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71" r:id="rId3"/>
    <p:sldId id="257" r:id="rId4"/>
    <p:sldId id="259" r:id="rId5"/>
    <p:sldId id="258" r:id="rId6"/>
    <p:sldId id="263" r:id="rId7"/>
    <p:sldId id="264" r:id="rId8"/>
    <p:sldId id="260" r:id="rId9"/>
    <p:sldId id="265" r:id="rId10"/>
    <p:sldId id="267" r:id="rId11"/>
    <p:sldId id="266" r:id="rId12"/>
    <p:sldId id="261" r:id="rId13"/>
    <p:sldId id="268" r:id="rId14"/>
    <p:sldId id="270" r:id="rId15"/>
    <p:sldId id="269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C0F0D"/>
    <a:srgbClr val="C68481"/>
    <a:srgbClr val="C1B3A3"/>
    <a:srgbClr val="CDAE6D"/>
    <a:srgbClr val="FAF4D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72" d="100"/>
          <a:sy n="72" d="100"/>
        </p:scale>
        <p:origin x="456" y="68"/>
      </p:cViewPr>
      <p:guideLst>
        <p:guide orient="horz" pos="2183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9E67D62-E401-49B4-A1E4-2C22A6F5330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F96FFFFE-96B7-4ABB-9E9A-5055C3B3CDB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AEFE599-09DD-4C79-A6C6-EA68421A72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CC5F4CE-4D64-462D-8D29-413A8E8290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8B5E36F-97E0-40BB-A0F0-8BCCEA3F51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808033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ECC8862-C7D3-4193-9953-21480A8E00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DCE597AA-1216-46BE-9BAA-E67CA0DAE95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2E753C5-BA64-4DE8-AE2C-C886544F25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BE9AD11-3355-4490-997C-90EA08E9EE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10A2495-43A3-4DF5-A414-618FE08DF6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40833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16C0E928-6989-4338-9C55-5FF564B0968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9C5D93C-509F-4978-9C7A-185EB53D5AD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0F6BAE7-6A76-42A9-A141-0AB73B66F3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0B82D41-395B-45AE-984B-CC60B3F73F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DEAE819-B226-48A9-BD11-65818A6DE0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047420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85A536A-16DD-40FF-A40E-7A2CE02471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F6E9550-766B-46F0-BEDB-39ACF643EC4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223EFBA-0768-4988-B4AB-B3C3AFC7BB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ED6A21A-5D95-4AC9-8F4E-142273E802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426F29A-D1A2-43C0-A455-70E9B3CB1A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27864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BBFA64D-AEF9-492D-B3B0-A01C6ADE9A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54C8961-1F44-4EAD-8639-6D5115DA533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07E516E-DE80-401F-AC06-258F1AB319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1F406D0-B50D-4115-89B8-765387A72F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5841415-9DD0-4C3D-87E2-F02367E729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220025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67BE724B-01BA-40C0-B229-9F3805D37B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999223F0-4C0A-4150-8E40-C40022C85C0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1AA2EB90-AD49-4EDF-BBC9-6BFCA938A4C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9E67E23F-3CA3-4293-99F7-8572F7DCE4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DFE7D8C-EA84-4AA2-BC04-CF0D37E744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F84B660-950E-4581-A343-FE3ED7B77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54965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D4BD530-9433-425C-9580-2927DEC489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6F98443C-0B1A-406F-BBEB-079A3EBF28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BC9BF788-D533-45A0-A718-359E8E7FE24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F0FF357A-95C8-4AB5-911F-3CBDE2BB728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E7DBB656-EECB-45A8-90C1-F9EA5311EB7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00E4D3A2-BA8C-440E-8AA5-9EF0183042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B8A84E8-81FE-4E60-ACBD-95F99B5819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30BE972F-905A-4DFC-8159-F9F836636F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45002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7D2ECFD-5D47-4311-915F-F745DD4A1F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0C91E2BC-8AF1-4228-8580-65CCC41E45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449E138B-1282-466B-8B2B-A8FB4484A1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E2FE2900-2BC4-426A-B668-D0958B5E00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65864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10D6D493-D420-4CFE-9990-024D76A88F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33DF3261-9608-4E99-835A-9350CC5998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F55521F-4E6E-4DF0-BBE8-86C7ECBA1D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74169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79C04CB-1E54-42F1-BF66-AC29D04E24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00B64C6-A0F1-4903-924F-BC6902F592F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76FDE89-9C91-4BB7-8601-E9584C2B2C6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A284C77-A27B-4E9A-BFDA-EED60C9943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7B5D9D78-FFC8-417C-AE2E-57DCD8DD28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266A24E-474A-4AE1-9298-078A6CA17B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09102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EB43F20-BDB1-4F1E-BAD2-AA68DEC158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3907F01A-459C-4C4C-A601-8E47A283CC3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D4324B1D-9FD8-4425-8FEC-60EA6D512C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CC1C6B78-AED1-475D-A1D9-5E4BBAD6CA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5A4D7980-CF44-4B68-8AE3-D995F2FF50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464D4C0B-11E3-4D50-A66A-DD9B862941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19025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E13DA138-9DE9-4954-A320-59D11EF289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BC95E43-A6DC-4081-A4EE-635F0E64D18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125FB2C-2073-4D69-B30A-3CEACFC41A2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27D97E-57DC-487A-92E5-D05A00F93118}" type="datetimeFigureOut">
              <a:rPr lang="zh-CN" altLang="en-US" smtClean="0"/>
              <a:t>2018/4/4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4BC240A0-47DD-46D9-B8DF-383E32616E7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650A664-0BB7-468F-A717-2D3D032845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056F8BC-C94E-43A6-A705-B90EF4C261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6159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4816C679-2C59-4639-ACB9-D960B11952D4}"/>
              </a:ext>
            </a:extLst>
          </p:cNvPr>
          <p:cNvCxnSpPr>
            <a:cxnSpLocks/>
          </p:cNvCxnSpPr>
          <p:nvPr/>
        </p:nvCxnSpPr>
        <p:spPr>
          <a:xfrm>
            <a:off x="3119120" y="4033520"/>
            <a:ext cx="5953760" cy="0"/>
          </a:xfrm>
          <a:prstGeom prst="line">
            <a:avLst/>
          </a:prstGeom>
          <a:ln w="25400">
            <a:solidFill>
              <a:srgbClr val="7C0F0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Freeform 1797">
            <a:extLst>
              <a:ext uri="{FF2B5EF4-FFF2-40B4-BE49-F238E27FC236}">
                <a16:creationId xmlns:a16="http://schemas.microsoft.com/office/drawing/2014/main" id="{B592D048-9763-440D-B96F-111DC3C96BAA}"/>
              </a:ext>
            </a:extLst>
          </p:cNvPr>
          <p:cNvSpPr>
            <a:spLocks noEditPoints="1"/>
          </p:cNvSpPr>
          <p:nvPr/>
        </p:nvSpPr>
        <p:spPr bwMode="auto">
          <a:xfrm>
            <a:off x="5303520" y="-72136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CDAE6D"/>
              </a:solidFill>
            </a:endParaRPr>
          </a:p>
        </p:txBody>
      </p:sp>
      <p:grpSp>
        <p:nvGrpSpPr>
          <p:cNvPr id="1807" name="Group 1803">
            <a:extLst>
              <a:ext uri="{FF2B5EF4-FFF2-40B4-BE49-F238E27FC236}">
                <a16:creationId xmlns:a16="http://schemas.microsoft.com/office/drawing/2014/main" id="{F4236A88-E313-48F1-A434-A117CD1F3CF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75980" y="-2606040"/>
            <a:ext cx="5840040" cy="5212080"/>
            <a:chOff x="-36" y="0"/>
            <a:chExt cx="651" cy="581"/>
          </a:xfrm>
          <a:solidFill>
            <a:srgbClr val="7C0F0D"/>
          </a:solidFill>
        </p:grpSpPr>
        <p:sp>
          <p:nvSpPr>
            <p:cNvPr id="1809" name="Freeform 1804">
              <a:extLst>
                <a:ext uri="{FF2B5EF4-FFF2-40B4-BE49-F238E27FC236}">
                  <a16:creationId xmlns:a16="http://schemas.microsoft.com/office/drawing/2014/main" id="{738B7BCA-7998-4A3C-A522-67EEF49A6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" y="78"/>
              <a:ext cx="425" cy="425"/>
            </a:xfrm>
            <a:custGeom>
              <a:avLst/>
              <a:gdLst>
                <a:gd name="T0" fmla="*/ 331 w 365"/>
                <a:gd name="T1" fmla="*/ 121 h 366"/>
                <a:gd name="T2" fmla="*/ 292 w 365"/>
                <a:gd name="T3" fmla="*/ 159 h 366"/>
                <a:gd name="T4" fmla="*/ 299 w 365"/>
                <a:gd name="T5" fmla="*/ 146 h 366"/>
                <a:gd name="T6" fmla="*/ 295 w 365"/>
                <a:gd name="T7" fmla="*/ 70 h 366"/>
                <a:gd name="T8" fmla="*/ 304 w 365"/>
                <a:gd name="T9" fmla="*/ 212 h 366"/>
                <a:gd name="T10" fmla="*/ 288 w 365"/>
                <a:gd name="T11" fmla="*/ 239 h 366"/>
                <a:gd name="T12" fmla="*/ 292 w 365"/>
                <a:gd name="T13" fmla="*/ 239 h 366"/>
                <a:gd name="T14" fmla="*/ 286 w 365"/>
                <a:gd name="T15" fmla="*/ 284 h 366"/>
                <a:gd name="T16" fmla="*/ 298 w 365"/>
                <a:gd name="T17" fmla="*/ 135 h 366"/>
                <a:gd name="T18" fmla="*/ 274 w 365"/>
                <a:gd name="T19" fmla="*/ 83 h 366"/>
                <a:gd name="T20" fmla="*/ 286 w 365"/>
                <a:gd name="T21" fmla="*/ 180 h 366"/>
                <a:gd name="T22" fmla="*/ 286 w 365"/>
                <a:gd name="T23" fmla="*/ 232 h 366"/>
                <a:gd name="T24" fmla="*/ 286 w 365"/>
                <a:gd name="T25" fmla="*/ 240 h 366"/>
                <a:gd name="T26" fmla="*/ 274 w 365"/>
                <a:gd name="T27" fmla="*/ 64 h 366"/>
                <a:gd name="T28" fmla="*/ 274 w 365"/>
                <a:gd name="T29" fmla="*/ 156 h 366"/>
                <a:gd name="T30" fmla="*/ 274 w 365"/>
                <a:gd name="T31" fmla="*/ 239 h 366"/>
                <a:gd name="T32" fmla="*/ 271 w 365"/>
                <a:gd name="T33" fmla="*/ 247 h 366"/>
                <a:gd name="T34" fmla="*/ 245 w 365"/>
                <a:gd name="T35" fmla="*/ 88 h 366"/>
                <a:gd name="T36" fmla="*/ 239 w 365"/>
                <a:gd name="T37" fmla="*/ 82 h 366"/>
                <a:gd name="T38" fmla="*/ 239 w 365"/>
                <a:gd name="T39" fmla="*/ 76 h 366"/>
                <a:gd name="T40" fmla="*/ 236 w 365"/>
                <a:gd name="T41" fmla="*/ 54 h 366"/>
                <a:gd name="T42" fmla="*/ 222 w 365"/>
                <a:gd name="T43" fmla="*/ 99 h 366"/>
                <a:gd name="T44" fmla="*/ 253 w 365"/>
                <a:gd name="T45" fmla="*/ 249 h 366"/>
                <a:gd name="T46" fmla="*/ 271 w 365"/>
                <a:gd name="T47" fmla="*/ 300 h 366"/>
                <a:gd name="T48" fmla="*/ 239 w 365"/>
                <a:gd name="T49" fmla="*/ 291 h 366"/>
                <a:gd name="T50" fmla="*/ 239 w 365"/>
                <a:gd name="T51" fmla="*/ 286 h 366"/>
                <a:gd name="T52" fmla="*/ 231 w 365"/>
                <a:gd name="T53" fmla="*/ 299 h 366"/>
                <a:gd name="T54" fmla="*/ 216 w 365"/>
                <a:gd name="T55" fmla="*/ 69 h 366"/>
                <a:gd name="T56" fmla="*/ 207 w 365"/>
                <a:gd name="T57" fmla="*/ 78 h 366"/>
                <a:gd name="T58" fmla="*/ 182 w 365"/>
                <a:gd name="T59" fmla="*/ 87 h 366"/>
                <a:gd name="T60" fmla="*/ 220 w 365"/>
                <a:gd name="T61" fmla="*/ 274 h 366"/>
                <a:gd name="T62" fmla="*/ 211 w 365"/>
                <a:gd name="T63" fmla="*/ 292 h 366"/>
                <a:gd name="T64" fmla="*/ 182 w 365"/>
                <a:gd name="T65" fmla="*/ 330 h 366"/>
                <a:gd name="T66" fmla="*/ 159 w 365"/>
                <a:gd name="T67" fmla="*/ 70 h 366"/>
                <a:gd name="T68" fmla="*/ 146 w 365"/>
                <a:gd name="T69" fmla="*/ 67 h 366"/>
                <a:gd name="T70" fmla="*/ 182 w 365"/>
                <a:gd name="T71" fmla="*/ 36 h 366"/>
                <a:gd name="T72" fmla="*/ 159 w 365"/>
                <a:gd name="T73" fmla="*/ 286 h 366"/>
                <a:gd name="T74" fmla="*/ 159 w 365"/>
                <a:gd name="T75" fmla="*/ 295 h 366"/>
                <a:gd name="T76" fmla="*/ 146 w 365"/>
                <a:gd name="T77" fmla="*/ 299 h 366"/>
                <a:gd name="T78" fmla="*/ 145 w 365"/>
                <a:gd name="T79" fmla="*/ 91 h 366"/>
                <a:gd name="T80" fmla="*/ 116 w 365"/>
                <a:gd name="T81" fmla="*/ 77 h 366"/>
                <a:gd name="T82" fmla="*/ 112 w 365"/>
                <a:gd name="T83" fmla="*/ 117 h 366"/>
                <a:gd name="T84" fmla="*/ 112 w 365"/>
                <a:gd name="T85" fmla="*/ 249 h 366"/>
                <a:gd name="T86" fmla="*/ 126 w 365"/>
                <a:gd name="T87" fmla="*/ 275 h 366"/>
                <a:gd name="T88" fmla="*/ 94 w 365"/>
                <a:gd name="T89" fmla="*/ 84 h 366"/>
                <a:gd name="T90" fmla="*/ 91 w 365"/>
                <a:gd name="T91" fmla="*/ 209 h 366"/>
                <a:gd name="T92" fmla="*/ 91 w 365"/>
                <a:gd name="T93" fmla="*/ 239 h 366"/>
                <a:gd name="T94" fmla="*/ 92 w 365"/>
                <a:gd name="T95" fmla="*/ 134 h 366"/>
                <a:gd name="T96" fmla="*/ 91 w 365"/>
                <a:gd name="T97" fmla="*/ 126 h 366"/>
                <a:gd name="T98" fmla="*/ 91 w 365"/>
                <a:gd name="T99" fmla="*/ 209 h 366"/>
                <a:gd name="T100" fmla="*/ 79 w 365"/>
                <a:gd name="T101" fmla="*/ 232 h 366"/>
                <a:gd name="T102" fmla="*/ 83 w 365"/>
                <a:gd name="T103" fmla="*/ 240 h 366"/>
                <a:gd name="T104" fmla="*/ 79 w 365"/>
                <a:gd name="T105" fmla="*/ 79 h 366"/>
                <a:gd name="T106" fmla="*/ 64 w 365"/>
                <a:gd name="T107" fmla="*/ 145 h 366"/>
                <a:gd name="T108" fmla="*/ 69 w 365"/>
                <a:gd name="T109" fmla="*/ 150 h 366"/>
                <a:gd name="T110" fmla="*/ 53 w 365"/>
                <a:gd name="T111" fmla="*/ 166 h 366"/>
                <a:gd name="T112" fmla="*/ 79 w 365"/>
                <a:gd name="T113" fmla="*/ 180 h 366"/>
                <a:gd name="T114" fmla="*/ 78 w 365"/>
                <a:gd name="T115" fmla="*/ 239 h 366"/>
                <a:gd name="T116" fmla="*/ 72 w 365"/>
                <a:gd name="T117" fmla="*/ 239 h 366"/>
                <a:gd name="T118" fmla="*/ 79 w 365"/>
                <a:gd name="T119" fmla="*/ 306 h 366"/>
                <a:gd name="T120" fmla="*/ 53 w 365"/>
                <a:gd name="T121" fmla="*/ 14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" h="366">
                  <a:moveTo>
                    <a:pt x="312" y="248"/>
                  </a:moveTo>
                  <a:cubicBezTo>
                    <a:pt x="312" y="220"/>
                    <a:pt x="312" y="220"/>
                    <a:pt x="312" y="220"/>
                  </a:cubicBezTo>
                  <a:cubicBezTo>
                    <a:pt x="322" y="229"/>
                    <a:pt x="330" y="240"/>
                    <a:pt x="331" y="244"/>
                  </a:cubicBezTo>
                  <a:cubicBezTo>
                    <a:pt x="328" y="246"/>
                    <a:pt x="321" y="248"/>
                    <a:pt x="312" y="248"/>
                  </a:cubicBezTo>
                  <a:close/>
                  <a:moveTo>
                    <a:pt x="312" y="209"/>
                  </a:moveTo>
                  <a:cubicBezTo>
                    <a:pt x="312" y="200"/>
                    <a:pt x="312" y="200"/>
                    <a:pt x="312" y="200"/>
                  </a:cubicBezTo>
                  <a:cubicBezTo>
                    <a:pt x="326" y="194"/>
                    <a:pt x="339" y="187"/>
                    <a:pt x="342" y="183"/>
                  </a:cubicBezTo>
                  <a:cubicBezTo>
                    <a:pt x="339" y="179"/>
                    <a:pt x="326" y="172"/>
                    <a:pt x="312" y="166"/>
                  </a:cubicBezTo>
                  <a:cubicBezTo>
                    <a:pt x="312" y="157"/>
                    <a:pt x="312" y="157"/>
                    <a:pt x="312" y="157"/>
                  </a:cubicBezTo>
                  <a:cubicBezTo>
                    <a:pt x="332" y="163"/>
                    <a:pt x="361" y="176"/>
                    <a:pt x="365" y="183"/>
                  </a:cubicBezTo>
                  <a:cubicBezTo>
                    <a:pt x="361" y="190"/>
                    <a:pt x="332" y="203"/>
                    <a:pt x="312" y="209"/>
                  </a:cubicBezTo>
                  <a:close/>
                  <a:moveTo>
                    <a:pt x="312" y="191"/>
                  </a:moveTo>
                  <a:cubicBezTo>
                    <a:pt x="316" y="189"/>
                    <a:pt x="324" y="186"/>
                    <a:pt x="330" y="183"/>
                  </a:cubicBezTo>
                  <a:cubicBezTo>
                    <a:pt x="324" y="180"/>
                    <a:pt x="316" y="176"/>
                    <a:pt x="312" y="174"/>
                  </a:cubicBezTo>
                  <a:cubicBezTo>
                    <a:pt x="312" y="191"/>
                    <a:pt x="312" y="191"/>
                    <a:pt x="312" y="191"/>
                  </a:cubicBezTo>
                  <a:close/>
                  <a:moveTo>
                    <a:pt x="312" y="146"/>
                  </a:moveTo>
                  <a:cubicBezTo>
                    <a:pt x="312" y="117"/>
                    <a:pt x="312" y="117"/>
                    <a:pt x="312" y="117"/>
                  </a:cubicBezTo>
                  <a:cubicBezTo>
                    <a:pt x="321" y="118"/>
                    <a:pt x="328" y="119"/>
                    <a:pt x="331" y="121"/>
                  </a:cubicBezTo>
                  <a:cubicBezTo>
                    <a:pt x="330" y="126"/>
                    <a:pt x="322" y="136"/>
                    <a:pt x="312" y="146"/>
                  </a:cubicBezTo>
                  <a:close/>
                  <a:moveTo>
                    <a:pt x="312" y="117"/>
                  </a:moveTo>
                  <a:cubicBezTo>
                    <a:pt x="312" y="146"/>
                    <a:pt x="312" y="146"/>
                    <a:pt x="312" y="146"/>
                  </a:cubicBezTo>
                  <a:cubicBezTo>
                    <a:pt x="309" y="149"/>
                    <a:pt x="307" y="151"/>
                    <a:pt x="304" y="154"/>
                  </a:cubicBezTo>
                  <a:cubicBezTo>
                    <a:pt x="304" y="154"/>
                    <a:pt x="305" y="154"/>
                    <a:pt x="305" y="155"/>
                  </a:cubicBezTo>
                  <a:cubicBezTo>
                    <a:pt x="307" y="155"/>
                    <a:pt x="309" y="156"/>
                    <a:pt x="312" y="15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07" y="164"/>
                    <a:pt x="301" y="162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4" y="160"/>
                    <a:pt x="294" y="160"/>
                    <a:pt x="293" y="159"/>
                  </a:cubicBezTo>
                  <a:cubicBezTo>
                    <a:pt x="293" y="159"/>
                    <a:pt x="293" y="159"/>
                    <a:pt x="293" y="159"/>
                  </a:cubicBezTo>
                  <a:cubicBezTo>
                    <a:pt x="293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0" y="159"/>
                    <a:pt x="289" y="158"/>
                    <a:pt x="287" y="158"/>
                  </a:cubicBezTo>
                  <a:cubicBezTo>
                    <a:pt x="290" y="156"/>
                    <a:pt x="292" y="153"/>
                    <a:pt x="294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0"/>
                    <a:pt x="295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49"/>
                    <a:pt x="297" y="148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6" y="138"/>
                    <a:pt x="310" y="132"/>
                    <a:pt x="311" y="130"/>
                  </a:cubicBezTo>
                  <a:cubicBezTo>
                    <a:pt x="308" y="127"/>
                    <a:pt x="297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ubicBezTo>
                    <a:pt x="292" y="90"/>
                    <a:pt x="296" y="75"/>
                    <a:pt x="295" y="70"/>
                  </a:cubicBezTo>
                  <a:cubicBezTo>
                    <a:pt x="293" y="70"/>
                    <a:pt x="290" y="70"/>
                    <a:pt x="286" y="71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97" y="55"/>
                    <a:pt x="307" y="53"/>
                    <a:pt x="312" y="54"/>
                  </a:cubicBezTo>
                  <a:cubicBezTo>
                    <a:pt x="314" y="62"/>
                    <a:pt x="299" y="100"/>
                    <a:pt x="289" y="116"/>
                  </a:cubicBezTo>
                  <a:cubicBezTo>
                    <a:pt x="289" y="117"/>
                    <a:pt x="289" y="117"/>
                    <a:pt x="289" y="117"/>
                  </a:cubicBezTo>
                  <a:cubicBezTo>
                    <a:pt x="297" y="117"/>
                    <a:pt x="305" y="117"/>
                    <a:pt x="312" y="117"/>
                  </a:cubicBezTo>
                  <a:close/>
                  <a:moveTo>
                    <a:pt x="312" y="174"/>
                  </a:moveTo>
                  <a:cubicBezTo>
                    <a:pt x="312" y="191"/>
                    <a:pt x="312" y="191"/>
                    <a:pt x="312" y="191"/>
                  </a:cubicBezTo>
                  <a:cubicBezTo>
                    <a:pt x="311" y="192"/>
                    <a:pt x="311" y="192"/>
                    <a:pt x="310" y="192"/>
                  </a:cubicBezTo>
                  <a:cubicBezTo>
                    <a:pt x="306" y="194"/>
                    <a:pt x="303" y="195"/>
                    <a:pt x="299" y="196"/>
                  </a:cubicBezTo>
                  <a:cubicBezTo>
                    <a:pt x="299" y="191"/>
                    <a:pt x="298" y="187"/>
                    <a:pt x="294" y="183"/>
                  </a:cubicBezTo>
                  <a:cubicBezTo>
                    <a:pt x="298" y="179"/>
                    <a:pt x="299" y="174"/>
                    <a:pt x="299" y="169"/>
                  </a:cubicBezTo>
                  <a:cubicBezTo>
                    <a:pt x="303" y="171"/>
                    <a:pt x="306" y="172"/>
                    <a:pt x="310" y="174"/>
                  </a:cubicBezTo>
                  <a:cubicBezTo>
                    <a:pt x="311" y="174"/>
                    <a:pt x="311" y="174"/>
                    <a:pt x="312" y="174"/>
                  </a:cubicBezTo>
                  <a:close/>
                  <a:moveTo>
                    <a:pt x="312" y="200"/>
                  </a:moveTo>
                  <a:cubicBezTo>
                    <a:pt x="312" y="209"/>
                    <a:pt x="312" y="209"/>
                    <a:pt x="312" y="209"/>
                  </a:cubicBezTo>
                  <a:cubicBezTo>
                    <a:pt x="309" y="210"/>
                    <a:pt x="307" y="210"/>
                    <a:pt x="305" y="211"/>
                  </a:cubicBezTo>
                  <a:cubicBezTo>
                    <a:pt x="305" y="211"/>
                    <a:pt x="304" y="212"/>
                    <a:pt x="304" y="212"/>
                  </a:cubicBezTo>
                  <a:cubicBezTo>
                    <a:pt x="307" y="214"/>
                    <a:pt x="309" y="217"/>
                    <a:pt x="312" y="220"/>
                  </a:cubicBezTo>
                  <a:cubicBezTo>
                    <a:pt x="312" y="248"/>
                    <a:pt x="312" y="248"/>
                    <a:pt x="312" y="248"/>
                  </a:cubicBezTo>
                  <a:cubicBezTo>
                    <a:pt x="305" y="249"/>
                    <a:pt x="297" y="249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9" y="266"/>
                    <a:pt x="314" y="303"/>
                    <a:pt x="312" y="312"/>
                  </a:cubicBezTo>
                  <a:cubicBezTo>
                    <a:pt x="307" y="313"/>
                    <a:pt x="297" y="310"/>
                    <a:pt x="286" y="306"/>
                  </a:cubicBezTo>
                  <a:cubicBezTo>
                    <a:pt x="286" y="295"/>
                    <a:pt x="286" y="295"/>
                    <a:pt x="286" y="295"/>
                  </a:cubicBezTo>
                  <a:cubicBezTo>
                    <a:pt x="290" y="296"/>
                    <a:pt x="293" y="296"/>
                    <a:pt x="295" y="296"/>
                  </a:cubicBezTo>
                  <a:cubicBezTo>
                    <a:pt x="296" y="291"/>
                    <a:pt x="292" y="276"/>
                    <a:pt x="286" y="262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4" y="239"/>
                    <a:pt x="294" y="239"/>
                    <a:pt x="294" y="239"/>
                  </a:cubicBezTo>
                  <a:cubicBezTo>
                    <a:pt x="302" y="239"/>
                    <a:pt x="308" y="238"/>
                    <a:pt x="311" y="236"/>
                  </a:cubicBezTo>
                  <a:cubicBezTo>
                    <a:pt x="310" y="231"/>
                    <a:pt x="301" y="220"/>
                    <a:pt x="291" y="211"/>
                  </a:cubicBezTo>
                  <a:cubicBezTo>
                    <a:pt x="291" y="211"/>
                    <a:pt x="291" y="211"/>
                    <a:pt x="291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0"/>
                    <a:pt x="290" y="210"/>
                    <a:pt x="289" y="210"/>
                  </a:cubicBezTo>
                  <a:cubicBezTo>
                    <a:pt x="289" y="210"/>
                    <a:pt x="289" y="210"/>
                    <a:pt x="289" y="210"/>
                  </a:cubicBezTo>
                  <a:cubicBezTo>
                    <a:pt x="289" y="209"/>
                    <a:pt x="288" y="208"/>
                    <a:pt x="287" y="208"/>
                  </a:cubicBezTo>
                  <a:cubicBezTo>
                    <a:pt x="293" y="206"/>
                    <a:pt x="303" y="203"/>
                    <a:pt x="312" y="200"/>
                  </a:cubicBezTo>
                  <a:close/>
                  <a:moveTo>
                    <a:pt x="286" y="287"/>
                  </a:moveTo>
                  <a:cubicBezTo>
                    <a:pt x="286" y="287"/>
                    <a:pt x="286" y="287"/>
                    <a:pt x="286" y="287"/>
                  </a:cubicBezTo>
                  <a:cubicBezTo>
                    <a:pt x="286" y="286"/>
                    <a:pt x="286" y="285"/>
                    <a:pt x="286" y="284"/>
                  </a:cubicBezTo>
                  <a:cubicBezTo>
                    <a:pt x="286" y="287"/>
                    <a:pt x="286" y="287"/>
                    <a:pt x="286" y="287"/>
                  </a:cubicBezTo>
                  <a:close/>
                  <a:moveTo>
                    <a:pt x="286" y="232"/>
                  </a:moveTo>
                  <a:cubicBezTo>
                    <a:pt x="290" y="232"/>
                    <a:pt x="294" y="232"/>
                    <a:pt x="298" y="231"/>
                  </a:cubicBezTo>
                  <a:cubicBezTo>
                    <a:pt x="298" y="231"/>
                    <a:pt x="298" y="231"/>
                    <a:pt x="298" y="230"/>
                  </a:cubicBezTo>
                  <a:cubicBezTo>
                    <a:pt x="295" y="226"/>
                    <a:pt x="290" y="221"/>
                    <a:pt x="286" y="217"/>
                  </a:cubicBezTo>
                  <a:cubicBezTo>
                    <a:pt x="286" y="232"/>
                    <a:pt x="286" y="232"/>
                    <a:pt x="286" y="232"/>
                  </a:cubicBezTo>
                  <a:close/>
                  <a:moveTo>
                    <a:pt x="286" y="206"/>
                  </a:moveTo>
                  <a:cubicBezTo>
                    <a:pt x="287" y="205"/>
                    <a:pt x="288" y="204"/>
                    <a:pt x="288" y="203"/>
                  </a:cubicBezTo>
                  <a:cubicBezTo>
                    <a:pt x="292" y="198"/>
                    <a:pt x="292" y="190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lose/>
                  <a:moveTo>
                    <a:pt x="286" y="18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92" y="176"/>
                    <a:pt x="292" y="168"/>
                    <a:pt x="288" y="163"/>
                  </a:cubicBezTo>
                  <a:cubicBezTo>
                    <a:pt x="288" y="162"/>
                    <a:pt x="287" y="161"/>
                    <a:pt x="286" y="160"/>
                  </a:cubicBezTo>
                  <a:cubicBezTo>
                    <a:pt x="286" y="180"/>
                    <a:pt x="286" y="180"/>
                    <a:pt x="286" y="180"/>
                  </a:cubicBezTo>
                  <a:close/>
                  <a:moveTo>
                    <a:pt x="286" y="149"/>
                  </a:moveTo>
                  <a:cubicBezTo>
                    <a:pt x="290" y="144"/>
                    <a:pt x="295" y="139"/>
                    <a:pt x="298" y="135"/>
                  </a:cubicBezTo>
                  <a:cubicBezTo>
                    <a:pt x="298" y="135"/>
                    <a:pt x="298" y="135"/>
                    <a:pt x="298" y="134"/>
                  </a:cubicBezTo>
                  <a:cubicBezTo>
                    <a:pt x="294" y="134"/>
                    <a:pt x="290" y="134"/>
                    <a:pt x="286" y="134"/>
                  </a:cubicBezTo>
                  <a:cubicBezTo>
                    <a:pt x="286" y="149"/>
                    <a:pt x="286" y="149"/>
                    <a:pt x="286" y="149"/>
                  </a:cubicBezTo>
                  <a:close/>
                  <a:moveTo>
                    <a:pt x="286" y="81"/>
                  </a:moveTo>
                  <a:cubicBezTo>
                    <a:pt x="286" y="80"/>
                    <a:pt x="286" y="80"/>
                    <a:pt x="286" y="79"/>
                  </a:cubicBezTo>
                  <a:cubicBezTo>
                    <a:pt x="286" y="79"/>
                    <a:pt x="286" y="79"/>
                    <a:pt x="286" y="79"/>
                  </a:cubicBezTo>
                  <a:lnTo>
                    <a:pt x="286" y="81"/>
                  </a:lnTo>
                  <a:close/>
                  <a:moveTo>
                    <a:pt x="286" y="59"/>
                  </a:moveTo>
                  <a:cubicBezTo>
                    <a:pt x="286" y="71"/>
                    <a:pt x="286" y="71"/>
                    <a:pt x="286" y="71"/>
                  </a:cubicBezTo>
                  <a:cubicBezTo>
                    <a:pt x="282" y="72"/>
                    <a:pt x="278" y="73"/>
                    <a:pt x="274" y="7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8" y="62"/>
                    <a:pt x="282" y="61"/>
                    <a:pt x="286" y="59"/>
                  </a:cubicBezTo>
                  <a:close/>
                  <a:moveTo>
                    <a:pt x="286" y="79"/>
                  </a:moveTo>
                  <a:cubicBezTo>
                    <a:pt x="286" y="81"/>
                    <a:pt x="286" y="81"/>
                    <a:pt x="286" y="81"/>
                  </a:cubicBezTo>
                  <a:cubicBezTo>
                    <a:pt x="284" y="88"/>
                    <a:pt x="281" y="96"/>
                    <a:pt x="279" y="99"/>
                  </a:cubicBezTo>
                  <a:cubicBezTo>
                    <a:pt x="278" y="103"/>
                    <a:pt x="276" y="106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74" y="83"/>
                    <a:pt x="274" y="83"/>
                    <a:pt x="274" y="83"/>
                  </a:cubicBezTo>
                  <a:cubicBezTo>
                    <a:pt x="278" y="81"/>
                    <a:pt x="282" y="80"/>
                    <a:pt x="286" y="79"/>
                  </a:cubicBezTo>
                  <a:close/>
                  <a:moveTo>
                    <a:pt x="286" y="103"/>
                  </a:moveTo>
                  <a:cubicBezTo>
                    <a:pt x="282" y="112"/>
                    <a:pt x="278" y="121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5" y="126"/>
                    <a:pt x="276" y="126"/>
                    <a:pt x="277" y="126"/>
                  </a:cubicBezTo>
                  <a:cubicBezTo>
                    <a:pt x="277" y="126"/>
                    <a:pt x="277" y="126"/>
                    <a:pt x="277" y="126"/>
                  </a:cubicBezTo>
                  <a:cubicBezTo>
                    <a:pt x="280" y="126"/>
                    <a:pt x="283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lose/>
                  <a:moveTo>
                    <a:pt x="286" y="134"/>
                  </a:moveTo>
                  <a:cubicBezTo>
                    <a:pt x="286" y="149"/>
                    <a:pt x="286" y="149"/>
                    <a:pt x="286" y="149"/>
                  </a:cubicBezTo>
                  <a:cubicBezTo>
                    <a:pt x="284" y="150"/>
                    <a:pt x="282" y="152"/>
                    <a:pt x="281" y="153"/>
                  </a:cubicBezTo>
                  <a:cubicBezTo>
                    <a:pt x="280" y="150"/>
                    <a:pt x="277" y="147"/>
                    <a:pt x="274" y="145"/>
                  </a:cubicBezTo>
                  <a:cubicBezTo>
                    <a:pt x="274" y="143"/>
                    <a:pt x="274" y="143"/>
                    <a:pt x="274" y="143"/>
                  </a:cubicBezTo>
                  <a:cubicBezTo>
                    <a:pt x="274" y="141"/>
                    <a:pt x="274" y="140"/>
                    <a:pt x="274" y="138"/>
                  </a:cubicBezTo>
                  <a:cubicBezTo>
                    <a:pt x="274" y="134"/>
                    <a:pt x="274" y="134"/>
                    <a:pt x="274" y="134"/>
                  </a:cubicBezTo>
                  <a:cubicBezTo>
                    <a:pt x="278" y="134"/>
                    <a:pt x="282" y="134"/>
                    <a:pt x="286" y="134"/>
                  </a:cubicBezTo>
                  <a:close/>
                  <a:moveTo>
                    <a:pt x="286" y="16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83" y="181"/>
                    <a:pt x="281" y="181"/>
                    <a:pt x="279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81" y="185"/>
                    <a:pt x="283" y="185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ubicBezTo>
                    <a:pt x="286" y="206"/>
                    <a:pt x="286" y="206"/>
                    <a:pt x="285" y="206"/>
                  </a:cubicBezTo>
                  <a:cubicBezTo>
                    <a:pt x="282" y="203"/>
                    <a:pt x="279" y="201"/>
                    <a:pt x="277" y="199"/>
                  </a:cubicBezTo>
                  <a:cubicBezTo>
                    <a:pt x="276" y="202"/>
                    <a:pt x="275" y="206"/>
                    <a:pt x="274" y="209"/>
                  </a:cubicBezTo>
                  <a:cubicBezTo>
                    <a:pt x="274" y="197"/>
                    <a:pt x="274" y="197"/>
                    <a:pt x="274" y="197"/>
                  </a:cubicBezTo>
                  <a:cubicBezTo>
                    <a:pt x="275" y="193"/>
                    <a:pt x="275" y="188"/>
                    <a:pt x="275" y="183"/>
                  </a:cubicBezTo>
                  <a:cubicBezTo>
                    <a:pt x="275" y="178"/>
                    <a:pt x="275" y="173"/>
                    <a:pt x="274" y="168"/>
                  </a:cubicBezTo>
                  <a:cubicBezTo>
                    <a:pt x="274" y="156"/>
                    <a:pt x="274" y="156"/>
                    <a:pt x="274" y="156"/>
                  </a:cubicBezTo>
                  <a:cubicBezTo>
                    <a:pt x="275" y="160"/>
                    <a:pt x="276" y="163"/>
                    <a:pt x="277" y="167"/>
                  </a:cubicBezTo>
                  <a:cubicBezTo>
                    <a:pt x="279" y="165"/>
                    <a:pt x="282" y="162"/>
                    <a:pt x="285" y="160"/>
                  </a:cubicBezTo>
                  <a:cubicBezTo>
                    <a:pt x="286" y="160"/>
                    <a:pt x="286" y="160"/>
                    <a:pt x="286" y="160"/>
                  </a:cubicBezTo>
                  <a:close/>
                  <a:moveTo>
                    <a:pt x="286" y="217"/>
                  </a:moveTo>
                  <a:cubicBezTo>
                    <a:pt x="286" y="232"/>
                    <a:pt x="286" y="232"/>
                    <a:pt x="286" y="232"/>
                  </a:cubicBezTo>
                  <a:cubicBezTo>
                    <a:pt x="282" y="232"/>
                    <a:pt x="278" y="232"/>
                    <a:pt x="274" y="232"/>
                  </a:cubicBezTo>
                  <a:cubicBezTo>
                    <a:pt x="274" y="227"/>
                    <a:pt x="274" y="227"/>
                    <a:pt x="274" y="227"/>
                  </a:cubicBezTo>
                  <a:cubicBezTo>
                    <a:pt x="274" y="226"/>
                    <a:pt x="274" y="224"/>
                    <a:pt x="274" y="223"/>
                  </a:cubicBezTo>
                  <a:cubicBezTo>
                    <a:pt x="274" y="220"/>
                    <a:pt x="274" y="220"/>
                    <a:pt x="274" y="220"/>
                  </a:cubicBezTo>
                  <a:cubicBezTo>
                    <a:pt x="277" y="219"/>
                    <a:pt x="280" y="216"/>
                    <a:pt x="281" y="212"/>
                  </a:cubicBezTo>
                  <a:cubicBezTo>
                    <a:pt x="282" y="214"/>
                    <a:pt x="284" y="215"/>
                    <a:pt x="286" y="217"/>
                  </a:cubicBezTo>
                  <a:close/>
                  <a:moveTo>
                    <a:pt x="286" y="240"/>
                  </a:moveTo>
                  <a:cubicBezTo>
                    <a:pt x="286" y="262"/>
                    <a:pt x="286" y="262"/>
                    <a:pt x="286" y="262"/>
                  </a:cubicBezTo>
                  <a:cubicBezTo>
                    <a:pt x="282" y="253"/>
                    <a:pt x="278" y="245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7" y="239"/>
                    <a:pt x="280" y="240"/>
                    <a:pt x="283" y="240"/>
                  </a:cubicBezTo>
                  <a:cubicBezTo>
                    <a:pt x="283" y="240"/>
                    <a:pt x="283" y="240"/>
                    <a:pt x="283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lose/>
                  <a:moveTo>
                    <a:pt x="286" y="284"/>
                  </a:moveTo>
                  <a:cubicBezTo>
                    <a:pt x="284" y="278"/>
                    <a:pt x="281" y="270"/>
                    <a:pt x="279" y="267"/>
                  </a:cubicBezTo>
                  <a:cubicBezTo>
                    <a:pt x="278" y="263"/>
                    <a:pt x="276" y="259"/>
                    <a:pt x="274" y="256"/>
                  </a:cubicBezTo>
                  <a:cubicBezTo>
                    <a:pt x="274" y="256"/>
                    <a:pt x="274" y="256"/>
                    <a:pt x="274" y="256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78" y="284"/>
                    <a:pt x="282" y="286"/>
                    <a:pt x="286" y="287"/>
                  </a:cubicBezTo>
                  <a:cubicBezTo>
                    <a:pt x="286" y="284"/>
                    <a:pt x="286" y="284"/>
                    <a:pt x="286" y="284"/>
                  </a:cubicBezTo>
                  <a:close/>
                  <a:moveTo>
                    <a:pt x="286" y="295"/>
                  </a:moveTo>
                  <a:cubicBezTo>
                    <a:pt x="286" y="306"/>
                    <a:pt x="286" y="306"/>
                    <a:pt x="286" y="306"/>
                  </a:cubicBezTo>
                  <a:cubicBezTo>
                    <a:pt x="282" y="305"/>
                    <a:pt x="278" y="303"/>
                    <a:pt x="274" y="302"/>
                  </a:cubicBezTo>
                  <a:cubicBezTo>
                    <a:pt x="274" y="291"/>
                    <a:pt x="274" y="291"/>
                    <a:pt x="274" y="291"/>
                  </a:cubicBezTo>
                  <a:cubicBezTo>
                    <a:pt x="278" y="293"/>
                    <a:pt x="282" y="294"/>
                    <a:pt x="286" y="295"/>
                  </a:cubicBezTo>
                  <a:close/>
                  <a:moveTo>
                    <a:pt x="274" y="64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273" y="75"/>
                    <a:pt x="272" y="75"/>
                    <a:pt x="271" y="76"/>
                  </a:cubicBezTo>
                  <a:cubicBezTo>
                    <a:pt x="271" y="65"/>
                    <a:pt x="271" y="65"/>
                    <a:pt x="271" y="65"/>
                  </a:cubicBezTo>
                  <a:cubicBezTo>
                    <a:pt x="272" y="65"/>
                    <a:pt x="273" y="65"/>
                    <a:pt x="274" y="64"/>
                  </a:cubicBezTo>
                  <a:close/>
                  <a:moveTo>
                    <a:pt x="274" y="83"/>
                  </a:moveTo>
                  <a:cubicBezTo>
                    <a:pt x="274" y="110"/>
                    <a:pt x="274" y="110"/>
                    <a:pt x="274" y="110"/>
                  </a:cubicBezTo>
                  <a:cubicBezTo>
                    <a:pt x="273" y="109"/>
                    <a:pt x="272" y="108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ubicBezTo>
                    <a:pt x="272" y="84"/>
                    <a:pt x="273" y="83"/>
                    <a:pt x="274" y="83"/>
                  </a:cubicBezTo>
                  <a:close/>
                  <a:moveTo>
                    <a:pt x="274" y="126"/>
                  </a:move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lose/>
                  <a:moveTo>
                    <a:pt x="274" y="134"/>
                  </a:moveTo>
                  <a:cubicBezTo>
                    <a:pt x="274" y="138"/>
                    <a:pt x="274" y="138"/>
                    <a:pt x="274" y="138"/>
                  </a:cubicBezTo>
                  <a:cubicBezTo>
                    <a:pt x="274" y="137"/>
                    <a:pt x="274" y="135"/>
                    <a:pt x="273" y="134"/>
                  </a:cubicBezTo>
                  <a:cubicBezTo>
                    <a:pt x="273" y="134"/>
                    <a:pt x="274" y="134"/>
                    <a:pt x="274" y="134"/>
                  </a:cubicBezTo>
                  <a:close/>
                  <a:moveTo>
                    <a:pt x="274" y="143"/>
                  </a:move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4"/>
                    <a:pt x="274" y="144"/>
                    <a:pt x="274" y="143"/>
                  </a:cubicBezTo>
                  <a:close/>
                  <a:moveTo>
                    <a:pt x="274" y="156"/>
                  </a:moveTo>
                  <a:cubicBezTo>
                    <a:pt x="274" y="168"/>
                    <a:pt x="274" y="168"/>
                    <a:pt x="274" y="168"/>
                  </a:cubicBezTo>
                  <a:cubicBezTo>
                    <a:pt x="273" y="163"/>
                    <a:pt x="272" y="159"/>
                    <a:pt x="271" y="154"/>
                  </a:cubicBezTo>
                  <a:cubicBezTo>
                    <a:pt x="271" y="147"/>
                    <a:pt x="271" y="147"/>
                    <a:pt x="271" y="147"/>
                  </a:cubicBezTo>
                  <a:cubicBezTo>
                    <a:pt x="272" y="150"/>
                    <a:pt x="273" y="153"/>
                    <a:pt x="274" y="156"/>
                  </a:cubicBezTo>
                  <a:close/>
                  <a:moveTo>
                    <a:pt x="274" y="197"/>
                  </a:moveTo>
                  <a:cubicBezTo>
                    <a:pt x="274" y="209"/>
                    <a:pt x="274" y="209"/>
                    <a:pt x="274" y="209"/>
                  </a:cubicBezTo>
                  <a:cubicBezTo>
                    <a:pt x="273" y="213"/>
                    <a:pt x="272" y="216"/>
                    <a:pt x="271" y="219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72" y="207"/>
                    <a:pt x="273" y="202"/>
                    <a:pt x="274" y="197"/>
                  </a:cubicBezTo>
                  <a:close/>
                  <a:moveTo>
                    <a:pt x="274" y="220"/>
                  </a:moveTo>
                  <a:cubicBezTo>
                    <a:pt x="274" y="223"/>
                    <a:pt x="274" y="223"/>
                    <a:pt x="274" y="223"/>
                  </a:cubicBezTo>
                  <a:cubicBezTo>
                    <a:pt x="274" y="222"/>
                    <a:pt x="274" y="221"/>
                    <a:pt x="274" y="221"/>
                  </a:cubicBezTo>
                  <a:cubicBezTo>
                    <a:pt x="274" y="221"/>
                    <a:pt x="274" y="220"/>
                    <a:pt x="274" y="220"/>
                  </a:cubicBezTo>
                  <a:close/>
                  <a:moveTo>
                    <a:pt x="274" y="227"/>
                  </a:moveTo>
                  <a:cubicBezTo>
                    <a:pt x="274" y="232"/>
                    <a:pt x="274" y="232"/>
                    <a:pt x="274" y="232"/>
                  </a:cubicBezTo>
                  <a:cubicBezTo>
                    <a:pt x="274" y="232"/>
                    <a:pt x="273" y="232"/>
                    <a:pt x="273" y="232"/>
                  </a:cubicBezTo>
                  <a:cubicBezTo>
                    <a:pt x="274" y="230"/>
                    <a:pt x="274" y="229"/>
                    <a:pt x="274" y="227"/>
                  </a:cubicBezTo>
                  <a:close/>
                  <a:moveTo>
                    <a:pt x="274" y="239"/>
                  </a:move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lose/>
                  <a:moveTo>
                    <a:pt x="274" y="256"/>
                  </a:moveTo>
                  <a:cubicBezTo>
                    <a:pt x="274" y="283"/>
                    <a:pt x="274" y="283"/>
                    <a:pt x="274" y="283"/>
                  </a:cubicBezTo>
                  <a:cubicBezTo>
                    <a:pt x="273" y="282"/>
                    <a:pt x="272" y="282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2" y="258"/>
                    <a:pt x="273" y="257"/>
                    <a:pt x="274" y="256"/>
                  </a:cubicBezTo>
                  <a:close/>
                  <a:moveTo>
                    <a:pt x="274" y="291"/>
                  </a:moveTo>
                  <a:cubicBezTo>
                    <a:pt x="274" y="302"/>
                    <a:pt x="274" y="302"/>
                    <a:pt x="274" y="302"/>
                  </a:cubicBezTo>
                  <a:cubicBezTo>
                    <a:pt x="273" y="301"/>
                    <a:pt x="272" y="301"/>
                    <a:pt x="271" y="300"/>
                  </a:cubicBezTo>
                  <a:cubicBezTo>
                    <a:pt x="271" y="290"/>
                    <a:pt x="271" y="290"/>
                    <a:pt x="271" y="290"/>
                  </a:cubicBezTo>
                  <a:cubicBezTo>
                    <a:pt x="272" y="290"/>
                    <a:pt x="273" y="291"/>
                    <a:pt x="274" y="291"/>
                  </a:cubicBezTo>
                  <a:close/>
                  <a:moveTo>
                    <a:pt x="271" y="247"/>
                  </a:moveTo>
                  <a:cubicBezTo>
                    <a:pt x="271" y="239"/>
                    <a:pt x="271" y="239"/>
                    <a:pt x="271" y="239"/>
                  </a:cubicBezTo>
                  <a:cubicBezTo>
                    <a:pt x="272" y="239"/>
                    <a:pt x="272" y="239"/>
                    <a:pt x="272" y="239"/>
                  </a:cubicBezTo>
                  <a:cubicBezTo>
                    <a:pt x="272" y="241"/>
                    <a:pt x="272" y="242"/>
                    <a:pt x="272" y="244"/>
                  </a:cubicBezTo>
                  <a:cubicBezTo>
                    <a:pt x="271" y="245"/>
                    <a:pt x="271" y="246"/>
                    <a:pt x="271" y="247"/>
                  </a:cubicBezTo>
                  <a:close/>
                  <a:moveTo>
                    <a:pt x="271" y="126"/>
                  </a:moveTo>
                  <a:cubicBezTo>
                    <a:pt x="271" y="119"/>
                    <a:pt x="271" y="119"/>
                    <a:pt x="271" y="119"/>
                  </a:cubicBezTo>
                  <a:cubicBezTo>
                    <a:pt x="271" y="120"/>
                    <a:pt x="271" y="121"/>
                    <a:pt x="272" y="122"/>
                  </a:cubicBezTo>
                  <a:cubicBezTo>
                    <a:pt x="272" y="124"/>
                    <a:pt x="272" y="125"/>
                    <a:pt x="272" y="126"/>
                  </a:cubicBezTo>
                  <a:lnTo>
                    <a:pt x="271" y="126"/>
                  </a:lnTo>
                  <a:close/>
                  <a:moveTo>
                    <a:pt x="271" y="65"/>
                  </a:moveTo>
                  <a:cubicBezTo>
                    <a:pt x="271" y="76"/>
                    <a:pt x="271" y="76"/>
                    <a:pt x="271" y="76"/>
                  </a:cubicBezTo>
                  <a:cubicBezTo>
                    <a:pt x="262" y="79"/>
                    <a:pt x="253" y="83"/>
                    <a:pt x="247" y="87"/>
                  </a:cubicBezTo>
                  <a:cubicBezTo>
                    <a:pt x="247" y="87"/>
                    <a:pt x="247" y="87"/>
                    <a:pt x="247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5" y="87"/>
                    <a:pt x="245" y="87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1" y="90"/>
                    <a:pt x="240" y="90"/>
                    <a:pt x="239" y="91"/>
                  </a:cubicBezTo>
                  <a:cubicBezTo>
                    <a:pt x="239" y="89"/>
                    <a:pt x="239" y="88"/>
                    <a:pt x="239" y="86"/>
                  </a:cubicBezTo>
                  <a:cubicBezTo>
                    <a:pt x="239" y="86"/>
                    <a:pt x="239" y="86"/>
                    <a:pt x="239" y="86"/>
                  </a:cubicBezTo>
                  <a:cubicBezTo>
                    <a:pt x="239" y="85"/>
                    <a:pt x="239" y="84"/>
                    <a:pt x="239" y="84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7"/>
                    <a:pt x="239" y="77"/>
                  </a:cubicBezTo>
                  <a:cubicBezTo>
                    <a:pt x="239" y="77"/>
                    <a:pt x="239" y="77"/>
                    <a:pt x="239" y="77"/>
                  </a:cubicBezTo>
                  <a:cubicBezTo>
                    <a:pt x="239" y="77"/>
                    <a:pt x="239" y="76"/>
                    <a:pt x="239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8" y="64"/>
                    <a:pt x="237" y="57"/>
                    <a:pt x="236" y="54"/>
                  </a:cubicBezTo>
                  <a:cubicBezTo>
                    <a:pt x="233" y="55"/>
                    <a:pt x="227" y="59"/>
                    <a:pt x="222" y="64"/>
                  </a:cubicBezTo>
                  <a:cubicBezTo>
                    <a:pt x="222" y="51"/>
                    <a:pt x="222" y="51"/>
                    <a:pt x="222" y="51"/>
                  </a:cubicBezTo>
                  <a:cubicBezTo>
                    <a:pt x="231" y="42"/>
                    <a:pt x="240" y="35"/>
                    <a:pt x="244" y="34"/>
                  </a:cubicBezTo>
                  <a:cubicBezTo>
                    <a:pt x="247" y="39"/>
                    <a:pt x="249" y="59"/>
                    <a:pt x="248" y="76"/>
                  </a:cubicBezTo>
                  <a:cubicBezTo>
                    <a:pt x="248" y="76"/>
                    <a:pt x="249" y="76"/>
                    <a:pt x="249" y="77"/>
                  </a:cubicBezTo>
                  <a:cubicBezTo>
                    <a:pt x="254" y="73"/>
                    <a:pt x="262" y="69"/>
                    <a:pt x="271" y="65"/>
                  </a:cubicBezTo>
                  <a:close/>
                  <a:moveTo>
                    <a:pt x="271" y="84"/>
                  </a:moveTo>
                  <a:cubicBezTo>
                    <a:pt x="269" y="85"/>
                    <a:pt x="267" y="85"/>
                    <a:pt x="266" y="86"/>
                  </a:cubicBezTo>
                  <a:cubicBezTo>
                    <a:pt x="262" y="87"/>
                    <a:pt x="259" y="89"/>
                    <a:pt x="255" y="91"/>
                  </a:cubicBezTo>
                  <a:cubicBezTo>
                    <a:pt x="259" y="94"/>
                    <a:pt x="261" y="99"/>
                    <a:pt x="262" y="104"/>
                  </a:cubicBezTo>
                  <a:cubicBezTo>
                    <a:pt x="265" y="104"/>
                    <a:pt x="268" y="105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lose/>
                  <a:moveTo>
                    <a:pt x="271" y="119"/>
                  </a:moveTo>
                  <a:cubicBezTo>
                    <a:pt x="271" y="126"/>
                    <a:pt x="271" y="126"/>
                    <a:pt x="271" y="126"/>
                  </a:cubicBezTo>
                  <a:cubicBezTo>
                    <a:pt x="267" y="127"/>
                    <a:pt x="263" y="127"/>
                    <a:pt x="260" y="127"/>
                  </a:cubicBezTo>
                  <a:cubicBezTo>
                    <a:pt x="264" y="133"/>
                    <a:pt x="268" y="140"/>
                    <a:pt x="271" y="147"/>
                  </a:cubicBezTo>
                  <a:cubicBezTo>
                    <a:pt x="271" y="154"/>
                    <a:pt x="271" y="154"/>
                    <a:pt x="271" y="154"/>
                  </a:cubicBezTo>
                  <a:cubicBezTo>
                    <a:pt x="263" y="130"/>
                    <a:pt x="245" y="109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7" y="98"/>
                    <a:pt x="233" y="101"/>
                    <a:pt x="238" y="105"/>
                  </a:cubicBezTo>
                  <a:cubicBezTo>
                    <a:pt x="238" y="102"/>
                    <a:pt x="239" y="98"/>
                    <a:pt x="239" y="93"/>
                  </a:cubicBezTo>
                  <a:cubicBezTo>
                    <a:pt x="240" y="93"/>
                    <a:pt x="242" y="93"/>
                    <a:pt x="243" y="93"/>
                  </a:cubicBezTo>
                  <a:cubicBezTo>
                    <a:pt x="249" y="95"/>
                    <a:pt x="255" y="100"/>
                    <a:pt x="254" y="107"/>
                  </a:cubicBezTo>
                  <a:cubicBezTo>
                    <a:pt x="253" y="110"/>
                    <a:pt x="251" y="112"/>
                    <a:pt x="248" y="112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52" y="117"/>
                    <a:pt x="253" y="117"/>
                    <a:pt x="253" y="117"/>
                  </a:cubicBezTo>
                  <a:cubicBezTo>
                    <a:pt x="253" y="114"/>
                    <a:pt x="256" y="112"/>
                    <a:pt x="258" y="111"/>
                  </a:cubicBezTo>
                  <a:cubicBezTo>
                    <a:pt x="264" y="110"/>
                    <a:pt x="269" y="114"/>
                    <a:pt x="271" y="119"/>
                  </a:cubicBezTo>
                  <a:close/>
                  <a:moveTo>
                    <a:pt x="271" y="211"/>
                  </a:moveTo>
                  <a:cubicBezTo>
                    <a:pt x="271" y="219"/>
                    <a:pt x="271" y="219"/>
                    <a:pt x="271" y="219"/>
                  </a:cubicBezTo>
                  <a:cubicBezTo>
                    <a:pt x="268" y="226"/>
                    <a:pt x="264" y="232"/>
                    <a:pt x="260" y="238"/>
                  </a:cubicBezTo>
                  <a:cubicBezTo>
                    <a:pt x="263" y="239"/>
                    <a:pt x="267" y="239"/>
                    <a:pt x="271" y="239"/>
                  </a:cubicBezTo>
                  <a:cubicBezTo>
                    <a:pt x="271" y="247"/>
                    <a:pt x="271" y="247"/>
                    <a:pt x="271" y="247"/>
                  </a:cubicBezTo>
                  <a:cubicBezTo>
                    <a:pt x="269" y="252"/>
                    <a:pt x="264" y="255"/>
                    <a:pt x="258" y="254"/>
                  </a:cubicBezTo>
                  <a:cubicBezTo>
                    <a:pt x="256" y="253"/>
                    <a:pt x="253" y="251"/>
                    <a:pt x="253" y="249"/>
                  </a:cubicBezTo>
                  <a:cubicBezTo>
                    <a:pt x="253" y="249"/>
                    <a:pt x="252" y="249"/>
                    <a:pt x="252" y="249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51" y="254"/>
                    <a:pt x="253" y="256"/>
                    <a:pt x="254" y="259"/>
                  </a:cubicBezTo>
                  <a:cubicBezTo>
                    <a:pt x="255" y="266"/>
                    <a:pt x="249" y="271"/>
                    <a:pt x="243" y="272"/>
                  </a:cubicBezTo>
                  <a:cubicBezTo>
                    <a:pt x="242" y="272"/>
                    <a:pt x="240" y="272"/>
                    <a:pt x="239" y="272"/>
                  </a:cubicBezTo>
                  <a:cubicBezTo>
                    <a:pt x="239" y="268"/>
                    <a:pt x="238" y="264"/>
                    <a:pt x="238" y="261"/>
                  </a:cubicBezTo>
                  <a:cubicBezTo>
                    <a:pt x="233" y="264"/>
                    <a:pt x="227" y="267"/>
                    <a:pt x="222" y="270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45" y="256"/>
                    <a:pt x="263" y="236"/>
                    <a:pt x="271" y="211"/>
                  </a:cubicBezTo>
                  <a:close/>
                  <a:moveTo>
                    <a:pt x="271" y="259"/>
                  </a:moveTo>
                  <a:cubicBezTo>
                    <a:pt x="268" y="261"/>
                    <a:pt x="265" y="262"/>
                    <a:pt x="262" y="262"/>
                  </a:cubicBezTo>
                  <a:cubicBezTo>
                    <a:pt x="261" y="267"/>
                    <a:pt x="259" y="271"/>
                    <a:pt x="255" y="275"/>
                  </a:cubicBezTo>
                  <a:cubicBezTo>
                    <a:pt x="259" y="276"/>
                    <a:pt x="262" y="278"/>
                    <a:pt x="266" y="280"/>
                  </a:cubicBezTo>
                  <a:cubicBezTo>
                    <a:pt x="267" y="280"/>
                    <a:pt x="269" y="281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lose/>
                  <a:moveTo>
                    <a:pt x="271" y="290"/>
                  </a:moveTo>
                  <a:cubicBezTo>
                    <a:pt x="271" y="300"/>
                    <a:pt x="271" y="300"/>
                    <a:pt x="271" y="300"/>
                  </a:cubicBezTo>
                  <a:cubicBezTo>
                    <a:pt x="262" y="296"/>
                    <a:pt x="254" y="292"/>
                    <a:pt x="249" y="289"/>
                  </a:cubicBezTo>
                  <a:cubicBezTo>
                    <a:pt x="249" y="289"/>
                    <a:pt x="248" y="290"/>
                    <a:pt x="248" y="290"/>
                  </a:cubicBezTo>
                  <a:cubicBezTo>
                    <a:pt x="249" y="307"/>
                    <a:pt x="247" y="327"/>
                    <a:pt x="244" y="331"/>
                  </a:cubicBezTo>
                  <a:cubicBezTo>
                    <a:pt x="240" y="331"/>
                    <a:pt x="231" y="324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ubicBezTo>
                    <a:pt x="227" y="307"/>
                    <a:pt x="233" y="311"/>
                    <a:pt x="236" y="311"/>
                  </a:cubicBezTo>
                  <a:cubicBezTo>
                    <a:pt x="237" y="309"/>
                    <a:pt x="238" y="302"/>
                    <a:pt x="239" y="294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8"/>
                    <a:pt x="239" y="288"/>
                    <a:pt x="239" y="288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3"/>
                    <a:pt x="239" y="283"/>
                    <a:pt x="239" y="283"/>
                  </a:cubicBezTo>
                  <a:cubicBezTo>
                    <a:pt x="239" y="283"/>
                    <a:pt x="239" y="283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1"/>
                    <a:pt x="239" y="280"/>
                    <a:pt x="239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39" y="278"/>
                    <a:pt x="239" y="276"/>
                    <a:pt x="239" y="275"/>
                  </a:cubicBezTo>
                  <a:cubicBezTo>
                    <a:pt x="246" y="279"/>
                    <a:pt x="259" y="285"/>
                    <a:pt x="271" y="290"/>
                  </a:cubicBezTo>
                  <a:close/>
                  <a:moveTo>
                    <a:pt x="222" y="291"/>
                  </a:moveTo>
                  <a:cubicBezTo>
                    <a:pt x="225" y="294"/>
                    <a:pt x="227" y="297"/>
                    <a:pt x="230" y="299"/>
                  </a:cubicBezTo>
                  <a:cubicBezTo>
                    <a:pt x="230" y="299"/>
                    <a:pt x="230" y="299"/>
                    <a:pt x="231" y="299"/>
                  </a:cubicBezTo>
                  <a:cubicBezTo>
                    <a:pt x="231" y="292"/>
                    <a:pt x="231" y="282"/>
                    <a:pt x="231" y="273"/>
                  </a:cubicBezTo>
                  <a:cubicBezTo>
                    <a:pt x="228" y="275"/>
                    <a:pt x="225" y="275"/>
                    <a:pt x="222" y="275"/>
                  </a:cubicBezTo>
                  <a:cubicBezTo>
                    <a:pt x="222" y="291"/>
                    <a:pt x="222" y="291"/>
                    <a:pt x="222" y="291"/>
                  </a:cubicBezTo>
                  <a:close/>
                  <a:moveTo>
                    <a:pt x="222" y="91"/>
                  </a:moveTo>
                  <a:cubicBezTo>
                    <a:pt x="225" y="91"/>
                    <a:pt x="228" y="91"/>
                    <a:pt x="231" y="92"/>
                  </a:cubicBezTo>
                  <a:cubicBezTo>
                    <a:pt x="231" y="84"/>
                    <a:pt x="231" y="74"/>
                    <a:pt x="231" y="67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27" y="69"/>
                    <a:pt x="225" y="71"/>
                    <a:pt x="222" y="74"/>
                  </a:cubicBezTo>
                  <a:lnTo>
                    <a:pt x="222" y="91"/>
                  </a:lnTo>
                  <a:close/>
                  <a:moveTo>
                    <a:pt x="222" y="51"/>
                  </a:moveTo>
                  <a:cubicBezTo>
                    <a:pt x="222" y="64"/>
                    <a:pt x="222" y="64"/>
                    <a:pt x="222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0" y="65"/>
                    <a:pt x="219" y="66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7" y="68"/>
                    <a:pt x="217" y="68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5" y="70"/>
                    <a:pt x="213" y="72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09" y="77"/>
                    <a:pt x="208" y="77"/>
                    <a:pt x="207" y="78"/>
                  </a:cubicBezTo>
                  <a:cubicBezTo>
                    <a:pt x="204" y="62"/>
                    <a:pt x="189" y="27"/>
                    <a:pt x="182" y="23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90" y="5"/>
                    <a:pt x="206" y="42"/>
                    <a:pt x="210" y="61"/>
                  </a:cubicBezTo>
                  <a:cubicBezTo>
                    <a:pt x="211" y="61"/>
                    <a:pt x="211" y="61"/>
                    <a:pt x="212" y="61"/>
                  </a:cubicBezTo>
                  <a:cubicBezTo>
                    <a:pt x="215" y="57"/>
                    <a:pt x="218" y="54"/>
                    <a:pt x="222" y="51"/>
                  </a:cubicBezTo>
                  <a:close/>
                  <a:moveTo>
                    <a:pt x="222" y="74"/>
                  </a:moveTo>
                  <a:cubicBezTo>
                    <a:pt x="218" y="77"/>
                    <a:pt x="215" y="81"/>
                    <a:pt x="212" y="84"/>
                  </a:cubicBezTo>
                  <a:cubicBezTo>
                    <a:pt x="215" y="86"/>
                    <a:pt x="218" y="88"/>
                    <a:pt x="220" y="91"/>
                  </a:cubicBezTo>
                  <a:cubicBezTo>
                    <a:pt x="221" y="91"/>
                    <a:pt x="221" y="91"/>
                    <a:pt x="222" y="91"/>
                  </a:cubicBezTo>
                  <a:cubicBezTo>
                    <a:pt x="222" y="74"/>
                    <a:pt x="222" y="74"/>
                    <a:pt x="222" y="74"/>
                  </a:cubicBezTo>
                  <a:close/>
                  <a:moveTo>
                    <a:pt x="222" y="96"/>
                  </a:moveTo>
                  <a:cubicBezTo>
                    <a:pt x="214" y="92"/>
                    <a:pt x="206" y="90"/>
                    <a:pt x="198" y="89"/>
                  </a:cubicBezTo>
                  <a:cubicBezTo>
                    <a:pt x="200" y="86"/>
                    <a:pt x="203" y="83"/>
                    <a:pt x="206" y="80"/>
                  </a:cubicBezTo>
                  <a:cubicBezTo>
                    <a:pt x="205" y="79"/>
                    <a:pt x="204" y="78"/>
                    <a:pt x="203" y="77"/>
                  </a:cubicBezTo>
                  <a:cubicBezTo>
                    <a:pt x="197" y="73"/>
                    <a:pt x="189" y="73"/>
                    <a:pt x="186" y="79"/>
                  </a:cubicBezTo>
                  <a:cubicBezTo>
                    <a:pt x="184" y="81"/>
                    <a:pt x="184" y="84"/>
                    <a:pt x="185" y="86"/>
                  </a:cubicBezTo>
                  <a:cubicBezTo>
                    <a:pt x="185" y="86"/>
                    <a:pt x="185" y="87"/>
                    <a:pt x="185" y="87"/>
                  </a:cubicBezTo>
                  <a:cubicBezTo>
                    <a:pt x="182" y="87"/>
                    <a:pt x="182" y="87"/>
                    <a:pt x="182" y="8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96" y="90"/>
                    <a:pt x="210" y="93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lose/>
                  <a:moveTo>
                    <a:pt x="222" y="267"/>
                  </a:moveTo>
                  <a:cubicBezTo>
                    <a:pt x="222" y="270"/>
                    <a:pt x="222" y="270"/>
                    <a:pt x="222" y="270"/>
                  </a:cubicBezTo>
                  <a:cubicBezTo>
                    <a:pt x="214" y="273"/>
                    <a:pt x="206" y="276"/>
                    <a:pt x="198" y="277"/>
                  </a:cubicBezTo>
                  <a:cubicBezTo>
                    <a:pt x="200" y="280"/>
                    <a:pt x="203" y="283"/>
                    <a:pt x="206" y="286"/>
                  </a:cubicBezTo>
                  <a:cubicBezTo>
                    <a:pt x="205" y="287"/>
                    <a:pt x="204" y="288"/>
                    <a:pt x="203" y="289"/>
                  </a:cubicBezTo>
                  <a:cubicBezTo>
                    <a:pt x="197" y="293"/>
                    <a:pt x="189" y="293"/>
                    <a:pt x="186" y="287"/>
                  </a:cubicBezTo>
                  <a:cubicBezTo>
                    <a:pt x="184" y="285"/>
                    <a:pt x="184" y="281"/>
                    <a:pt x="185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2" y="279"/>
                    <a:pt x="182" y="279"/>
                    <a:pt x="182" y="279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96" y="276"/>
                    <a:pt x="210" y="273"/>
                    <a:pt x="222" y="267"/>
                  </a:cubicBezTo>
                  <a:close/>
                  <a:moveTo>
                    <a:pt x="222" y="275"/>
                  </a:moveTo>
                  <a:cubicBezTo>
                    <a:pt x="221" y="274"/>
                    <a:pt x="221" y="274"/>
                    <a:pt x="220" y="274"/>
                  </a:cubicBezTo>
                  <a:cubicBezTo>
                    <a:pt x="218" y="277"/>
                    <a:pt x="215" y="280"/>
                    <a:pt x="212" y="281"/>
                  </a:cubicBezTo>
                  <a:cubicBezTo>
                    <a:pt x="215" y="285"/>
                    <a:pt x="218" y="288"/>
                    <a:pt x="222" y="291"/>
                  </a:cubicBezTo>
                  <a:cubicBezTo>
                    <a:pt x="222" y="275"/>
                    <a:pt x="222" y="275"/>
                    <a:pt x="222" y="275"/>
                  </a:cubicBezTo>
                  <a:close/>
                  <a:moveTo>
                    <a:pt x="222" y="302"/>
                  </a:moveTo>
                  <a:cubicBezTo>
                    <a:pt x="221" y="302"/>
                    <a:pt x="221" y="302"/>
                    <a:pt x="221" y="302"/>
                  </a:cubicBezTo>
                  <a:cubicBezTo>
                    <a:pt x="221" y="302"/>
                    <a:pt x="221" y="302"/>
                    <a:pt x="221" y="302"/>
                  </a:cubicBezTo>
                  <a:cubicBezTo>
                    <a:pt x="220" y="300"/>
                    <a:pt x="219" y="299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7"/>
                    <a:pt x="217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5" y="295"/>
                    <a:pt x="213" y="294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09" y="290"/>
                    <a:pt x="209" y="290"/>
                    <a:pt x="209" y="290"/>
                  </a:cubicBezTo>
                  <a:cubicBezTo>
                    <a:pt x="209" y="289"/>
                    <a:pt x="208" y="288"/>
                    <a:pt x="207" y="288"/>
                  </a:cubicBezTo>
                  <a:cubicBezTo>
                    <a:pt x="204" y="303"/>
                    <a:pt x="189" y="338"/>
                    <a:pt x="182" y="342"/>
                  </a:cubicBezTo>
                  <a:cubicBezTo>
                    <a:pt x="182" y="366"/>
                    <a:pt x="182" y="366"/>
                    <a:pt x="182" y="366"/>
                  </a:cubicBezTo>
                  <a:cubicBezTo>
                    <a:pt x="190" y="361"/>
                    <a:pt x="206" y="324"/>
                    <a:pt x="210" y="305"/>
                  </a:cubicBezTo>
                  <a:cubicBezTo>
                    <a:pt x="211" y="305"/>
                    <a:pt x="211" y="305"/>
                    <a:pt x="212" y="305"/>
                  </a:cubicBezTo>
                  <a:cubicBezTo>
                    <a:pt x="215" y="308"/>
                    <a:pt x="218" y="312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lose/>
                  <a:moveTo>
                    <a:pt x="182" y="330"/>
                  </a:moveTo>
                  <a:cubicBezTo>
                    <a:pt x="182" y="295"/>
                    <a:pt x="182" y="295"/>
                    <a:pt x="182" y="295"/>
                  </a:cubicBezTo>
                  <a:cubicBezTo>
                    <a:pt x="182" y="295"/>
                    <a:pt x="182" y="295"/>
                    <a:pt x="182" y="295"/>
                  </a:cubicBezTo>
                  <a:cubicBezTo>
                    <a:pt x="186" y="298"/>
                    <a:pt x="191" y="300"/>
                    <a:pt x="196" y="299"/>
                  </a:cubicBezTo>
                  <a:cubicBezTo>
                    <a:pt x="195" y="303"/>
                    <a:pt x="193" y="307"/>
                    <a:pt x="192" y="311"/>
                  </a:cubicBezTo>
                  <a:cubicBezTo>
                    <a:pt x="190" y="314"/>
                    <a:pt x="186" y="324"/>
                    <a:pt x="182" y="330"/>
                  </a:cubicBezTo>
                  <a:close/>
                  <a:moveTo>
                    <a:pt x="182" y="71"/>
                  </a:moveTo>
                  <a:cubicBezTo>
                    <a:pt x="182" y="71"/>
                    <a:pt x="182" y="71"/>
                    <a:pt x="182" y="71"/>
                  </a:cubicBezTo>
                  <a:cubicBezTo>
                    <a:pt x="186" y="67"/>
                    <a:pt x="191" y="66"/>
                    <a:pt x="196" y="66"/>
                  </a:cubicBezTo>
                  <a:cubicBezTo>
                    <a:pt x="195" y="63"/>
                    <a:pt x="193" y="59"/>
                    <a:pt x="192" y="55"/>
                  </a:cubicBezTo>
                  <a:cubicBezTo>
                    <a:pt x="190" y="52"/>
                    <a:pt x="186" y="42"/>
                    <a:pt x="182" y="36"/>
                  </a:cubicBezTo>
                  <a:lnTo>
                    <a:pt x="182" y="71"/>
                  </a:lnTo>
                  <a:close/>
                  <a:moveTo>
                    <a:pt x="182" y="0"/>
                  </a:moveTo>
                  <a:cubicBezTo>
                    <a:pt x="182" y="23"/>
                    <a:pt x="182" y="23"/>
                    <a:pt x="182" y="23"/>
                  </a:cubicBezTo>
                  <a:cubicBezTo>
                    <a:pt x="176" y="27"/>
                    <a:pt x="165" y="52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70"/>
                    <a:pt x="160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1"/>
                    <a:pt x="159" y="72"/>
                    <a:pt x="159" y="72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8" y="75"/>
                    <a:pt x="158" y="76"/>
                    <a:pt x="157" y="78"/>
                  </a:cubicBezTo>
                  <a:cubicBezTo>
                    <a:pt x="155" y="75"/>
                    <a:pt x="153" y="73"/>
                    <a:pt x="150" y="71"/>
                  </a:cubicBezTo>
                  <a:cubicBezTo>
                    <a:pt x="150" y="71"/>
                    <a:pt x="150" y="71"/>
                    <a:pt x="150" y="71"/>
                  </a:cubicBezTo>
                  <a:cubicBezTo>
                    <a:pt x="150" y="70"/>
                    <a:pt x="150" y="70"/>
                    <a:pt x="149" y="70"/>
                  </a:cubicBezTo>
                  <a:cubicBezTo>
                    <a:pt x="149" y="70"/>
                    <a:pt x="149" y="70"/>
                    <a:pt x="149" y="70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69"/>
                    <a:pt x="148" y="68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5" y="66"/>
                    <a:pt x="145" y="66"/>
                    <a:pt x="145" y="65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44" y="65"/>
                    <a:pt x="144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6" y="54"/>
                    <a:pt x="150" y="57"/>
                    <a:pt x="153" y="61"/>
                  </a:cubicBezTo>
                  <a:cubicBezTo>
                    <a:pt x="153" y="61"/>
                    <a:pt x="154" y="61"/>
                    <a:pt x="154" y="61"/>
                  </a:cubicBezTo>
                  <a:cubicBezTo>
                    <a:pt x="159" y="42"/>
                    <a:pt x="174" y="5"/>
                    <a:pt x="182" y="0"/>
                  </a:cubicBezTo>
                  <a:close/>
                  <a:moveTo>
                    <a:pt x="182" y="36"/>
                  </a:moveTo>
                  <a:cubicBezTo>
                    <a:pt x="182" y="36"/>
                    <a:pt x="182" y="36"/>
                    <a:pt x="182" y="36"/>
                  </a:cubicBezTo>
                  <a:cubicBezTo>
                    <a:pt x="179" y="42"/>
                    <a:pt x="175" y="52"/>
                    <a:pt x="173" y="55"/>
                  </a:cubicBezTo>
                  <a:cubicBezTo>
                    <a:pt x="172" y="59"/>
                    <a:pt x="170" y="63"/>
                    <a:pt x="169" y="66"/>
                  </a:cubicBezTo>
                  <a:cubicBezTo>
                    <a:pt x="174" y="66"/>
                    <a:pt x="179" y="67"/>
                    <a:pt x="182" y="71"/>
                  </a:cubicBezTo>
                  <a:cubicBezTo>
                    <a:pt x="182" y="36"/>
                    <a:pt x="182" y="36"/>
                    <a:pt x="182" y="36"/>
                  </a:cubicBezTo>
                  <a:close/>
                  <a:moveTo>
                    <a:pt x="182" y="87"/>
                  </a:move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6"/>
                    <a:pt x="179" y="86"/>
                  </a:cubicBezTo>
                  <a:cubicBezTo>
                    <a:pt x="181" y="84"/>
                    <a:pt x="181" y="81"/>
                    <a:pt x="179" y="79"/>
                  </a:cubicBezTo>
                  <a:cubicBezTo>
                    <a:pt x="175" y="73"/>
                    <a:pt x="167" y="73"/>
                    <a:pt x="162" y="77"/>
                  </a:cubicBezTo>
                  <a:cubicBezTo>
                    <a:pt x="161" y="78"/>
                    <a:pt x="160" y="79"/>
                    <a:pt x="159" y="80"/>
                  </a:cubicBezTo>
                  <a:cubicBezTo>
                    <a:pt x="162" y="83"/>
                    <a:pt x="164" y="86"/>
                    <a:pt x="166" y="89"/>
                  </a:cubicBezTo>
                  <a:cubicBezTo>
                    <a:pt x="158" y="90"/>
                    <a:pt x="150" y="92"/>
                    <a:pt x="143" y="96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55" y="93"/>
                    <a:pt x="168" y="90"/>
                    <a:pt x="182" y="90"/>
                  </a:cubicBezTo>
                  <a:cubicBezTo>
                    <a:pt x="182" y="87"/>
                    <a:pt x="182" y="87"/>
                    <a:pt x="182" y="87"/>
                  </a:cubicBezTo>
                  <a:close/>
                  <a:moveTo>
                    <a:pt x="182" y="276"/>
                  </a:moveTo>
                  <a:cubicBezTo>
                    <a:pt x="182" y="279"/>
                    <a:pt x="182" y="279"/>
                    <a:pt x="182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81" y="281"/>
                    <a:pt x="181" y="285"/>
                    <a:pt x="179" y="287"/>
                  </a:cubicBezTo>
                  <a:cubicBezTo>
                    <a:pt x="175" y="293"/>
                    <a:pt x="167" y="293"/>
                    <a:pt x="162" y="289"/>
                  </a:cubicBezTo>
                  <a:cubicBezTo>
                    <a:pt x="161" y="288"/>
                    <a:pt x="160" y="287"/>
                    <a:pt x="159" y="286"/>
                  </a:cubicBezTo>
                  <a:cubicBezTo>
                    <a:pt x="162" y="283"/>
                    <a:pt x="164" y="280"/>
                    <a:pt x="166" y="277"/>
                  </a:cubicBezTo>
                  <a:cubicBezTo>
                    <a:pt x="158" y="276"/>
                    <a:pt x="150" y="273"/>
                    <a:pt x="143" y="270"/>
                  </a:cubicBezTo>
                  <a:cubicBezTo>
                    <a:pt x="143" y="267"/>
                    <a:pt x="143" y="267"/>
                    <a:pt x="143" y="267"/>
                  </a:cubicBezTo>
                  <a:cubicBezTo>
                    <a:pt x="155" y="273"/>
                    <a:pt x="168" y="276"/>
                    <a:pt x="182" y="276"/>
                  </a:cubicBezTo>
                  <a:close/>
                  <a:moveTo>
                    <a:pt x="182" y="295"/>
                  </a:moveTo>
                  <a:cubicBezTo>
                    <a:pt x="182" y="330"/>
                    <a:pt x="182" y="330"/>
                    <a:pt x="182" y="330"/>
                  </a:cubicBezTo>
                  <a:cubicBezTo>
                    <a:pt x="182" y="330"/>
                    <a:pt x="182" y="330"/>
                    <a:pt x="182" y="330"/>
                  </a:cubicBezTo>
                  <a:cubicBezTo>
                    <a:pt x="179" y="324"/>
                    <a:pt x="175" y="314"/>
                    <a:pt x="173" y="311"/>
                  </a:cubicBezTo>
                  <a:cubicBezTo>
                    <a:pt x="172" y="307"/>
                    <a:pt x="170" y="303"/>
                    <a:pt x="169" y="299"/>
                  </a:cubicBezTo>
                  <a:cubicBezTo>
                    <a:pt x="174" y="300"/>
                    <a:pt x="179" y="298"/>
                    <a:pt x="182" y="295"/>
                  </a:cubicBezTo>
                  <a:close/>
                  <a:moveTo>
                    <a:pt x="182" y="342"/>
                  </a:moveTo>
                  <a:cubicBezTo>
                    <a:pt x="176" y="339"/>
                    <a:pt x="165" y="314"/>
                    <a:pt x="160" y="297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4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1"/>
                    <a:pt x="158" y="289"/>
                    <a:pt x="157" y="288"/>
                  </a:cubicBezTo>
                  <a:cubicBezTo>
                    <a:pt x="155" y="290"/>
                    <a:pt x="153" y="293"/>
                    <a:pt x="150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0" y="295"/>
                    <a:pt x="150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8" y="297"/>
                    <a:pt x="148" y="298"/>
                    <a:pt x="147" y="299"/>
                  </a:cubicBezTo>
                  <a:cubicBezTo>
                    <a:pt x="147" y="299"/>
                    <a:pt x="147" y="299"/>
                    <a:pt x="147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4" y="301"/>
                    <a:pt x="144" y="301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15"/>
                    <a:pt x="143" y="315"/>
                    <a:pt x="143" y="315"/>
                  </a:cubicBezTo>
                  <a:cubicBezTo>
                    <a:pt x="146" y="312"/>
                    <a:pt x="150" y="308"/>
                    <a:pt x="153" y="305"/>
                  </a:cubicBezTo>
                  <a:cubicBezTo>
                    <a:pt x="153" y="305"/>
                    <a:pt x="154" y="305"/>
                    <a:pt x="154" y="305"/>
                  </a:cubicBezTo>
                  <a:cubicBezTo>
                    <a:pt x="159" y="324"/>
                    <a:pt x="174" y="361"/>
                    <a:pt x="182" y="366"/>
                  </a:cubicBezTo>
                  <a:cubicBezTo>
                    <a:pt x="182" y="342"/>
                    <a:pt x="182" y="342"/>
                    <a:pt x="182" y="342"/>
                  </a:cubicBezTo>
                  <a:close/>
                  <a:moveTo>
                    <a:pt x="143" y="291"/>
                  </a:moveTo>
                  <a:cubicBezTo>
                    <a:pt x="146" y="288"/>
                    <a:pt x="150" y="285"/>
                    <a:pt x="153" y="281"/>
                  </a:cubicBezTo>
                  <a:cubicBezTo>
                    <a:pt x="149" y="280"/>
                    <a:pt x="146" y="277"/>
                    <a:pt x="145" y="274"/>
                  </a:cubicBezTo>
                  <a:cubicBezTo>
                    <a:pt x="144" y="274"/>
                    <a:pt x="144" y="274"/>
                    <a:pt x="143" y="275"/>
                  </a:cubicBezTo>
                  <a:cubicBezTo>
                    <a:pt x="143" y="291"/>
                    <a:pt x="143" y="291"/>
                    <a:pt x="143" y="291"/>
                  </a:cubicBezTo>
                  <a:close/>
                  <a:moveTo>
                    <a:pt x="143" y="91"/>
                  </a:moveTo>
                  <a:cubicBezTo>
                    <a:pt x="144" y="91"/>
                    <a:pt x="144" y="91"/>
                    <a:pt x="145" y="91"/>
                  </a:cubicBezTo>
                  <a:cubicBezTo>
                    <a:pt x="146" y="88"/>
                    <a:pt x="149" y="86"/>
                    <a:pt x="153" y="84"/>
                  </a:cubicBezTo>
                  <a:cubicBezTo>
                    <a:pt x="150" y="81"/>
                    <a:pt x="146" y="77"/>
                    <a:pt x="143" y="74"/>
                  </a:cubicBezTo>
                  <a:lnTo>
                    <a:pt x="143" y="91"/>
                  </a:lnTo>
                  <a:close/>
                  <a:moveTo>
                    <a:pt x="110" y="91"/>
                  </a:moveTo>
                  <a:cubicBezTo>
                    <a:pt x="106" y="89"/>
                    <a:pt x="102" y="87"/>
                    <a:pt x="98" y="86"/>
                  </a:cubicBezTo>
                  <a:cubicBezTo>
                    <a:pt x="97" y="85"/>
                    <a:pt x="96" y="85"/>
                    <a:pt x="94" y="84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7" y="105"/>
                    <a:pt x="100" y="104"/>
                    <a:pt x="103" y="104"/>
                  </a:cubicBezTo>
                  <a:cubicBezTo>
                    <a:pt x="103" y="99"/>
                    <a:pt x="106" y="94"/>
                    <a:pt x="110" y="91"/>
                  </a:cubicBezTo>
                  <a:close/>
                  <a:moveTo>
                    <a:pt x="143" y="51"/>
                  </a:moveTo>
                  <a:cubicBezTo>
                    <a:pt x="143" y="64"/>
                    <a:pt x="143" y="64"/>
                    <a:pt x="143" y="64"/>
                  </a:cubicBezTo>
                  <a:cubicBezTo>
                    <a:pt x="137" y="59"/>
                    <a:pt x="132" y="55"/>
                    <a:pt x="129" y="54"/>
                  </a:cubicBezTo>
                  <a:cubicBezTo>
                    <a:pt x="126" y="58"/>
                    <a:pt x="125" y="74"/>
                    <a:pt x="126" y="88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6" y="89"/>
                    <a:pt x="126" y="90"/>
                    <a:pt x="126" y="91"/>
                  </a:cubicBezTo>
                  <a:cubicBezTo>
                    <a:pt x="119" y="86"/>
                    <a:pt x="106" y="80"/>
                    <a:pt x="94" y="76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102" y="69"/>
                    <a:pt x="110" y="73"/>
                    <a:pt x="116" y="77"/>
                  </a:cubicBezTo>
                  <a:cubicBezTo>
                    <a:pt x="116" y="76"/>
                    <a:pt x="116" y="76"/>
                    <a:pt x="117" y="76"/>
                  </a:cubicBezTo>
                  <a:cubicBezTo>
                    <a:pt x="116" y="59"/>
                    <a:pt x="117" y="39"/>
                    <a:pt x="121" y="34"/>
                  </a:cubicBezTo>
                  <a:cubicBezTo>
                    <a:pt x="125" y="35"/>
                    <a:pt x="134" y="42"/>
                    <a:pt x="143" y="51"/>
                  </a:cubicBezTo>
                  <a:close/>
                  <a:moveTo>
                    <a:pt x="143" y="74"/>
                  </a:moveTo>
                  <a:cubicBezTo>
                    <a:pt x="140" y="71"/>
                    <a:pt x="137" y="69"/>
                    <a:pt x="135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3" y="74"/>
                    <a:pt x="133" y="84"/>
                    <a:pt x="134" y="92"/>
                  </a:cubicBezTo>
                  <a:cubicBezTo>
                    <a:pt x="137" y="91"/>
                    <a:pt x="140" y="91"/>
                    <a:pt x="143" y="91"/>
                  </a:cubicBezTo>
                  <a:cubicBezTo>
                    <a:pt x="143" y="74"/>
                    <a:pt x="143" y="74"/>
                    <a:pt x="143" y="74"/>
                  </a:cubicBezTo>
                  <a:close/>
                  <a:moveTo>
                    <a:pt x="143" y="96"/>
                  </a:moveTo>
                  <a:cubicBezTo>
                    <a:pt x="143" y="99"/>
                    <a:pt x="143" y="99"/>
                    <a:pt x="143" y="99"/>
                  </a:cubicBezTo>
                  <a:cubicBezTo>
                    <a:pt x="120" y="109"/>
                    <a:pt x="102" y="130"/>
                    <a:pt x="94" y="154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0"/>
                    <a:pt x="100" y="133"/>
                    <a:pt x="104" y="127"/>
                  </a:cubicBezTo>
                  <a:cubicBezTo>
                    <a:pt x="102" y="127"/>
                    <a:pt x="98" y="127"/>
                    <a:pt x="94" y="126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6" y="114"/>
                    <a:pt x="101" y="110"/>
                    <a:pt x="106" y="111"/>
                  </a:cubicBezTo>
                  <a:cubicBezTo>
                    <a:pt x="109" y="112"/>
                    <a:pt x="111" y="114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3"/>
                    <a:pt x="116" y="113"/>
                    <a:pt x="116" y="112"/>
                  </a:cubicBezTo>
                  <a:cubicBezTo>
                    <a:pt x="114" y="112"/>
                    <a:pt x="112" y="110"/>
                    <a:pt x="111" y="107"/>
                  </a:cubicBezTo>
                  <a:cubicBezTo>
                    <a:pt x="110" y="100"/>
                    <a:pt x="115" y="95"/>
                    <a:pt x="122" y="93"/>
                  </a:cubicBezTo>
                  <a:cubicBezTo>
                    <a:pt x="123" y="93"/>
                    <a:pt x="125" y="93"/>
                    <a:pt x="126" y="93"/>
                  </a:cubicBezTo>
                  <a:cubicBezTo>
                    <a:pt x="126" y="98"/>
                    <a:pt x="127" y="102"/>
                    <a:pt x="127" y="105"/>
                  </a:cubicBezTo>
                  <a:cubicBezTo>
                    <a:pt x="132" y="101"/>
                    <a:pt x="137" y="98"/>
                    <a:pt x="143" y="96"/>
                  </a:cubicBezTo>
                  <a:close/>
                  <a:moveTo>
                    <a:pt x="143" y="267"/>
                  </a:moveTo>
                  <a:cubicBezTo>
                    <a:pt x="143" y="270"/>
                    <a:pt x="143" y="270"/>
                    <a:pt x="143" y="270"/>
                  </a:cubicBezTo>
                  <a:cubicBezTo>
                    <a:pt x="137" y="267"/>
                    <a:pt x="132" y="264"/>
                    <a:pt x="127" y="261"/>
                  </a:cubicBezTo>
                  <a:cubicBezTo>
                    <a:pt x="127" y="264"/>
                    <a:pt x="126" y="268"/>
                    <a:pt x="126" y="272"/>
                  </a:cubicBezTo>
                  <a:cubicBezTo>
                    <a:pt x="125" y="272"/>
                    <a:pt x="123" y="272"/>
                    <a:pt x="122" y="272"/>
                  </a:cubicBezTo>
                  <a:cubicBezTo>
                    <a:pt x="115" y="271"/>
                    <a:pt x="110" y="266"/>
                    <a:pt x="111" y="259"/>
                  </a:cubicBezTo>
                  <a:cubicBezTo>
                    <a:pt x="112" y="256"/>
                    <a:pt x="114" y="254"/>
                    <a:pt x="116" y="253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1" y="251"/>
                    <a:pt x="109" y="253"/>
                    <a:pt x="106" y="254"/>
                  </a:cubicBezTo>
                  <a:cubicBezTo>
                    <a:pt x="101" y="255"/>
                    <a:pt x="96" y="252"/>
                    <a:pt x="94" y="247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8" y="239"/>
                    <a:pt x="102" y="239"/>
                    <a:pt x="104" y="238"/>
                  </a:cubicBezTo>
                  <a:cubicBezTo>
                    <a:pt x="100" y="232"/>
                    <a:pt x="97" y="226"/>
                    <a:pt x="94" y="219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102" y="236"/>
                    <a:pt x="120" y="256"/>
                    <a:pt x="143" y="267"/>
                  </a:cubicBezTo>
                  <a:close/>
                  <a:moveTo>
                    <a:pt x="143" y="275"/>
                  </a:moveTo>
                  <a:cubicBezTo>
                    <a:pt x="143" y="291"/>
                    <a:pt x="143" y="291"/>
                    <a:pt x="143" y="291"/>
                  </a:cubicBezTo>
                  <a:cubicBezTo>
                    <a:pt x="140" y="294"/>
                    <a:pt x="137" y="297"/>
                    <a:pt x="135" y="299"/>
                  </a:cubicBezTo>
                  <a:cubicBezTo>
                    <a:pt x="134" y="299"/>
                    <a:pt x="134" y="299"/>
                    <a:pt x="134" y="299"/>
                  </a:cubicBezTo>
                  <a:cubicBezTo>
                    <a:pt x="133" y="292"/>
                    <a:pt x="133" y="282"/>
                    <a:pt x="134" y="273"/>
                  </a:cubicBezTo>
                  <a:cubicBezTo>
                    <a:pt x="137" y="275"/>
                    <a:pt x="140" y="275"/>
                    <a:pt x="143" y="275"/>
                  </a:cubicBezTo>
                  <a:close/>
                  <a:moveTo>
                    <a:pt x="143" y="302"/>
                  </a:moveTo>
                  <a:cubicBezTo>
                    <a:pt x="137" y="307"/>
                    <a:pt x="132" y="311"/>
                    <a:pt x="129" y="311"/>
                  </a:cubicBezTo>
                  <a:cubicBezTo>
                    <a:pt x="126" y="307"/>
                    <a:pt x="125" y="292"/>
                    <a:pt x="126" y="277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6" y="276"/>
                    <a:pt x="126" y="276"/>
                    <a:pt x="126" y="275"/>
                  </a:cubicBezTo>
                  <a:cubicBezTo>
                    <a:pt x="119" y="279"/>
                    <a:pt x="106" y="285"/>
                    <a:pt x="94" y="290"/>
                  </a:cubicBezTo>
                  <a:cubicBezTo>
                    <a:pt x="94" y="300"/>
                    <a:pt x="94" y="300"/>
                    <a:pt x="94" y="300"/>
                  </a:cubicBezTo>
                  <a:cubicBezTo>
                    <a:pt x="102" y="296"/>
                    <a:pt x="110" y="292"/>
                    <a:pt x="116" y="289"/>
                  </a:cubicBezTo>
                  <a:cubicBezTo>
                    <a:pt x="116" y="289"/>
                    <a:pt x="116" y="290"/>
                    <a:pt x="117" y="290"/>
                  </a:cubicBezTo>
                  <a:cubicBezTo>
                    <a:pt x="116" y="307"/>
                    <a:pt x="117" y="327"/>
                    <a:pt x="121" y="331"/>
                  </a:cubicBezTo>
                  <a:cubicBezTo>
                    <a:pt x="125" y="331"/>
                    <a:pt x="134" y="324"/>
                    <a:pt x="143" y="315"/>
                  </a:cubicBezTo>
                  <a:cubicBezTo>
                    <a:pt x="143" y="302"/>
                    <a:pt x="143" y="302"/>
                    <a:pt x="143" y="302"/>
                  </a:cubicBezTo>
                  <a:close/>
                  <a:moveTo>
                    <a:pt x="94" y="282"/>
                  </a:moveTo>
                  <a:cubicBezTo>
                    <a:pt x="96" y="281"/>
                    <a:pt x="97" y="280"/>
                    <a:pt x="98" y="280"/>
                  </a:cubicBezTo>
                  <a:cubicBezTo>
                    <a:pt x="102" y="278"/>
                    <a:pt x="106" y="276"/>
                    <a:pt x="110" y="275"/>
                  </a:cubicBezTo>
                  <a:cubicBezTo>
                    <a:pt x="106" y="271"/>
                    <a:pt x="103" y="267"/>
                    <a:pt x="103" y="262"/>
                  </a:cubicBezTo>
                  <a:cubicBezTo>
                    <a:pt x="100" y="262"/>
                    <a:pt x="97" y="261"/>
                    <a:pt x="94" y="259"/>
                  </a:cubicBezTo>
                  <a:lnTo>
                    <a:pt x="94" y="282"/>
                  </a:lnTo>
                  <a:close/>
                  <a:moveTo>
                    <a:pt x="94" y="84"/>
                  </a:moveTo>
                  <a:cubicBezTo>
                    <a:pt x="93" y="84"/>
                    <a:pt x="92" y="83"/>
                    <a:pt x="91" y="8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2" y="109"/>
                    <a:pt x="93" y="108"/>
                    <a:pt x="94" y="107"/>
                  </a:cubicBezTo>
                  <a:cubicBezTo>
                    <a:pt x="94" y="84"/>
                    <a:pt x="94" y="84"/>
                    <a:pt x="94" y="84"/>
                  </a:cubicBezTo>
                  <a:close/>
                  <a:moveTo>
                    <a:pt x="94" y="6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93" y="75"/>
                    <a:pt x="92" y="75"/>
                    <a:pt x="91" y="75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2" y="65"/>
                    <a:pt x="93" y="65"/>
                    <a:pt x="94" y="66"/>
                  </a:cubicBezTo>
                  <a:close/>
                  <a:moveTo>
                    <a:pt x="94" y="119"/>
                  </a:moveTo>
                  <a:cubicBezTo>
                    <a:pt x="94" y="126"/>
                    <a:pt x="94" y="126"/>
                    <a:pt x="94" y="126"/>
                  </a:cubicBezTo>
                  <a:cubicBezTo>
                    <a:pt x="93" y="126"/>
                    <a:pt x="93" y="126"/>
                    <a:pt x="93" y="126"/>
                  </a:cubicBezTo>
                  <a:cubicBezTo>
                    <a:pt x="93" y="125"/>
                    <a:pt x="93" y="124"/>
                    <a:pt x="93" y="122"/>
                  </a:cubicBezTo>
                  <a:cubicBezTo>
                    <a:pt x="93" y="121"/>
                    <a:pt x="94" y="120"/>
                    <a:pt x="94" y="119"/>
                  </a:cubicBezTo>
                  <a:close/>
                  <a:moveTo>
                    <a:pt x="94" y="147"/>
                  </a:moveTo>
                  <a:cubicBezTo>
                    <a:pt x="94" y="154"/>
                    <a:pt x="94" y="154"/>
                    <a:pt x="94" y="154"/>
                  </a:cubicBezTo>
                  <a:cubicBezTo>
                    <a:pt x="92" y="159"/>
                    <a:pt x="91" y="163"/>
                    <a:pt x="91" y="168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92" y="153"/>
                    <a:pt x="93" y="150"/>
                    <a:pt x="94" y="147"/>
                  </a:cubicBezTo>
                  <a:close/>
                  <a:moveTo>
                    <a:pt x="94" y="211"/>
                  </a:moveTo>
                  <a:cubicBezTo>
                    <a:pt x="94" y="219"/>
                    <a:pt x="94" y="219"/>
                    <a:pt x="94" y="219"/>
                  </a:cubicBezTo>
                  <a:cubicBezTo>
                    <a:pt x="93" y="216"/>
                    <a:pt x="92" y="213"/>
                    <a:pt x="91" y="209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202"/>
                    <a:pt x="92" y="207"/>
                    <a:pt x="94" y="211"/>
                  </a:cubicBezTo>
                  <a:close/>
                  <a:moveTo>
                    <a:pt x="94" y="239"/>
                  </a:moveTo>
                  <a:cubicBezTo>
                    <a:pt x="94" y="247"/>
                    <a:pt x="94" y="247"/>
                    <a:pt x="94" y="247"/>
                  </a:cubicBezTo>
                  <a:cubicBezTo>
                    <a:pt x="94" y="246"/>
                    <a:pt x="93" y="245"/>
                    <a:pt x="93" y="244"/>
                  </a:cubicBezTo>
                  <a:cubicBezTo>
                    <a:pt x="93" y="242"/>
                    <a:pt x="93" y="241"/>
                    <a:pt x="93" y="239"/>
                  </a:cubicBezTo>
                  <a:cubicBezTo>
                    <a:pt x="94" y="239"/>
                    <a:pt x="94" y="239"/>
                    <a:pt x="94" y="239"/>
                  </a:cubicBezTo>
                  <a:close/>
                  <a:moveTo>
                    <a:pt x="94" y="259"/>
                  </a:moveTo>
                  <a:cubicBezTo>
                    <a:pt x="94" y="282"/>
                    <a:pt x="94" y="282"/>
                    <a:pt x="94" y="282"/>
                  </a:cubicBezTo>
                  <a:cubicBezTo>
                    <a:pt x="93" y="282"/>
                    <a:pt x="92" y="282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2" y="257"/>
                    <a:pt x="93" y="258"/>
                    <a:pt x="94" y="259"/>
                  </a:cubicBezTo>
                  <a:close/>
                  <a:moveTo>
                    <a:pt x="94" y="290"/>
                  </a:moveTo>
                  <a:cubicBezTo>
                    <a:pt x="94" y="300"/>
                    <a:pt x="94" y="300"/>
                    <a:pt x="94" y="300"/>
                  </a:cubicBezTo>
                  <a:cubicBezTo>
                    <a:pt x="93" y="301"/>
                    <a:pt x="92" y="301"/>
                    <a:pt x="91" y="302"/>
                  </a:cubicBezTo>
                  <a:cubicBezTo>
                    <a:pt x="91" y="291"/>
                    <a:pt x="91" y="291"/>
                    <a:pt x="91" y="291"/>
                  </a:cubicBezTo>
                  <a:cubicBezTo>
                    <a:pt x="92" y="291"/>
                    <a:pt x="93" y="290"/>
                    <a:pt x="94" y="29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lose/>
                  <a:moveTo>
                    <a:pt x="91" y="232"/>
                  </a:moveTo>
                  <a:cubicBezTo>
                    <a:pt x="91" y="227"/>
                    <a:pt x="91" y="227"/>
                    <a:pt x="91" y="227"/>
                  </a:cubicBezTo>
                  <a:cubicBezTo>
                    <a:pt x="91" y="229"/>
                    <a:pt x="91" y="230"/>
                    <a:pt x="92" y="232"/>
                  </a:cubicBezTo>
                  <a:cubicBezTo>
                    <a:pt x="91" y="232"/>
                    <a:pt x="91" y="232"/>
                    <a:pt x="91" y="232"/>
                  </a:cubicBezTo>
                  <a:close/>
                  <a:moveTo>
                    <a:pt x="91" y="223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20"/>
                    <a:pt x="91" y="221"/>
                    <a:pt x="91" y="221"/>
                  </a:cubicBezTo>
                  <a:cubicBezTo>
                    <a:pt x="91" y="221"/>
                    <a:pt x="91" y="222"/>
                    <a:pt x="91" y="223"/>
                  </a:cubicBezTo>
                  <a:close/>
                  <a:moveTo>
                    <a:pt x="91" y="145"/>
                  </a:moveTo>
                  <a:cubicBezTo>
                    <a:pt x="91" y="143"/>
                    <a:pt x="91" y="143"/>
                    <a:pt x="91" y="143"/>
                  </a:cubicBezTo>
                  <a:cubicBezTo>
                    <a:pt x="91" y="144"/>
                    <a:pt x="91" y="144"/>
                    <a:pt x="91" y="145"/>
                  </a:cubicBezTo>
                  <a:cubicBezTo>
                    <a:pt x="91" y="145"/>
                    <a:pt x="91" y="145"/>
                    <a:pt x="91" y="145"/>
                  </a:cubicBezTo>
                  <a:close/>
                  <a:moveTo>
                    <a:pt x="91" y="138"/>
                  </a:moveTo>
                  <a:cubicBezTo>
                    <a:pt x="91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2" y="134"/>
                  </a:cubicBezTo>
                  <a:cubicBezTo>
                    <a:pt x="91" y="135"/>
                    <a:pt x="91" y="137"/>
                    <a:pt x="91" y="138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1" y="126"/>
                    <a:pt x="91" y="126"/>
                    <a:pt x="91" y="126"/>
                  </a:cubicBezTo>
                  <a:close/>
                  <a:moveTo>
                    <a:pt x="91" y="83"/>
                  </a:moveTo>
                  <a:cubicBezTo>
                    <a:pt x="87" y="81"/>
                    <a:pt x="83" y="80"/>
                    <a:pt x="79" y="79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81" y="88"/>
                    <a:pt x="84" y="96"/>
                    <a:pt x="85" y="99"/>
                  </a:cubicBezTo>
                  <a:cubicBezTo>
                    <a:pt x="87" y="103"/>
                    <a:pt x="89" y="106"/>
                    <a:pt x="90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83"/>
                    <a:pt x="91" y="83"/>
                    <a:pt x="91" y="83"/>
                  </a:cubicBezTo>
                  <a:close/>
                  <a:moveTo>
                    <a:pt x="91" y="64"/>
                  </a:moveTo>
                  <a:cubicBezTo>
                    <a:pt x="91" y="75"/>
                    <a:pt x="91" y="75"/>
                    <a:pt x="91" y="75"/>
                  </a:cubicBezTo>
                  <a:cubicBezTo>
                    <a:pt x="86" y="73"/>
                    <a:pt x="82" y="72"/>
                    <a:pt x="79" y="71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3" y="61"/>
                    <a:pt x="87" y="62"/>
                    <a:pt x="91" y="64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0" y="126"/>
                    <a:pt x="89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5" y="126"/>
                    <a:pt x="82" y="126"/>
                    <a:pt x="79" y="126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3" y="112"/>
                    <a:pt x="87" y="121"/>
                    <a:pt x="91" y="126"/>
                  </a:cubicBezTo>
                  <a:close/>
                  <a:moveTo>
                    <a:pt x="91" y="134"/>
                  </a:moveTo>
                  <a:cubicBezTo>
                    <a:pt x="91" y="138"/>
                    <a:pt x="91" y="138"/>
                    <a:pt x="91" y="138"/>
                  </a:cubicBezTo>
                  <a:cubicBezTo>
                    <a:pt x="90" y="140"/>
                    <a:pt x="90" y="141"/>
                    <a:pt x="91" y="143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87" y="147"/>
                    <a:pt x="85" y="150"/>
                    <a:pt x="84" y="153"/>
                  </a:cubicBezTo>
                  <a:cubicBezTo>
                    <a:pt x="82" y="152"/>
                    <a:pt x="81" y="150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3" y="134"/>
                    <a:pt x="87" y="134"/>
                    <a:pt x="91" y="134"/>
                  </a:cubicBezTo>
                  <a:close/>
                  <a:moveTo>
                    <a:pt x="91" y="156"/>
                  </a:moveTo>
                  <a:cubicBezTo>
                    <a:pt x="91" y="168"/>
                    <a:pt x="91" y="168"/>
                    <a:pt x="91" y="168"/>
                  </a:cubicBezTo>
                  <a:cubicBezTo>
                    <a:pt x="90" y="173"/>
                    <a:pt x="89" y="178"/>
                    <a:pt x="89" y="183"/>
                  </a:cubicBezTo>
                  <a:cubicBezTo>
                    <a:pt x="89" y="188"/>
                    <a:pt x="90" y="193"/>
                    <a:pt x="91" y="197"/>
                  </a:cubicBezTo>
                  <a:cubicBezTo>
                    <a:pt x="91" y="209"/>
                    <a:pt x="91" y="209"/>
                    <a:pt x="91" y="209"/>
                  </a:cubicBezTo>
                  <a:cubicBezTo>
                    <a:pt x="90" y="206"/>
                    <a:pt x="89" y="202"/>
                    <a:pt x="88" y="199"/>
                  </a:cubicBezTo>
                  <a:cubicBezTo>
                    <a:pt x="86" y="201"/>
                    <a:pt x="82" y="203"/>
                    <a:pt x="79" y="206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9" y="186"/>
                    <a:pt x="79" y="186"/>
                    <a:pt x="79" y="186"/>
                  </a:cubicBezTo>
                  <a:cubicBezTo>
                    <a:pt x="81" y="185"/>
                    <a:pt x="84" y="185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4" y="181"/>
                    <a:pt x="81" y="181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2" y="162"/>
                    <a:pt x="86" y="165"/>
                    <a:pt x="88" y="167"/>
                  </a:cubicBezTo>
                  <a:cubicBezTo>
                    <a:pt x="89" y="163"/>
                    <a:pt x="90" y="160"/>
                    <a:pt x="91" y="156"/>
                  </a:cubicBezTo>
                  <a:close/>
                  <a:moveTo>
                    <a:pt x="91" y="220"/>
                  </a:moveTo>
                  <a:cubicBezTo>
                    <a:pt x="91" y="223"/>
                    <a:pt x="91" y="223"/>
                    <a:pt x="91" y="223"/>
                  </a:cubicBezTo>
                  <a:cubicBezTo>
                    <a:pt x="90" y="224"/>
                    <a:pt x="90" y="226"/>
                    <a:pt x="91" y="227"/>
                  </a:cubicBezTo>
                  <a:cubicBezTo>
                    <a:pt x="91" y="232"/>
                    <a:pt x="91" y="232"/>
                    <a:pt x="91" y="232"/>
                  </a:cubicBezTo>
                  <a:cubicBezTo>
                    <a:pt x="87" y="232"/>
                    <a:pt x="83" y="232"/>
                    <a:pt x="79" y="232"/>
                  </a:cubicBezTo>
                  <a:cubicBezTo>
                    <a:pt x="79" y="217"/>
                    <a:pt x="79" y="217"/>
                    <a:pt x="79" y="217"/>
                  </a:cubicBezTo>
                  <a:cubicBezTo>
                    <a:pt x="81" y="215"/>
                    <a:pt x="82" y="214"/>
                    <a:pt x="84" y="212"/>
                  </a:cubicBezTo>
                  <a:cubicBezTo>
                    <a:pt x="85" y="216"/>
                    <a:pt x="87" y="219"/>
                    <a:pt x="91" y="22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87" y="245"/>
                    <a:pt x="83" y="253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4" y="240"/>
                    <a:pt x="85" y="240"/>
                    <a:pt x="85" y="239"/>
                  </a:cubicBezTo>
                  <a:cubicBezTo>
                    <a:pt x="86" y="239"/>
                    <a:pt x="86" y="239"/>
                    <a:pt x="86" y="239"/>
                  </a:cubicBezTo>
                  <a:cubicBezTo>
                    <a:pt x="87" y="239"/>
                    <a:pt x="89" y="239"/>
                    <a:pt x="91" y="239"/>
                  </a:cubicBezTo>
                  <a:close/>
                  <a:moveTo>
                    <a:pt x="91" y="256"/>
                  </a:moveTo>
                  <a:cubicBezTo>
                    <a:pt x="90" y="256"/>
                    <a:pt x="90" y="256"/>
                    <a:pt x="90" y="256"/>
                  </a:cubicBezTo>
                  <a:cubicBezTo>
                    <a:pt x="89" y="259"/>
                    <a:pt x="87" y="263"/>
                    <a:pt x="85" y="267"/>
                  </a:cubicBezTo>
                  <a:cubicBezTo>
                    <a:pt x="84" y="270"/>
                    <a:pt x="81" y="278"/>
                    <a:pt x="79" y="284"/>
                  </a:cubicBezTo>
                  <a:cubicBezTo>
                    <a:pt x="79" y="287"/>
                    <a:pt x="79" y="287"/>
                    <a:pt x="79" y="287"/>
                  </a:cubicBezTo>
                  <a:cubicBezTo>
                    <a:pt x="83" y="286"/>
                    <a:pt x="87" y="284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lose/>
                  <a:moveTo>
                    <a:pt x="91" y="291"/>
                  </a:moveTo>
                  <a:cubicBezTo>
                    <a:pt x="91" y="302"/>
                    <a:pt x="91" y="302"/>
                    <a:pt x="91" y="302"/>
                  </a:cubicBezTo>
                  <a:cubicBezTo>
                    <a:pt x="87" y="303"/>
                    <a:pt x="83" y="305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82" y="294"/>
                    <a:pt x="86" y="293"/>
                    <a:pt x="91" y="291"/>
                  </a:cubicBezTo>
                  <a:close/>
                  <a:moveTo>
                    <a:pt x="79" y="79"/>
                  </a:moveTo>
                  <a:cubicBezTo>
                    <a:pt x="79" y="79"/>
                    <a:pt x="78" y="79"/>
                    <a:pt x="78" y="79"/>
                  </a:cubicBezTo>
                  <a:cubicBezTo>
                    <a:pt x="78" y="80"/>
                    <a:pt x="79" y="80"/>
                    <a:pt x="79" y="81"/>
                  </a:cubicBezTo>
                  <a:cubicBezTo>
                    <a:pt x="79" y="79"/>
                    <a:pt x="79" y="79"/>
                    <a:pt x="79" y="79"/>
                  </a:cubicBezTo>
                  <a:close/>
                  <a:moveTo>
                    <a:pt x="79" y="59"/>
                  </a:moveTo>
                  <a:cubicBezTo>
                    <a:pt x="79" y="71"/>
                    <a:pt x="79" y="71"/>
                    <a:pt x="79" y="71"/>
                  </a:cubicBezTo>
                  <a:cubicBezTo>
                    <a:pt x="75" y="70"/>
                    <a:pt x="71" y="70"/>
                    <a:pt x="70" y="70"/>
                  </a:cubicBezTo>
                  <a:cubicBezTo>
                    <a:pt x="68" y="75"/>
                    <a:pt x="73" y="90"/>
                    <a:pt x="79" y="103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68" y="126"/>
                    <a:pt x="57" y="127"/>
                    <a:pt x="54" y="130"/>
                  </a:cubicBezTo>
                  <a:cubicBezTo>
                    <a:pt x="54" y="132"/>
                    <a:pt x="58" y="138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7" y="148"/>
                    <a:pt x="68" y="149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2" y="153"/>
                    <a:pt x="75" y="155"/>
                    <a:pt x="77" y="158"/>
                  </a:cubicBezTo>
                  <a:cubicBezTo>
                    <a:pt x="76" y="158"/>
                    <a:pt x="74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9"/>
                    <a:pt x="71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71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3" y="162"/>
                    <a:pt x="58" y="164"/>
                    <a:pt x="53" y="166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5" y="156"/>
                    <a:pt x="58" y="155"/>
                    <a:pt x="60" y="155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58" y="151"/>
                    <a:pt x="55" y="149"/>
                    <a:pt x="53" y="146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60" y="117"/>
                    <a:pt x="68" y="117"/>
                    <a:pt x="75" y="117"/>
                  </a:cubicBezTo>
                  <a:cubicBezTo>
                    <a:pt x="76" y="117"/>
                    <a:pt x="76" y="117"/>
                    <a:pt x="76" y="116"/>
                  </a:cubicBezTo>
                  <a:cubicBezTo>
                    <a:pt x="66" y="100"/>
                    <a:pt x="51" y="62"/>
                    <a:pt x="53" y="54"/>
                  </a:cubicBezTo>
                  <a:cubicBezTo>
                    <a:pt x="57" y="53"/>
                    <a:pt x="68" y="55"/>
                    <a:pt x="79" y="59"/>
                  </a:cubicBezTo>
                  <a:close/>
                  <a:moveTo>
                    <a:pt x="79" y="134"/>
                  </a:moveTo>
                  <a:cubicBezTo>
                    <a:pt x="75" y="134"/>
                    <a:pt x="70" y="134"/>
                    <a:pt x="67" y="134"/>
                  </a:cubicBezTo>
                  <a:cubicBezTo>
                    <a:pt x="67" y="135"/>
                    <a:pt x="66" y="135"/>
                    <a:pt x="66" y="135"/>
                  </a:cubicBezTo>
                  <a:cubicBezTo>
                    <a:pt x="70" y="139"/>
                    <a:pt x="74" y="144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lose/>
                  <a:moveTo>
                    <a:pt x="79" y="160"/>
                  </a:moveTo>
                  <a:cubicBezTo>
                    <a:pt x="78" y="161"/>
                    <a:pt x="77" y="162"/>
                    <a:pt x="76" y="163"/>
                  </a:cubicBezTo>
                  <a:cubicBezTo>
                    <a:pt x="72" y="168"/>
                    <a:pt x="72" y="176"/>
                    <a:pt x="78" y="180"/>
                  </a:cubicBezTo>
                  <a:cubicBezTo>
                    <a:pt x="78" y="180"/>
                    <a:pt x="79" y="180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lose/>
                  <a:moveTo>
                    <a:pt x="79" y="186"/>
                  </a:moveTo>
                  <a:cubicBezTo>
                    <a:pt x="79" y="206"/>
                    <a:pt x="79" y="206"/>
                    <a:pt x="79" y="206"/>
                  </a:cubicBezTo>
                  <a:cubicBezTo>
                    <a:pt x="78" y="205"/>
                    <a:pt x="77" y="204"/>
                    <a:pt x="76" y="203"/>
                  </a:cubicBezTo>
                  <a:cubicBezTo>
                    <a:pt x="72" y="198"/>
                    <a:pt x="72" y="190"/>
                    <a:pt x="78" y="186"/>
                  </a:cubicBezTo>
                  <a:cubicBezTo>
                    <a:pt x="78" y="186"/>
                    <a:pt x="79" y="186"/>
                    <a:pt x="79" y="186"/>
                  </a:cubicBezTo>
                  <a:close/>
                  <a:moveTo>
                    <a:pt x="79" y="217"/>
                  </a:moveTo>
                  <a:cubicBezTo>
                    <a:pt x="79" y="232"/>
                    <a:pt x="79" y="232"/>
                    <a:pt x="79" y="232"/>
                  </a:cubicBezTo>
                  <a:cubicBezTo>
                    <a:pt x="75" y="232"/>
                    <a:pt x="70" y="232"/>
                    <a:pt x="67" y="231"/>
                  </a:cubicBezTo>
                  <a:cubicBezTo>
                    <a:pt x="67" y="231"/>
                    <a:pt x="66" y="231"/>
                    <a:pt x="66" y="230"/>
                  </a:cubicBezTo>
                  <a:cubicBezTo>
                    <a:pt x="70" y="226"/>
                    <a:pt x="74" y="221"/>
                    <a:pt x="79" y="217"/>
                  </a:cubicBezTo>
                  <a:close/>
                  <a:moveTo>
                    <a:pt x="79" y="240"/>
                  </a:moveTo>
                  <a:cubicBezTo>
                    <a:pt x="79" y="240"/>
                    <a:pt x="79" y="240"/>
                    <a:pt x="79" y="240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6" y="239"/>
                    <a:pt x="76" y="239"/>
                    <a:pt x="76" y="239"/>
                  </a:cubicBezTo>
                  <a:cubicBezTo>
                    <a:pt x="76" y="239"/>
                    <a:pt x="76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63" y="239"/>
                    <a:pt x="56" y="238"/>
                    <a:pt x="54" y="236"/>
                  </a:cubicBezTo>
                  <a:cubicBezTo>
                    <a:pt x="55" y="231"/>
                    <a:pt x="65" y="219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6" y="209"/>
                    <a:pt x="77" y="208"/>
                    <a:pt x="77" y="208"/>
                  </a:cubicBezTo>
                  <a:cubicBezTo>
                    <a:pt x="71" y="206"/>
                    <a:pt x="62" y="203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5" y="210"/>
                    <a:pt x="58" y="210"/>
                    <a:pt x="60" y="211"/>
                  </a:cubicBezTo>
                  <a:cubicBezTo>
                    <a:pt x="60" y="211"/>
                    <a:pt x="60" y="212"/>
                    <a:pt x="60" y="212"/>
                  </a:cubicBezTo>
                  <a:cubicBezTo>
                    <a:pt x="58" y="214"/>
                    <a:pt x="55" y="217"/>
                    <a:pt x="53" y="220"/>
                  </a:cubicBezTo>
                  <a:cubicBezTo>
                    <a:pt x="53" y="248"/>
                    <a:pt x="53" y="248"/>
                    <a:pt x="53" y="248"/>
                  </a:cubicBezTo>
                  <a:cubicBezTo>
                    <a:pt x="60" y="249"/>
                    <a:pt x="68" y="249"/>
                    <a:pt x="75" y="248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66" y="266"/>
                    <a:pt x="51" y="303"/>
                    <a:pt x="53" y="312"/>
                  </a:cubicBezTo>
                  <a:cubicBezTo>
                    <a:pt x="57" y="313"/>
                    <a:pt x="68" y="310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75" y="296"/>
                    <a:pt x="71" y="296"/>
                    <a:pt x="70" y="296"/>
                  </a:cubicBezTo>
                  <a:cubicBezTo>
                    <a:pt x="68" y="291"/>
                    <a:pt x="73" y="276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lose/>
                  <a:moveTo>
                    <a:pt x="79" y="284"/>
                  </a:moveTo>
                  <a:cubicBezTo>
                    <a:pt x="79" y="287"/>
                    <a:pt x="79" y="287"/>
                    <a:pt x="79" y="287"/>
                  </a:cubicBezTo>
                  <a:cubicBezTo>
                    <a:pt x="79" y="287"/>
                    <a:pt x="78" y="287"/>
                    <a:pt x="78" y="287"/>
                  </a:cubicBezTo>
                  <a:cubicBezTo>
                    <a:pt x="78" y="286"/>
                    <a:pt x="79" y="285"/>
                    <a:pt x="79" y="284"/>
                  </a:cubicBezTo>
                  <a:close/>
                  <a:moveTo>
                    <a:pt x="53" y="191"/>
                  </a:moveTo>
                  <a:cubicBezTo>
                    <a:pt x="53" y="174"/>
                    <a:pt x="53" y="174"/>
                    <a:pt x="53" y="174"/>
                  </a:cubicBezTo>
                  <a:cubicBezTo>
                    <a:pt x="53" y="174"/>
                    <a:pt x="54" y="174"/>
                    <a:pt x="55" y="174"/>
                  </a:cubicBezTo>
                  <a:cubicBezTo>
                    <a:pt x="58" y="172"/>
                    <a:pt x="62" y="171"/>
                    <a:pt x="66" y="169"/>
                  </a:cubicBezTo>
                  <a:cubicBezTo>
                    <a:pt x="66" y="174"/>
                    <a:pt x="67" y="179"/>
                    <a:pt x="70" y="183"/>
                  </a:cubicBezTo>
                  <a:cubicBezTo>
                    <a:pt x="67" y="187"/>
                    <a:pt x="66" y="191"/>
                    <a:pt x="66" y="196"/>
                  </a:cubicBezTo>
                  <a:cubicBezTo>
                    <a:pt x="62" y="195"/>
                    <a:pt x="58" y="194"/>
                    <a:pt x="55" y="192"/>
                  </a:cubicBezTo>
                  <a:cubicBezTo>
                    <a:pt x="54" y="192"/>
                    <a:pt x="53" y="192"/>
                    <a:pt x="53" y="191"/>
                  </a:cubicBezTo>
                  <a:close/>
                  <a:moveTo>
                    <a:pt x="53" y="117"/>
                  </a:moveTo>
                  <a:cubicBezTo>
                    <a:pt x="53" y="146"/>
                    <a:pt x="53" y="146"/>
                    <a:pt x="53" y="146"/>
                  </a:cubicBezTo>
                  <a:cubicBezTo>
                    <a:pt x="43" y="136"/>
                    <a:pt x="34" y="126"/>
                    <a:pt x="34" y="121"/>
                  </a:cubicBezTo>
                  <a:cubicBezTo>
                    <a:pt x="36" y="119"/>
                    <a:pt x="44" y="118"/>
                    <a:pt x="53" y="117"/>
                  </a:cubicBezTo>
                  <a:close/>
                  <a:moveTo>
                    <a:pt x="53" y="157"/>
                  </a:moveTo>
                  <a:cubicBezTo>
                    <a:pt x="53" y="166"/>
                    <a:pt x="53" y="166"/>
                    <a:pt x="53" y="166"/>
                  </a:cubicBezTo>
                  <a:cubicBezTo>
                    <a:pt x="39" y="172"/>
                    <a:pt x="25" y="179"/>
                    <a:pt x="23" y="183"/>
                  </a:cubicBezTo>
                  <a:cubicBezTo>
                    <a:pt x="25" y="187"/>
                    <a:pt x="39" y="194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33" y="203"/>
                    <a:pt x="4" y="190"/>
                    <a:pt x="0" y="183"/>
                  </a:cubicBezTo>
                  <a:cubicBezTo>
                    <a:pt x="4" y="176"/>
                    <a:pt x="33" y="163"/>
                    <a:pt x="53" y="157"/>
                  </a:cubicBezTo>
                  <a:close/>
                  <a:moveTo>
                    <a:pt x="53" y="174"/>
                  </a:moveTo>
                  <a:cubicBezTo>
                    <a:pt x="48" y="176"/>
                    <a:pt x="41" y="180"/>
                    <a:pt x="35" y="183"/>
                  </a:cubicBezTo>
                  <a:cubicBezTo>
                    <a:pt x="41" y="186"/>
                    <a:pt x="48" y="189"/>
                    <a:pt x="53" y="191"/>
                  </a:cubicBezTo>
                  <a:cubicBezTo>
                    <a:pt x="53" y="174"/>
                    <a:pt x="53" y="174"/>
                    <a:pt x="53" y="174"/>
                  </a:cubicBezTo>
                  <a:close/>
                  <a:moveTo>
                    <a:pt x="53" y="220"/>
                  </a:moveTo>
                  <a:cubicBezTo>
                    <a:pt x="53" y="248"/>
                    <a:pt x="53" y="248"/>
                    <a:pt x="53" y="248"/>
                  </a:cubicBezTo>
                  <a:cubicBezTo>
                    <a:pt x="44" y="248"/>
                    <a:pt x="36" y="246"/>
                    <a:pt x="34" y="244"/>
                  </a:cubicBezTo>
                  <a:cubicBezTo>
                    <a:pt x="34" y="240"/>
                    <a:pt x="43" y="229"/>
                    <a:pt x="53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1805">
              <a:extLst>
                <a:ext uri="{FF2B5EF4-FFF2-40B4-BE49-F238E27FC236}">
                  <a16:creationId xmlns:a16="http://schemas.microsoft.com/office/drawing/2014/main" id="{07C4EAF9-0817-4D78-9046-68A40BF6BB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6" y="0"/>
              <a:ext cx="651" cy="581"/>
            </a:xfrm>
            <a:custGeom>
              <a:avLst/>
              <a:gdLst>
                <a:gd name="T0" fmla="*/ 529 w 559"/>
                <a:gd name="T1" fmla="*/ 233 h 500"/>
                <a:gd name="T2" fmla="*/ 301 w 559"/>
                <a:gd name="T3" fmla="*/ 464 h 500"/>
                <a:gd name="T4" fmla="*/ 363 w 559"/>
                <a:gd name="T5" fmla="*/ 468 h 500"/>
                <a:gd name="T6" fmla="*/ 390 w 559"/>
                <a:gd name="T7" fmla="*/ 449 h 500"/>
                <a:gd name="T8" fmla="*/ 417 w 559"/>
                <a:gd name="T9" fmla="*/ 428 h 500"/>
                <a:gd name="T10" fmla="*/ 438 w 559"/>
                <a:gd name="T11" fmla="*/ 394 h 500"/>
                <a:gd name="T12" fmla="*/ 475 w 559"/>
                <a:gd name="T13" fmla="*/ 338 h 500"/>
                <a:gd name="T14" fmla="*/ 488 w 559"/>
                <a:gd name="T15" fmla="*/ 303 h 500"/>
                <a:gd name="T16" fmla="*/ 513 w 559"/>
                <a:gd name="T17" fmla="*/ 250 h 500"/>
                <a:gd name="T18" fmla="*/ 508 w 559"/>
                <a:gd name="T19" fmla="*/ 206 h 500"/>
                <a:gd name="T20" fmla="*/ 495 w 559"/>
                <a:gd name="T21" fmla="*/ 175 h 500"/>
                <a:gd name="T22" fmla="*/ 479 w 559"/>
                <a:gd name="T23" fmla="*/ 145 h 500"/>
                <a:gd name="T24" fmla="*/ 447 w 559"/>
                <a:gd name="T25" fmla="*/ 120 h 500"/>
                <a:gd name="T26" fmla="*/ 400 w 559"/>
                <a:gd name="T27" fmla="*/ 72 h 500"/>
                <a:gd name="T28" fmla="*/ 375 w 559"/>
                <a:gd name="T29" fmla="*/ 37 h 500"/>
                <a:gd name="T30" fmla="*/ 315 w 559"/>
                <a:gd name="T31" fmla="*/ 24 h 500"/>
                <a:gd name="T32" fmla="*/ 303 w 559"/>
                <a:gd name="T33" fmla="*/ 15 h 500"/>
                <a:gd name="T34" fmla="*/ 359 w 559"/>
                <a:gd name="T35" fmla="*/ 42 h 500"/>
                <a:gd name="T36" fmla="*/ 383 w 559"/>
                <a:gd name="T37" fmla="*/ 53 h 500"/>
                <a:gd name="T38" fmla="*/ 449 w 559"/>
                <a:gd name="T39" fmla="*/ 85 h 500"/>
                <a:gd name="T40" fmla="*/ 472 w 559"/>
                <a:gd name="T41" fmla="*/ 139 h 500"/>
                <a:gd name="T42" fmla="*/ 500 w 559"/>
                <a:gd name="T43" fmla="*/ 159 h 500"/>
                <a:gd name="T44" fmla="*/ 497 w 559"/>
                <a:gd name="T45" fmla="*/ 250 h 500"/>
                <a:gd name="T46" fmla="*/ 499 w 559"/>
                <a:gd name="T47" fmla="*/ 285 h 500"/>
                <a:gd name="T48" fmla="*/ 495 w 559"/>
                <a:gd name="T49" fmla="*/ 353 h 500"/>
                <a:gd name="T50" fmla="*/ 444 w 559"/>
                <a:gd name="T51" fmla="*/ 392 h 500"/>
                <a:gd name="T52" fmla="*/ 436 w 559"/>
                <a:gd name="T53" fmla="*/ 422 h 500"/>
                <a:gd name="T54" fmla="*/ 369 w 559"/>
                <a:gd name="T55" fmla="*/ 448 h 500"/>
                <a:gd name="T56" fmla="*/ 327 w 559"/>
                <a:gd name="T57" fmla="*/ 467 h 500"/>
                <a:gd name="T58" fmla="*/ 279 w 559"/>
                <a:gd name="T59" fmla="*/ 22 h 500"/>
                <a:gd name="T60" fmla="*/ 279 w 559"/>
                <a:gd name="T61" fmla="*/ 5 h 500"/>
                <a:gd name="T62" fmla="*/ 279 w 559"/>
                <a:gd name="T63" fmla="*/ 27 h 500"/>
                <a:gd name="T64" fmla="*/ 240 w 559"/>
                <a:gd name="T65" fmla="*/ 25 h 500"/>
                <a:gd name="T66" fmla="*/ 210 w 559"/>
                <a:gd name="T67" fmla="*/ 32 h 500"/>
                <a:gd name="T68" fmla="*/ 180 w 559"/>
                <a:gd name="T69" fmla="*/ 60 h 500"/>
                <a:gd name="T70" fmla="*/ 123 w 559"/>
                <a:gd name="T71" fmla="*/ 98 h 500"/>
                <a:gd name="T72" fmla="*/ 82 w 559"/>
                <a:gd name="T73" fmla="*/ 136 h 500"/>
                <a:gd name="T74" fmla="*/ 71 w 559"/>
                <a:gd name="T75" fmla="*/ 164 h 500"/>
                <a:gd name="T76" fmla="*/ 72 w 559"/>
                <a:gd name="T77" fmla="*/ 204 h 500"/>
                <a:gd name="T78" fmla="*/ 68 w 559"/>
                <a:gd name="T79" fmla="*/ 271 h 500"/>
                <a:gd name="T80" fmla="*/ 55 w 559"/>
                <a:gd name="T81" fmla="*/ 313 h 500"/>
                <a:gd name="T82" fmla="*/ 80 w 559"/>
                <a:gd name="T83" fmla="*/ 361 h 500"/>
                <a:gd name="T84" fmla="*/ 101 w 559"/>
                <a:gd name="T85" fmla="*/ 388 h 500"/>
                <a:gd name="T86" fmla="*/ 135 w 559"/>
                <a:gd name="T87" fmla="*/ 408 h 500"/>
                <a:gd name="T88" fmla="*/ 190 w 559"/>
                <a:gd name="T89" fmla="*/ 448 h 500"/>
                <a:gd name="T90" fmla="*/ 240 w 559"/>
                <a:gd name="T91" fmla="*/ 475 h 500"/>
                <a:gd name="T92" fmla="*/ 279 w 559"/>
                <a:gd name="T93" fmla="*/ 489 h 500"/>
                <a:gd name="T94" fmla="*/ 220 w 559"/>
                <a:gd name="T95" fmla="*/ 459 h 500"/>
                <a:gd name="T96" fmla="*/ 171 w 559"/>
                <a:gd name="T97" fmla="*/ 456 h 500"/>
                <a:gd name="T98" fmla="*/ 110 w 559"/>
                <a:gd name="T99" fmla="*/ 415 h 500"/>
                <a:gd name="T100" fmla="*/ 87 w 559"/>
                <a:gd name="T101" fmla="*/ 361 h 500"/>
                <a:gd name="T102" fmla="*/ 48 w 559"/>
                <a:gd name="T103" fmla="*/ 309 h 500"/>
                <a:gd name="T104" fmla="*/ 62 w 559"/>
                <a:gd name="T105" fmla="*/ 250 h 500"/>
                <a:gd name="T106" fmla="*/ 60 w 559"/>
                <a:gd name="T107" fmla="*/ 211 h 500"/>
                <a:gd name="T108" fmla="*/ 52 w 559"/>
                <a:gd name="T109" fmla="*/ 177 h 500"/>
                <a:gd name="T110" fmla="*/ 103 w 559"/>
                <a:gd name="T111" fmla="*/ 123 h 500"/>
                <a:gd name="T112" fmla="*/ 129 w 559"/>
                <a:gd name="T113" fmla="*/ 85 h 500"/>
                <a:gd name="T114" fmla="*/ 182 w 559"/>
                <a:gd name="T115" fmla="*/ 34 h 500"/>
                <a:gd name="T116" fmla="*/ 245 w 559"/>
                <a:gd name="T117" fmla="*/ 35 h 500"/>
                <a:gd name="T118" fmla="*/ 271 w 559"/>
                <a:gd name="T119" fmla="*/ 464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9" h="500">
                  <a:moveTo>
                    <a:pt x="279" y="456"/>
                  </a:moveTo>
                  <a:cubicBezTo>
                    <a:pt x="393" y="456"/>
                    <a:pt x="486" y="364"/>
                    <a:pt x="486" y="250"/>
                  </a:cubicBezTo>
                  <a:cubicBezTo>
                    <a:pt x="486" y="136"/>
                    <a:pt x="393" y="43"/>
                    <a:pt x="279" y="43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390" y="49"/>
                    <a:pt x="480" y="139"/>
                    <a:pt x="480" y="250"/>
                  </a:cubicBezTo>
                  <a:cubicBezTo>
                    <a:pt x="480" y="361"/>
                    <a:pt x="390" y="451"/>
                    <a:pt x="279" y="451"/>
                  </a:cubicBezTo>
                  <a:cubicBezTo>
                    <a:pt x="279" y="456"/>
                    <a:pt x="279" y="456"/>
                    <a:pt x="279" y="456"/>
                  </a:cubicBezTo>
                  <a:close/>
                  <a:moveTo>
                    <a:pt x="529" y="233"/>
                  </a:moveTo>
                  <a:cubicBezTo>
                    <a:pt x="529" y="267"/>
                    <a:pt x="529" y="267"/>
                    <a:pt x="529" y="267"/>
                  </a:cubicBezTo>
                  <a:cubicBezTo>
                    <a:pt x="526" y="304"/>
                    <a:pt x="516" y="341"/>
                    <a:pt x="496" y="375"/>
                  </a:cubicBezTo>
                  <a:cubicBezTo>
                    <a:pt x="450" y="455"/>
                    <a:pt x="366" y="500"/>
                    <a:pt x="279" y="500"/>
                  </a:cubicBezTo>
                  <a:cubicBezTo>
                    <a:pt x="279" y="494"/>
                    <a:pt x="279" y="494"/>
                    <a:pt x="279" y="494"/>
                  </a:cubicBezTo>
                  <a:cubicBezTo>
                    <a:pt x="364" y="494"/>
                    <a:pt x="446" y="450"/>
                    <a:pt x="491" y="372"/>
                  </a:cubicBezTo>
                  <a:cubicBezTo>
                    <a:pt x="559" y="255"/>
                    <a:pt x="519" y="106"/>
                    <a:pt x="402" y="38"/>
                  </a:cubicBezTo>
                  <a:cubicBezTo>
                    <a:pt x="363" y="16"/>
                    <a:pt x="321" y="5"/>
                    <a:pt x="279" y="5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322" y="0"/>
                    <a:pt x="365" y="10"/>
                    <a:pt x="404" y="33"/>
                  </a:cubicBezTo>
                  <a:cubicBezTo>
                    <a:pt x="479" y="76"/>
                    <a:pt x="523" y="152"/>
                    <a:pt x="529" y="233"/>
                  </a:cubicBezTo>
                  <a:close/>
                  <a:moveTo>
                    <a:pt x="279" y="489"/>
                  </a:moveTo>
                  <a:cubicBezTo>
                    <a:pt x="283" y="489"/>
                    <a:pt x="286" y="489"/>
                    <a:pt x="289" y="489"/>
                  </a:cubicBezTo>
                  <a:cubicBezTo>
                    <a:pt x="289" y="487"/>
                    <a:pt x="289" y="487"/>
                    <a:pt x="289" y="487"/>
                  </a:cubicBezTo>
                  <a:cubicBezTo>
                    <a:pt x="289" y="483"/>
                    <a:pt x="289" y="483"/>
                    <a:pt x="289" y="483"/>
                  </a:cubicBezTo>
                  <a:cubicBezTo>
                    <a:pt x="288" y="472"/>
                    <a:pt x="288" y="472"/>
                    <a:pt x="288" y="472"/>
                  </a:cubicBezTo>
                  <a:cubicBezTo>
                    <a:pt x="287" y="472"/>
                    <a:pt x="285" y="472"/>
                    <a:pt x="283" y="472"/>
                  </a:cubicBezTo>
                  <a:cubicBezTo>
                    <a:pt x="282" y="472"/>
                    <a:pt x="280" y="472"/>
                    <a:pt x="279" y="472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81" y="478"/>
                    <a:pt x="282" y="478"/>
                    <a:pt x="283" y="478"/>
                  </a:cubicBezTo>
                  <a:cubicBezTo>
                    <a:pt x="283" y="483"/>
                    <a:pt x="283" y="483"/>
                    <a:pt x="283" y="483"/>
                  </a:cubicBezTo>
                  <a:cubicBezTo>
                    <a:pt x="282" y="483"/>
                    <a:pt x="281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lose/>
                  <a:moveTo>
                    <a:pt x="279" y="468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87" y="462"/>
                    <a:pt x="294" y="462"/>
                    <a:pt x="301" y="461"/>
                  </a:cubicBezTo>
                  <a:cubicBezTo>
                    <a:pt x="301" y="463"/>
                    <a:pt x="301" y="463"/>
                    <a:pt x="301" y="463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2" y="482"/>
                    <a:pt x="302" y="482"/>
                    <a:pt x="302" y="482"/>
                  </a:cubicBezTo>
                  <a:cubicBezTo>
                    <a:pt x="310" y="481"/>
                    <a:pt x="317" y="480"/>
                    <a:pt x="324" y="479"/>
                  </a:cubicBezTo>
                  <a:cubicBezTo>
                    <a:pt x="322" y="474"/>
                    <a:pt x="322" y="474"/>
                    <a:pt x="322" y="474"/>
                  </a:cubicBezTo>
                  <a:cubicBezTo>
                    <a:pt x="321" y="474"/>
                    <a:pt x="320" y="474"/>
                    <a:pt x="319" y="475"/>
                  </a:cubicBezTo>
                  <a:cubicBezTo>
                    <a:pt x="318" y="475"/>
                    <a:pt x="317" y="475"/>
                    <a:pt x="315" y="475"/>
                  </a:cubicBezTo>
                  <a:cubicBezTo>
                    <a:pt x="314" y="475"/>
                    <a:pt x="312" y="476"/>
                    <a:pt x="310" y="476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8" y="466"/>
                    <a:pt x="308" y="466"/>
                    <a:pt x="308" y="466"/>
                  </a:cubicBezTo>
                  <a:cubicBezTo>
                    <a:pt x="308" y="462"/>
                    <a:pt x="308" y="462"/>
                    <a:pt x="308" y="462"/>
                  </a:cubicBezTo>
                  <a:cubicBezTo>
                    <a:pt x="308" y="460"/>
                    <a:pt x="308" y="460"/>
                    <a:pt x="308" y="460"/>
                  </a:cubicBezTo>
                  <a:cubicBezTo>
                    <a:pt x="318" y="459"/>
                    <a:pt x="327" y="457"/>
                    <a:pt x="337" y="454"/>
                  </a:cubicBezTo>
                  <a:cubicBezTo>
                    <a:pt x="338" y="456"/>
                    <a:pt x="338" y="456"/>
                    <a:pt x="338" y="456"/>
                  </a:cubicBezTo>
                  <a:cubicBezTo>
                    <a:pt x="338" y="457"/>
                    <a:pt x="338" y="457"/>
                    <a:pt x="338" y="457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42" y="474"/>
                    <a:pt x="342" y="474"/>
                    <a:pt x="342" y="474"/>
                  </a:cubicBezTo>
                  <a:cubicBezTo>
                    <a:pt x="349" y="473"/>
                    <a:pt x="356" y="470"/>
                    <a:pt x="363" y="468"/>
                  </a:cubicBezTo>
                  <a:cubicBezTo>
                    <a:pt x="361" y="463"/>
                    <a:pt x="361" y="463"/>
                    <a:pt x="361" y="463"/>
                  </a:cubicBezTo>
                  <a:cubicBezTo>
                    <a:pt x="360" y="463"/>
                    <a:pt x="359" y="464"/>
                    <a:pt x="357" y="464"/>
                  </a:cubicBezTo>
                  <a:cubicBezTo>
                    <a:pt x="356" y="465"/>
                    <a:pt x="355" y="465"/>
                    <a:pt x="354" y="465"/>
                  </a:cubicBezTo>
                  <a:cubicBezTo>
                    <a:pt x="352" y="466"/>
                    <a:pt x="350" y="467"/>
                    <a:pt x="349" y="467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5" y="457"/>
                    <a:pt x="345" y="457"/>
                    <a:pt x="345" y="457"/>
                  </a:cubicBezTo>
                  <a:cubicBezTo>
                    <a:pt x="344" y="454"/>
                    <a:pt x="344" y="454"/>
                    <a:pt x="344" y="454"/>
                  </a:cubicBezTo>
                  <a:cubicBezTo>
                    <a:pt x="344" y="452"/>
                    <a:pt x="344" y="452"/>
                    <a:pt x="344" y="452"/>
                  </a:cubicBezTo>
                  <a:cubicBezTo>
                    <a:pt x="353" y="449"/>
                    <a:pt x="363" y="445"/>
                    <a:pt x="372" y="441"/>
                  </a:cubicBezTo>
                  <a:cubicBezTo>
                    <a:pt x="373" y="443"/>
                    <a:pt x="373" y="443"/>
                    <a:pt x="373" y="443"/>
                  </a:cubicBezTo>
                  <a:cubicBezTo>
                    <a:pt x="374" y="446"/>
                    <a:pt x="374" y="446"/>
                    <a:pt x="374" y="446"/>
                  </a:cubicBezTo>
                  <a:cubicBezTo>
                    <a:pt x="379" y="457"/>
                    <a:pt x="379" y="457"/>
                    <a:pt x="379" y="457"/>
                  </a:cubicBezTo>
                  <a:cubicBezTo>
                    <a:pt x="381" y="460"/>
                    <a:pt x="381" y="460"/>
                    <a:pt x="381" y="460"/>
                  </a:cubicBezTo>
                  <a:cubicBezTo>
                    <a:pt x="387" y="457"/>
                    <a:pt x="393" y="454"/>
                    <a:pt x="399" y="450"/>
                  </a:cubicBezTo>
                  <a:cubicBezTo>
                    <a:pt x="397" y="446"/>
                    <a:pt x="397" y="446"/>
                    <a:pt x="397" y="446"/>
                  </a:cubicBezTo>
                  <a:cubicBezTo>
                    <a:pt x="396" y="446"/>
                    <a:pt x="394" y="447"/>
                    <a:pt x="393" y="447"/>
                  </a:cubicBezTo>
                  <a:cubicBezTo>
                    <a:pt x="392" y="448"/>
                    <a:pt x="391" y="449"/>
                    <a:pt x="390" y="449"/>
                  </a:cubicBezTo>
                  <a:cubicBezTo>
                    <a:pt x="389" y="450"/>
                    <a:pt x="387" y="451"/>
                    <a:pt x="385" y="452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0" y="443"/>
                    <a:pt x="380" y="443"/>
                    <a:pt x="380" y="443"/>
                  </a:cubicBezTo>
                  <a:cubicBezTo>
                    <a:pt x="379" y="439"/>
                    <a:pt x="379" y="439"/>
                    <a:pt x="379" y="439"/>
                  </a:cubicBezTo>
                  <a:cubicBezTo>
                    <a:pt x="378" y="438"/>
                    <a:pt x="378" y="438"/>
                    <a:pt x="378" y="438"/>
                  </a:cubicBezTo>
                  <a:cubicBezTo>
                    <a:pt x="387" y="433"/>
                    <a:pt x="395" y="428"/>
                    <a:pt x="403" y="422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7" y="427"/>
                    <a:pt x="407" y="427"/>
                    <a:pt x="407" y="427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21" y="435"/>
                    <a:pt x="427" y="431"/>
                    <a:pt x="432" y="426"/>
                  </a:cubicBezTo>
                  <a:cubicBezTo>
                    <a:pt x="429" y="422"/>
                    <a:pt x="429" y="422"/>
                    <a:pt x="429" y="422"/>
                  </a:cubicBezTo>
                  <a:cubicBezTo>
                    <a:pt x="428" y="423"/>
                    <a:pt x="427" y="424"/>
                    <a:pt x="426" y="425"/>
                  </a:cubicBezTo>
                  <a:cubicBezTo>
                    <a:pt x="425" y="425"/>
                    <a:pt x="424" y="426"/>
                    <a:pt x="423" y="427"/>
                  </a:cubicBezTo>
                  <a:cubicBezTo>
                    <a:pt x="422" y="428"/>
                    <a:pt x="420" y="429"/>
                    <a:pt x="419" y="430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2" y="422"/>
                    <a:pt x="412" y="422"/>
                    <a:pt x="412" y="422"/>
                  </a:cubicBezTo>
                  <a:cubicBezTo>
                    <a:pt x="410" y="419"/>
                    <a:pt x="410" y="419"/>
                    <a:pt x="410" y="419"/>
                  </a:cubicBezTo>
                  <a:cubicBezTo>
                    <a:pt x="409" y="418"/>
                    <a:pt x="409" y="418"/>
                    <a:pt x="409" y="418"/>
                  </a:cubicBezTo>
                  <a:cubicBezTo>
                    <a:pt x="417" y="412"/>
                    <a:pt x="424" y="405"/>
                    <a:pt x="431" y="398"/>
                  </a:cubicBezTo>
                  <a:cubicBezTo>
                    <a:pt x="433" y="399"/>
                    <a:pt x="433" y="399"/>
                    <a:pt x="433" y="399"/>
                  </a:cubicBezTo>
                  <a:cubicBezTo>
                    <a:pt x="433" y="400"/>
                    <a:pt x="433" y="400"/>
                    <a:pt x="433" y="400"/>
                  </a:cubicBezTo>
                  <a:cubicBezTo>
                    <a:pt x="435" y="402"/>
                    <a:pt x="435" y="402"/>
                    <a:pt x="435" y="402"/>
                  </a:cubicBezTo>
                  <a:cubicBezTo>
                    <a:pt x="446" y="413"/>
                    <a:pt x="446" y="413"/>
                    <a:pt x="446" y="413"/>
                  </a:cubicBezTo>
                  <a:cubicBezTo>
                    <a:pt x="451" y="408"/>
                    <a:pt x="456" y="402"/>
                    <a:pt x="460" y="397"/>
                  </a:cubicBezTo>
                  <a:cubicBezTo>
                    <a:pt x="456" y="394"/>
                    <a:pt x="456" y="394"/>
                    <a:pt x="456" y="394"/>
                  </a:cubicBezTo>
                  <a:cubicBezTo>
                    <a:pt x="456" y="395"/>
                    <a:pt x="455" y="396"/>
                    <a:pt x="454" y="397"/>
                  </a:cubicBezTo>
                  <a:cubicBezTo>
                    <a:pt x="453" y="397"/>
                    <a:pt x="453" y="398"/>
                    <a:pt x="452" y="399"/>
                  </a:cubicBezTo>
                  <a:cubicBezTo>
                    <a:pt x="451" y="401"/>
                    <a:pt x="449" y="402"/>
                    <a:pt x="448" y="403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0" y="396"/>
                    <a:pt x="440" y="396"/>
                    <a:pt x="440" y="396"/>
                  </a:cubicBezTo>
                  <a:cubicBezTo>
                    <a:pt x="438" y="394"/>
                    <a:pt x="438" y="394"/>
                    <a:pt x="438" y="394"/>
                  </a:cubicBezTo>
                  <a:cubicBezTo>
                    <a:pt x="436" y="393"/>
                    <a:pt x="436" y="393"/>
                    <a:pt x="436" y="393"/>
                  </a:cubicBezTo>
                  <a:cubicBezTo>
                    <a:pt x="443" y="385"/>
                    <a:pt x="449" y="377"/>
                    <a:pt x="455" y="369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9" y="372"/>
                    <a:pt x="459" y="372"/>
                    <a:pt x="459" y="372"/>
                  </a:cubicBezTo>
                  <a:cubicBezTo>
                    <a:pt x="472" y="381"/>
                    <a:pt x="472" y="381"/>
                    <a:pt x="472" y="381"/>
                  </a:cubicBezTo>
                  <a:cubicBezTo>
                    <a:pt x="476" y="375"/>
                    <a:pt x="480" y="369"/>
                    <a:pt x="483" y="363"/>
                  </a:cubicBezTo>
                  <a:cubicBezTo>
                    <a:pt x="479" y="361"/>
                    <a:pt x="479" y="361"/>
                    <a:pt x="479" y="361"/>
                  </a:cubicBezTo>
                  <a:cubicBezTo>
                    <a:pt x="478" y="362"/>
                    <a:pt x="478" y="363"/>
                    <a:pt x="477" y="364"/>
                  </a:cubicBezTo>
                  <a:cubicBezTo>
                    <a:pt x="476" y="365"/>
                    <a:pt x="476" y="366"/>
                    <a:pt x="475" y="367"/>
                  </a:cubicBezTo>
                  <a:cubicBezTo>
                    <a:pt x="474" y="369"/>
                    <a:pt x="473" y="370"/>
                    <a:pt x="472" y="372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64" y="355"/>
                    <a:pt x="469" y="346"/>
                    <a:pt x="473" y="337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8" y="339"/>
                    <a:pt x="478" y="339"/>
                    <a:pt x="478" y="339"/>
                  </a:cubicBezTo>
                  <a:cubicBezTo>
                    <a:pt x="492" y="346"/>
                    <a:pt x="492" y="346"/>
                    <a:pt x="492" y="346"/>
                  </a:cubicBezTo>
                  <a:cubicBezTo>
                    <a:pt x="495" y="339"/>
                    <a:pt x="498" y="333"/>
                    <a:pt x="500" y="326"/>
                  </a:cubicBezTo>
                  <a:cubicBezTo>
                    <a:pt x="495" y="325"/>
                    <a:pt x="495" y="325"/>
                    <a:pt x="495" y="325"/>
                  </a:cubicBezTo>
                  <a:cubicBezTo>
                    <a:pt x="495" y="326"/>
                    <a:pt x="494" y="327"/>
                    <a:pt x="494" y="328"/>
                  </a:cubicBezTo>
                  <a:cubicBezTo>
                    <a:pt x="493" y="329"/>
                    <a:pt x="493" y="330"/>
                    <a:pt x="493" y="331"/>
                  </a:cubicBezTo>
                  <a:cubicBezTo>
                    <a:pt x="492" y="333"/>
                    <a:pt x="491" y="335"/>
                    <a:pt x="490" y="336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77" y="331"/>
                    <a:pt x="477" y="331"/>
                    <a:pt x="477" y="331"/>
                  </a:cubicBezTo>
                  <a:cubicBezTo>
                    <a:pt x="476" y="331"/>
                    <a:pt x="476" y="331"/>
                    <a:pt x="476" y="331"/>
                  </a:cubicBezTo>
                  <a:cubicBezTo>
                    <a:pt x="479" y="321"/>
                    <a:pt x="483" y="312"/>
                    <a:pt x="485" y="302"/>
                  </a:cubicBezTo>
                  <a:cubicBezTo>
                    <a:pt x="487" y="303"/>
                    <a:pt x="487" y="303"/>
                    <a:pt x="487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99" y="306"/>
                    <a:pt x="499" y="306"/>
                    <a:pt x="499" y="306"/>
                  </a:cubicBezTo>
                  <a:cubicBezTo>
                    <a:pt x="502" y="307"/>
                    <a:pt x="502" y="307"/>
                    <a:pt x="502" y="307"/>
                  </a:cubicBezTo>
                  <a:cubicBezTo>
                    <a:pt x="505" y="307"/>
                    <a:pt x="505" y="307"/>
                    <a:pt x="505" y="307"/>
                  </a:cubicBezTo>
                  <a:cubicBezTo>
                    <a:pt x="507" y="301"/>
                    <a:pt x="509" y="294"/>
                    <a:pt x="510" y="287"/>
                  </a:cubicBezTo>
                  <a:cubicBezTo>
                    <a:pt x="505" y="286"/>
                    <a:pt x="505" y="286"/>
                    <a:pt x="505" y="286"/>
                  </a:cubicBezTo>
                  <a:cubicBezTo>
                    <a:pt x="504" y="287"/>
                    <a:pt x="504" y="288"/>
                    <a:pt x="504" y="289"/>
                  </a:cubicBezTo>
                  <a:cubicBezTo>
                    <a:pt x="504" y="291"/>
                    <a:pt x="504" y="292"/>
                    <a:pt x="503" y="293"/>
                  </a:cubicBezTo>
                  <a:cubicBezTo>
                    <a:pt x="503" y="295"/>
                    <a:pt x="503" y="297"/>
                    <a:pt x="502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492" y="296"/>
                    <a:pt x="492" y="296"/>
                    <a:pt x="492" y="296"/>
                  </a:cubicBezTo>
                  <a:cubicBezTo>
                    <a:pt x="488" y="296"/>
                    <a:pt x="488" y="296"/>
                    <a:pt x="488" y="296"/>
                  </a:cubicBezTo>
                  <a:cubicBezTo>
                    <a:pt x="487" y="295"/>
                    <a:pt x="487" y="295"/>
                    <a:pt x="487" y="295"/>
                  </a:cubicBezTo>
                  <a:cubicBezTo>
                    <a:pt x="489" y="286"/>
                    <a:pt x="490" y="276"/>
                    <a:pt x="491" y="265"/>
                  </a:cubicBezTo>
                  <a:cubicBezTo>
                    <a:pt x="493" y="266"/>
                    <a:pt x="493" y="266"/>
                    <a:pt x="493" y="266"/>
                  </a:cubicBezTo>
                  <a:cubicBezTo>
                    <a:pt x="497" y="266"/>
                    <a:pt x="497" y="266"/>
                    <a:pt x="497" y="266"/>
                  </a:cubicBezTo>
                  <a:cubicBezTo>
                    <a:pt x="512" y="267"/>
                    <a:pt x="512" y="267"/>
                    <a:pt x="512" y="267"/>
                  </a:cubicBezTo>
                  <a:cubicBezTo>
                    <a:pt x="512" y="262"/>
                    <a:pt x="513" y="256"/>
                    <a:pt x="513" y="250"/>
                  </a:cubicBezTo>
                  <a:cubicBezTo>
                    <a:pt x="513" y="249"/>
                    <a:pt x="513" y="247"/>
                    <a:pt x="513" y="246"/>
                  </a:cubicBezTo>
                  <a:cubicBezTo>
                    <a:pt x="508" y="246"/>
                    <a:pt x="508" y="246"/>
                    <a:pt x="508" y="246"/>
                  </a:cubicBezTo>
                  <a:cubicBezTo>
                    <a:pt x="508" y="247"/>
                    <a:pt x="508" y="249"/>
                    <a:pt x="508" y="250"/>
                  </a:cubicBezTo>
                  <a:cubicBezTo>
                    <a:pt x="508" y="251"/>
                    <a:pt x="508" y="252"/>
                    <a:pt x="508" y="253"/>
                  </a:cubicBezTo>
                  <a:cubicBezTo>
                    <a:pt x="508" y="255"/>
                    <a:pt x="507" y="257"/>
                    <a:pt x="507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497" y="259"/>
                    <a:pt x="497" y="259"/>
                    <a:pt x="497" y="259"/>
                  </a:cubicBezTo>
                  <a:cubicBezTo>
                    <a:pt x="493" y="259"/>
                    <a:pt x="493" y="259"/>
                    <a:pt x="493" y="259"/>
                  </a:cubicBezTo>
                  <a:cubicBezTo>
                    <a:pt x="491" y="259"/>
                    <a:pt x="491" y="259"/>
                    <a:pt x="491" y="259"/>
                  </a:cubicBezTo>
                  <a:cubicBezTo>
                    <a:pt x="491" y="256"/>
                    <a:pt x="492" y="253"/>
                    <a:pt x="492" y="250"/>
                  </a:cubicBezTo>
                  <a:cubicBezTo>
                    <a:pt x="492" y="243"/>
                    <a:pt x="491" y="236"/>
                    <a:pt x="490" y="229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6" y="228"/>
                    <a:pt x="496" y="228"/>
                    <a:pt x="496" y="228"/>
                  </a:cubicBezTo>
                  <a:cubicBezTo>
                    <a:pt x="500" y="228"/>
                    <a:pt x="500" y="228"/>
                    <a:pt x="500" y="228"/>
                  </a:cubicBezTo>
                  <a:cubicBezTo>
                    <a:pt x="512" y="227"/>
                    <a:pt x="512" y="227"/>
                    <a:pt x="512" y="227"/>
                  </a:cubicBezTo>
                  <a:cubicBezTo>
                    <a:pt x="511" y="220"/>
                    <a:pt x="510" y="213"/>
                    <a:pt x="508" y="206"/>
                  </a:cubicBezTo>
                  <a:cubicBezTo>
                    <a:pt x="503" y="207"/>
                    <a:pt x="503" y="207"/>
                    <a:pt x="503" y="207"/>
                  </a:cubicBezTo>
                  <a:cubicBezTo>
                    <a:pt x="504" y="208"/>
                    <a:pt x="504" y="209"/>
                    <a:pt x="504" y="210"/>
                  </a:cubicBezTo>
                  <a:cubicBezTo>
                    <a:pt x="504" y="211"/>
                    <a:pt x="504" y="213"/>
                    <a:pt x="505" y="214"/>
                  </a:cubicBezTo>
                  <a:cubicBezTo>
                    <a:pt x="505" y="216"/>
                    <a:pt x="505" y="217"/>
                    <a:pt x="506" y="219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0" y="222"/>
                    <a:pt x="490" y="222"/>
                    <a:pt x="490" y="222"/>
                  </a:cubicBezTo>
                  <a:cubicBezTo>
                    <a:pt x="488" y="212"/>
                    <a:pt x="486" y="202"/>
                    <a:pt x="484" y="192"/>
                  </a:cubicBezTo>
                  <a:cubicBezTo>
                    <a:pt x="486" y="192"/>
                    <a:pt x="486" y="192"/>
                    <a:pt x="486" y="192"/>
                  </a:cubicBezTo>
                  <a:cubicBezTo>
                    <a:pt x="486" y="191"/>
                    <a:pt x="486" y="191"/>
                    <a:pt x="486" y="191"/>
                  </a:cubicBezTo>
                  <a:cubicBezTo>
                    <a:pt x="489" y="191"/>
                    <a:pt x="489" y="191"/>
                    <a:pt x="489" y="191"/>
                  </a:cubicBezTo>
                  <a:cubicBezTo>
                    <a:pt x="504" y="187"/>
                    <a:pt x="504" y="187"/>
                    <a:pt x="504" y="187"/>
                  </a:cubicBezTo>
                  <a:cubicBezTo>
                    <a:pt x="502" y="180"/>
                    <a:pt x="500" y="173"/>
                    <a:pt x="497" y="167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70"/>
                    <a:pt x="493" y="171"/>
                    <a:pt x="494" y="172"/>
                  </a:cubicBezTo>
                  <a:cubicBezTo>
                    <a:pt x="494" y="173"/>
                    <a:pt x="495" y="174"/>
                    <a:pt x="495" y="175"/>
                  </a:cubicBezTo>
                  <a:cubicBezTo>
                    <a:pt x="496" y="177"/>
                    <a:pt x="496" y="179"/>
                    <a:pt x="497" y="180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2" y="186"/>
                    <a:pt x="482" y="186"/>
                    <a:pt x="482" y="186"/>
                  </a:cubicBezTo>
                  <a:cubicBezTo>
                    <a:pt x="479" y="176"/>
                    <a:pt x="475" y="167"/>
                    <a:pt x="470" y="158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3" y="156"/>
                    <a:pt x="473" y="156"/>
                    <a:pt x="473" y="156"/>
                  </a:cubicBezTo>
                  <a:cubicBezTo>
                    <a:pt x="476" y="155"/>
                    <a:pt x="476" y="155"/>
                    <a:pt x="476" y="155"/>
                  </a:cubicBezTo>
                  <a:cubicBezTo>
                    <a:pt x="490" y="149"/>
                    <a:pt x="490" y="149"/>
                    <a:pt x="490" y="149"/>
                  </a:cubicBezTo>
                  <a:cubicBezTo>
                    <a:pt x="487" y="142"/>
                    <a:pt x="483" y="136"/>
                    <a:pt x="480" y="130"/>
                  </a:cubicBezTo>
                  <a:cubicBezTo>
                    <a:pt x="475" y="133"/>
                    <a:pt x="475" y="133"/>
                    <a:pt x="475" y="133"/>
                  </a:cubicBezTo>
                  <a:cubicBezTo>
                    <a:pt x="476" y="134"/>
                    <a:pt x="476" y="135"/>
                    <a:pt x="477" y="136"/>
                  </a:cubicBezTo>
                  <a:cubicBezTo>
                    <a:pt x="478" y="137"/>
                    <a:pt x="478" y="138"/>
                    <a:pt x="479" y="139"/>
                  </a:cubicBezTo>
                  <a:cubicBezTo>
                    <a:pt x="480" y="140"/>
                    <a:pt x="481" y="142"/>
                    <a:pt x="481" y="144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2" y="149"/>
                    <a:pt x="472" y="149"/>
                    <a:pt x="472" y="149"/>
                  </a:cubicBezTo>
                  <a:cubicBezTo>
                    <a:pt x="469" y="150"/>
                    <a:pt x="469" y="150"/>
                    <a:pt x="469" y="150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3" y="142"/>
                    <a:pt x="457" y="134"/>
                    <a:pt x="452" y="126"/>
                  </a:cubicBezTo>
                  <a:cubicBezTo>
                    <a:pt x="453" y="124"/>
                    <a:pt x="453" y="124"/>
                    <a:pt x="453" y="124"/>
                  </a:cubicBezTo>
                  <a:cubicBezTo>
                    <a:pt x="454" y="124"/>
                    <a:pt x="454" y="124"/>
                    <a:pt x="454" y="124"/>
                  </a:cubicBezTo>
                  <a:cubicBezTo>
                    <a:pt x="456" y="123"/>
                    <a:pt x="456" y="123"/>
                    <a:pt x="456" y="123"/>
                  </a:cubicBezTo>
                  <a:cubicBezTo>
                    <a:pt x="469" y="114"/>
                    <a:pt x="469" y="114"/>
                    <a:pt x="469" y="114"/>
                  </a:cubicBezTo>
                  <a:cubicBezTo>
                    <a:pt x="465" y="108"/>
                    <a:pt x="460" y="102"/>
                    <a:pt x="456" y="97"/>
                  </a:cubicBezTo>
                  <a:cubicBezTo>
                    <a:pt x="452" y="100"/>
                    <a:pt x="452" y="100"/>
                    <a:pt x="452" y="100"/>
                  </a:cubicBezTo>
                  <a:cubicBezTo>
                    <a:pt x="453" y="101"/>
                    <a:pt x="453" y="102"/>
                    <a:pt x="454" y="103"/>
                  </a:cubicBezTo>
                  <a:cubicBezTo>
                    <a:pt x="455" y="104"/>
                    <a:pt x="456" y="105"/>
                    <a:pt x="456" y="106"/>
                  </a:cubicBezTo>
                  <a:cubicBezTo>
                    <a:pt x="458" y="107"/>
                    <a:pt x="459" y="109"/>
                    <a:pt x="460" y="110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2" y="117"/>
                    <a:pt x="452" y="117"/>
                    <a:pt x="452" y="117"/>
                  </a:cubicBezTo>
                  <a:cubicBezTo>
                    <a:pt x="449" y="119"/>
                    <a:pt x="449" y="119"/>
                    <a:pt x="449" y="119"/>
                  </a:cubicBezTo>
                  <a:cubicBezTo>
                    <a:pt x="447" y="120"/>
                    <a:pt x="447" y="120"/>
                    <a:pt x="447" y="120"/>
                  </a:cubicBezTo>
                  <a:cubicBezTo>
                    <a:pt x="441" y="112"/>
                    <a:pt x="435" y="105"/>
                    <a:pt x="427" y="98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31" y="94"/>
                    <a:pt x="431" y="94"/>
                    <a:pt x="431" y="94"/>
                  </a:cubicBezTo>
                  <a:cubicBezTo>
                    <a:pt x="442" y="83"/>
                    <a:pt x="442" y="83"/>
                    <a:pt x="442" y="83"/>
                  </a:cubicBezTo>
                  <a:cubicBezTo>
                    <a:pt x="437" y="78"/>
                    <a:pt x="432" y="73"/>
                    <a:pt x="426" y="69"/>
                  </a:cubicBezTo>
                  <a:cubicBezTo>
                    <a:pt x="423" y="73"/>
                    <a:pt x="423" y="73"/>
                    <a:pt x="423" y="73"/>
                  </a:cubicBezTo>
                  <a:cubicBezTo>
                    <a:pt x="424" y="73"/>
                    <a:pt x="425" y="74"/>
                    <a:pt x="426" y="75"/>
                  </a:cubicBezTo>
                  <a:cubicBezTo>
                    <a:pt x="427" y="76"/>
                    <a:pt x="428" y="77"/>
                    <a:pt x="429" y="77"/>
                  </a:cubicBezTo>
                  <a:cubicBezTo>
                    <a:pt x="430" y="79"/>
                    <a:pt x="432" y="80"/>
                    <a:pt x="433" y="81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2" y="93"/>
                    <a:pt x="422" y="93"/>
                    <a:pt x="422" y="93"/>
                  </a:cubicBezTo>
                  <a:cubicBezTo>
                    <a:pt x="415" y="86"/>
                    <a:pt x="407" y="80"/>
                    <a:pt x="399" y="74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2" y="70"/>
                    <a:pt x="402" y="70"/>
                    <a:pt x="402" y="70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53"/>
                    <a:pt x="399" y="49"/>
                    <a:pt x="393" y="46"/>
                  </a:cubicBezTo>
                  <a:cubicBezTo>
                    <a:pt x="390" y="50"/>
                    <a:pt x="390" y="50"/>
                    <a:pt x="390" y="50"/>
                  </a:cubicBezTo>
                  <a:cubicBezTo>
                    <a:pt x="391" y="51"/>
                    <a:pt x="392" y="52"/>
                    <a:pt x="393" y="52"/>
                  </a:cubicBezTo>
                  <a:cubicBezTo>
                    <a:pt x="394" y="53"/>
                    <a:pt x="396" y="53"/>
                    <a:pt x="397" y="54"/>
                  </a:cubicBezTo>
                  <a:cubicBezTo>
                    <a:pt x="398" y="55"/>
                    <a:pt x="400" y="56"/>
                    <a:pt x="401" y="57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84" y="65"/>
                    <a:pt x="376" y="60"/>
                    <a:pt x="366" y="56"/>
                  </a:cubicBezTo>
                  <a:cubicBezTo>
                    <a:pt x="367" y="54"/>
                    <a:pt x="367" y="54"/>
                    <a:pt x="367" y="54"/>
                  </a:cubicBezTo>
                  <a:cubicBezTo>
                    <a:pt x="368" y="54"/>
                    <a:pt x="368" y="54"/>
                    <a:pt x="368" y="54"/>
                  </a:cubicBezTo>
                  <a:cubicBezTo>
                    <a:pt x="369" y="51"/>
                    <a:pt x="369" y="51"/>
                    <a:pt x="369" y="51"/>
                  </a:cubicBezTo>
                  <a:cubicBezTo>
                    <a:pt x="375" y="37"/>
                    <a:pt x="375" y="37"/>
                    <a:pt x="375" y="37"/>
                  </a:cubicBezTo>
                  <a:cubicBezTo>
                    <a:pt x="369" y="34"/>
                    <a:pt x="362" y="32"/>
                    <a:pt x="356" y="29"/>
                  </a:cubicBezTo>
                  <a:cubicBezTo>
                    <a:pt x="354" y="34"/>
                    <a:pt x="354" y="34"/>
                    <a:pt x="354" y="34"/>
                  </a:cubicBezTo>
                  <a:cubicBezTo>
                    <a:pt x="355" y="35"/>
                    <a:pt x="356" y="35"/>
                    <a:pt x="357" y="35"/>
                  </a:cubicBezTo>
                  <a:cubicBezTo>
                    <a:pt x="359" y="36"/>
                    <a:pt x="360" y="36"/>
                    <a:pt x="361" y="37"/>
                  </a:cubicBezTo>
                  <a:cubicBezTo>
                    <a:pt x="362" y="37"/>
                    <a:pt x="364" y="38"/>
                    <a:pt x="366" y="39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51" y="50"/>
                    <a:pt x="341" y="47"/>
                    <a:pt x="332" y="44"/>
                  </a:cubicBezTo>
                  <a:cubicBezTo>
                    <a:pt x="332" y="42"/>
                    <a:pt x="332" y="42"/>
                    <a:pt x="332" y="42"/>
                  </a:cubicBezTo>
                  <a:cubicBezTo>
                    <a:pt x="332" y="41"/>
                    <a:pt x="332" y="41"/>
                    <a:pt x="332" y="41"/>
                  </a:cubicBezTo>
                  <a:cubicBezTo>
                    <a:pt x="333" y="39"/>
                    <a:pt x="333" y="39"/>
                    <a:pt x="333" y="39"/>
                  </a:cubicBezTo>
                  <a:cubicBezTo>
                    <a:pt x="337" y="24"/>
                    <a:pt x="337" y="24"/>
                    <a:pt x="337" y="24"/>
                  </a:cubicBezTo>
                  <a:cubicBezTo>
                    <a:pt x="330" y="22"/>
                    <a:pt x="323" y="21"/>
                    <a:pt x="316" y="19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7" y="25"/>
                    <a:pt x="318" y="25"/>
                    <a:pt x="319" y="25"/>
                  </a:cubicBezTo>
                  <a:cubicBezTo>
                    <a:pt x="320" y="25"/>
                    <a:pt x="321" y="25"/>
                    <a:pt x="322" y="26"/>
                  </a:cubicBezTo>
                  <a:cubicBezTo>
                    <a:pt x="324" y="26"/>
                    <a:pt x="326" y="26"/>
                    <a:pt x="328" y="27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3"/>
                    <a:pt x="325" y="43"/>
                    <a:pt x="325" y="43"/>
                  </a:cubicBezTo>
                  <a:cubicBezTo>
                    <a:pt x="315" y="40"/>
                    <a:pt x="305" y="39"/>
                    <a:pt x="295" y="38"/>
                  </a:cubicBezTo>
                  <a:cubicBezTo>
                    <a:pt x="295" y="36"/>
                    <a:pt x="295" y="36"/>
                    <a:pt x="295" y="36"/>
                  </a:cubicBezTo>
                  <a:cubicBezTo>
                    <a:pt x="295" y="35"/>
                    <a:pt x="295" y="35"/>
                    <a:pt x="295" y="35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7" y="17"/>
                    <a:pt x="297" y="17"/>
                    <a:pt x="297" y="17"/>
                  </a:cubicBezTo>
                  <a:cubicBezTo>
                    <a:pt x="291" y="17"/>
                    <a:pt x="285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87" y="11"/>
                    <a:pt x="295" y="11"/>
                    <a:pt x="303" y="12"/>
                  </a:cubicBezTo>
                  <a:cubicBezTo>
                    <a:pt x="303" y="14"/>
                    <a:pt x="303" y="14"/>
                    <a:pt x="303" y="14"/>
                  </a:cubicBezTo>
                  <a:cubicBezTo>
                    <a:pt x="303" y="15"/>
                    <a:pt x="303" y="15"/>
                    <a:pt x="303" y="15"/>
                  </a:cubicBezTo>
                  <a:cubicBezTo>
                    <a:pt x="302" y="18"/>
                    <a:pt x="302" y="18"/>
                    <a:pt x="302" y="1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1" y="33"/>
                    <a:pt x="301" y="33"/>
                    <a:pt x="301" y="33"/>
                  </a:cubicBezTo>
                  <a:cubicBezTo>
                    <a:pt x="308" y="34"/>
                    <a:pt x="314" y="35"/>
                    <a:pt x="320" y="36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0" y="31"/>
                    <a:pt x="319" y="31"/>
                    <a:pt x="318" y="31"/>
                  </a:cubicBezTo>
                  <a:cubicBezTo>
                    <a:pt x="317" y="30"/>
                    <a:pt x="316" y="30"/>
                    <a:pt x="315" y="30"/>
                  </a:cubicBezTo>
                  <a:cubicBezTo>
                    <a:pt x="313" y="30"/>
                    <a:pt x="311" y="29"/>
                    <a:pt x="309" y="2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3"/>
                    <a:pt x="311" y="13"/>
                    <a:pt x="311" y="13"/>
                  </a:cubicBezTo>
                  <a:cubicBezTo>
                    <a:pt x="323" y="15"/>
                    <a:pt x="333" y="17"/>
                    <a:pt x="344" y="20"/>
                  </a:cubicBezTo>
                  <a:cubicBezTo>
                    <a:pt x="343" y="22"/>
                    <a:pt x="343" y="22"/>
                    <a:pt x="343" y="22"/>
                  </a:cubicBezTo>
                  <a:cubicBezTo>
                    <a:pt x="343" y="23"/>
                    <a:pt x="343" y="23"/>
                    <a:pt x="343" y="23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45" y="42"/>
                    <a:pt x="351" y="44"/>
                    <a:pt x="357" y="46"/>
                  </a:cubicBezTo>
                  <a:cubicBezTo>
                    <a:pt x="359" y="42"/>
                    <a:pt x="359" y="42"/>
                    <a:pt x="359" y="42"/>
                  </a:cubicBezTo>
                  <a:cubicBezTo>
                    <a:pt x="358" y="41"/>
                    <a:pt x="357" y="41"/>
                    <a:pt x="355" y="41"/>
                  </a:cubicBezTo>
                  <a:cubicBezTo>
                    <a:pt x="354" y="40"/>
                    <a:pt x="353" y="40"/>
                    <a:pt x="352" y="40"/>
                  </a:cubicBezTo>
                  <a:cubicBezTo>
                    <a:pt x="350" y="39"/>
                    <a:pt x="349" y="38"/>
                    <a:pt x="347" y="3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1" y="24"/>
                    <a:pt x="351" y="24"/>
                    <a:pt x="351" y="24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63" y="26"/>
                    <a:pt x="373" y="30"/>
                    <a:pt x="383" y="34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0" y="40"/>
                    <a:pt x="380" y="40"/>
                    <a:pt x="380" y="40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77" y="47"/>
                    <a:pt x="377" y="47"/>
                    <a:pt x="377" y="47"/>
                  </a:cubicBezTo>
                  <a:cubicBezTo>
                    <a:pt x="374" y="54"/>
                    <a:pt x="374" y="54"/>
                    <a:pt x="374" y="54"/>
                  </a:cubicBezTo>
                  <a:cubicBezTo>
                    <a:pt x="380" y="56"/>
                    <a:pt x="386" y="60"/>
                    <a:pt x="391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3" y="58"/>
                    <a:pt x="392" y="58"/>
                    <a:pt x="391" y="57"/>
                  </a:cubicBezTo>
                  <a:cubicBezTo>
                    <a:pt x="390" y="56"/>
                    <a:pt x="389" y="56"/>
                    <a:pt x="388" y="55"/>
                  </a:cubicBezTo>
                  <a:cubicBezTo>
                    <a:pt x="386" y="54"/>
                    <a:pt x="384" y="54"/>
                    <a:pt x="383" y="53"/>
                  </a:cubicBezTo>
                  <a:cubicBezTo>
                    <a:pt x="388" y="43"/>
                    <a:pt x="388" y="43"/>
                    <a:pt x="388" y="43"/>
                  </a:cubicBezTo>
                  <a:cubicBezTo>
                    <a:pt x="390" y="40"/>
                    <a:pt x="390" y="40"/>
                    <a:pt x="390" y="40"/>
                  </a:cubicBezTo>
                  <a:cubicBezTo>
                    <a:pt x="391" y="38"/>
                    <a:pt x="391" y="38"/>
                    <a:pt x="391" y="38"/>
                  </a:cubicBezTo>
                  <a:cubicBezTo>
                    <a:pt x="400" y="43"/>
                    <a:pt x="410" y="49"/>
                    <a:pt x="419" y="56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5" y="60"/>
                    <a:pt x="415" y="60"/>
                    <a:pt x="415" y="60"/>
                  </a:cubicBezTo>
                  <a:cubicBezTo>
                    <a:pt x="407" y="73"/>
                    <a:pt x="407" y="73"/>
                    <a:pt x="407" y="73"/>
                  </a:cubicBezTo>
                  <a:cubicBezTo>
                    <a:pt x="412" y="77"/>
                    <a:pt x="417" y="81"/>
                    <a:pt x="422" y="85"/>
                  </a:cubicBezTo>
                  <a:cubicBezTo>
                    <a:pt x="425" y="82"/>
                    <a:pt x="425" y="82"/>
                    <a:pt x="425" y="82"/>
                  </a:cubicBezTo>
                  <a:cubicBezTo>
                    <a:pt x="424" y="81"/>
                    <a:pt x="423" y="80"/>
                    <a:pt x="422" y="79"/>
                  </a:cubicBezTo>
                  <a:cubicBezTo>
                    <a:pt x="422" y="79"/>
                    <a:pt x="421" y="78"/>
                    <a:pt x="420" y="77"/>
                  </a:cubicBezTo>
                  <a:cubicBezTo>
                    <a:pt x="418" y="76"/>
                    <a:pt x="417" y="75"/>
                    <a:pt x="415" y="74"/>
                  </a:cubicBezTo>
                  <a:cubicBezTo>
                    <a:pt x="422" y="65"/>
                    <a:pt x="422" y="65"/>
                    <a:pt x="422" y="65"/>
                  </a:cubicBezTo>
                  <a:cubicBezTo>
                    <a:pt x="424" y="62"/>
                    <a:pt x="424" y="62"/>
                    <a:pt x="424" y="62"/>
                  </a:cubicBezTo>
                  <a:cubicBezTo>
                    <a:pt x="426" y="61"/>
                    <a:pt x="426" y="61"/>
                    <a:pt x="426" y="61"/>
                  </a:cubicBezTo>
                  <a:cubicBezTo>
                    <a:pt x="434" y="68"/>
                    <a:pt x="443" y="75"/>
                    <a:pt x="450" y="83"/>
                  </a:cubicBezTo>
                  <a:cubicBezTo>
                    <a:pt x="449" y="85"/>
                    <a:pt x="449" y="85"/>
                    <a:pt x="449" y="85"/>
                  </a:cubicBezTo>
                  <a:cubicBezTo>
                    <a:pt x="448" y="85"/>
                    <a:pt x="448" y="85"/>
                    <a:pt x="448" y="85"/>
                  </a:cubicBezTo>
                  <a:cubicBezTo>
                    <a:pt x="446" y="87"/>
                    <a:pt x="446" y="87"/>
                    <a:pt x="446" y="87"/>
                  </a:cubicBezTo>
                  <a:cubicBezTo>
                    <a:pt x="435" y="98"/>
                    <a:pt x="435" y="98"/>
                    <a:pt x="435" y="98"/>
                  </a:cubicBezTo>
                  <a:cubicBezTo>
                    <a:pt x="440" y="102"/>
                    <a:pt x="444" y="107"/>
                    <a:pt x="448" y="112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1" y="108"/>
                    <a:pt x="451" y="108"/>
                    <a:pt x="450" y="107"/>
                  </a:cubicBezTo>
                  <a:cubicBezTo>
                    <a:pt x="449" y="106"/>
                    <a:pt x="448" y="105"/>
                    <a:pt x="448" y="104"/>
                  </a:cubicBezTo>
                  <a:cubicBezTo>
                    <a:pt x="446" y="103"/>
                    <a:pt x="445" y="101"/>
                    <a:pt x="444" y="100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6" y="89"/>
                    <a:pt x="456" y="89"/>
                    <a:pt x="456" y="89"/>
                  </a:cubicBezTo>
                  <a:cubicBezTo>
                    <a:pt x="464" y="97"/>
                    <a:pt x="470" y="106"/>
                    <a:pt x="477" y="115"/>
                  </a:cubicBezTo>
                  <a:cubicBezTo>
                    <a:pt x="475" y="116"/>
                    <a:pt x="475" y="116"/>
                    <a:pt x="475" y="116"/>
                  </a:cubicBezTo>
                  <a:cubicBezTo>
                    <a:pt x="474" y="117"/>
                    <a:pt x="474" y="117"/>
                    <a:pt x="474" y="117"/>
                  </a:cubicBezTo>
                  <a:cubicBezTo>
                    <a:pt x="459" y="127"/>
                    <a:pt x="459" y="127"/>
                    <a:pt x="459" y="127"/>
                  </a:cubicBezTo>
                  <a:cubicBezTo>
                    <a:pt x="463" y="133"/>
                    <a:pt x="466" y="138"/>
                    <a:pt x="470" y="144"/>
                  </a:cubicBezTo>
                  <a:cubicBezTo>
                    <a:pt x="474" y="141"/>
                    <a:pt x="474" y="141"/>
                    <a:pt x="474" y="141"/>
                  </a:cubicBezTo>
                  <a:cubicBezTo>
                    <a:pt x="473" y="140"/>
                    <a:pt x="473" y="139"/>
                    <a:pt x="472" y="139"/>
                  </a:cubicBezTo>
                  <a:cubicBezTo>
                    <a:pt x="472" y="138"/>
                    <a:pt x="471" y="137"/>
                    <a:pt x="470" y="136"/>
                  </a:cubicBezTo>
                  <a:cubicBezTo>
                    <a:pt x="469" y="134"/>
                    <a:pt x="468" y="132"/>
                    <a:pt x="467" y="131"/>
                  </a:cubicBezTo>
                  <a:cubicBezTo>
                    <a:pt x="477" y="125"/>
                    <a:pt x="477" y="125"/>
                    <a:pt x="477" y="125"/>
                  </a:cubicBezTo>
                  <a:cubicBezTo>
                    <a:pt x="480" y="123"/>
                    <a:pt x="480" y="123"/>
                    <a:pt x="480" y="123"/>
                  </a:cubicBezTo>
                  <a:cubicBezTo>
                    <a:pt x="481" y="122"/>
                    <a:pt x="481" y="122"/>
                    <a:pt x="481" y="122"/>
                  </a:cubicBezTo>
                  <a:cubicBezTo>
                    <a:pt x="487" y="132"/>
                    <a:pt x="493" y="141"/>
                    <a:pt x="497" y="151"/>
                  </a:cubicBezTo>
                  <a:cubicBezTo>
                    <a:pt x="495" y="152"/>
                    <a:pt x="495" y="152"/>
                    <a:pt x="495" y="152"/>
                  </a:cubicBezTo>
                  <a:cubicBezTo>
                    <a:pt x="494" y="153"/>
                    <a:pt x="494" y="153"/>
                    <a:pt x="494" y="153"/>
                  </a:cubicBezTo>
                  <a:cubicBezTo>
                    <a:pt x="492" y="154"/>
                    <a:pt x="492" y="154"/>
                    <a:pt x="492" y="154"/>
                  </a:cubicBezTo>
                  <a:cubicBezTo>
                    <a:pt x="478" y="160"/>
                    <a:pt x="478" y="160"/>
                    <a:pt x="478" y="160"/>
                  </a:cubicBezTo>
                  <a:cubicBezTo>
                    <a:pt x="481" y="166"/>
                    <a:pt x="483" y="172"/>
                    <a:pt x="485" y="178"/>
                  </a:cubicBezTo>
                  <a:cubicBezTo>
                    <a:pt x="490" y="177"/>
                    <a:pt x="490" y="177"/>
                    <a:pt x="490" y="177"/>
                  </a:cubicBezTo>
                  <a:cubicBezTo>
                    <a:pt x="489" y="176"/>
                    <a:pt x="489" y="175"/>
                    <a:pt x="489" y="174"/>
                  </a:cubicBezTo>
                  <a:cubicBezTo>
                    <a:pt x="488" y="173"/>
                    <a:pt x="488" y="172"/>
                    <a:pt x="487" y="170"/>
                  </a:cubicBezTo>
                  <a:cubicBezTo>
                    <a:pt x="487" y="169"/>
                    <a:pt x="486" y="167"/>
                    <a:pt x="485" y="165"/>
                  </a:cubicBezTo>
                  <a:cubicBezTo>
                    <a:pt x="495" y="161"/>
                    <a:pt x="495" y="161"/>
                    <a:pt x="495" y="161"/>
                  </a:cubicBezTo>
                  <a:cubicBezTo>
                    <a:pt x="499" y="160"/>
                    <a:pt x="499" y="160"/>
                    <a:pt x="499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5" y="169"/>
                    <a:pt x="508" y="180"/>
                    <a:pt x="511" y="191"/>
                  </a:cubicBezTo>
                  <a:cubicBezTo>
                    <a:pt x="509" y="191"/>
                    <a:pt x="509" y="191"/>
                    <a:pt x="509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5" y="192"/>
                    <a:pt x="505" y="192"/>
                    <a:pt x="505" y="192"/>
                  </a:cubicBezTo>
                  <a:cubicBezTo>
                    <a:pt x="490" y="196"/>
                    <a:pt x="490" y="196"/>
                    <a:pt x="490" y="196"/>
                  </a:cubicBezTo>
                  <a:cubicBezTo>
                    <a:pt x="492" y="202"/>
                    <a:pt x="493" y="209"/>
                    <a:pt x="494" y="215"/>
                  </a:cubicBezTo>
                  <a:cubicBezTo>
                    <a:pt x="499" y="215"/>
                    <a:pt x="499" y="215"/>
                    <a:pt x="499" y="215"/>
                  </a:cubicBezTo>
                  <a:cubicBezTo>
                    <a:pt x="499" y="213"/>
                    <a:pt x="499" y="212"/>
                    <a:pt x="499" y="211"/>
                  </a:cubicBezTo>
                  <a:cubicBezTo>
                    <a:pt x="498" y="210"/>
                    <a:pt x="498" y="209"/>
                    <a:pt x="498" y="208"/>
                  </a:cubicBezTo>
                  <a:cubicBezTo>
                    <a:pt x="498" y="206"/>
                    <a:pt x="497" y="204"/>
                    <a:pt x="497" y="202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3" y="199"/>
                    <a:pt x="513" y="199"/>
                    <a:pt x="513" y="199"/>
                  </a:cubicBezTo>
                  <a:cubicBezTo>
                    <a:pt x="515" y="210"/>
                    <a:pt x="517" y="221"/>
                    <a:pt x="518" y="232"/>
                  </a:cubicBezTo>
                  <a:cubicBezTo>
                    <a:pt x="515" y="232"/>
                    <a:pt x="515" y="232"/>
                    <a:pt x="515" y="232"/>
                  </a:cubicBezTo>
                  <a:cubicBezTo>
                    <a:pt x="512" y="232"/>
                    <a:pt x="512" y="232"/>
                    <a:pt x="512" y="232"/>
                  </a:cubicBezTo>
                  <a:cubicBezTo>
                    <a:pt x="497" y="234"/>
                    <a:pt x="497" y="234"/>
                    <a:pt x="497" y="234"/>
                  </a:cubicBezTo>
                  <a:cubicBezTo>
                    <a:pt x="497" y="239"/>
                    <a:pt x="497" y="244"/>
                    <a:pt x="497" y="250"/>
                  </a:cubicBezTo>
                  <a:cubicBezTo>
                    <a:pt x="497" y="251"/>
                    <a:pt x="497" y="252"/>
                    <a:pt x="497" y="253"/>
                  </a:cubicBezTo>
                  <a:cubicBezTo>
                    <a:pt x="502" y="253"/>
                    <a:pt x="502" y="253"/>
                    <a:pt x="502" y="253"/>
                  </a:cubicBezTo>
                  <a:cubicBezTo>
                    <a:pt x="502" y="252"/>
                    <a:pt x="502" y="251"/>
                    <a:pt x="502" y="250"/>
                  </a:cubicBezTo>
                  <a:cubicBezTo>
                    <a:pt x="502" y="249"/>
                    <a:pt x="502" y="248"/>
                    <a:pt x="502" y="246"/>
                  </a:cubicBezTo>
                  <a:cubicBezTo>
                    <a:pt x="502" y="245"/>
                    <a:pt x="502" y="243"/>
                    <a:pt x="502" y="241"/>
                  </a:cubicBezTo>
                  <a:cubicBezTo>
                    <a:pt x="512" y="240"/>
                    <a:pt x="512" y="240"/>
                    <a:pt x="512" y="240"/>
                  </a:cubicBezTo>
                  <a:cubicBezTo>
                    <a:pt x="516" y="240"/>
                    <a:pt x="516" y="240"/>
                    <a:pt x="516" y="240"/>
                  </a:cubicBezTo>
                  <a:cubicBezTo>
                    <a:pt x="518" y="240"/>
                    <a:pt x="518" y="240"/>
                    <a:pt x="518" y="240"/>
                  </a:cubicBezTo>
                  <a:cubicBezTo>
                    <a:pt x="518" y="243"/>
                    <a:pt x="518" y="247"/>
                    <a:pt x="518" y="250"/>
                  </a:cubicBezTo>
                  <a:cubicBezTo>
                    <a:pt x="518" y="258"/>
                    <a:pt x="518" y="266"/>
                    <a:pt x="517" y="273"/>
                  </a:cubicBezTo>
                  <a:cubicBezTo>
                    <a:pt x="515" y="273"/>
                    <a:pt x="515" y="273"/>
                    <a:pt x="515" y="273"/>
                  </a:cubicBezTo>
                  <a:cubicBezTo>
                    <a:pt x="514" y="273"/>
                    <a:pt x="514" y="273"/>
                    <a:pt x="514" y="273"/>
                  </a:cubicBezTo>
                  <a:cubicBezTo>
                    <a:pt x="512" y="273"/>
                    <a:pt x="512" y="273"/>
                    <a:pt x="512" y="273"/>
                  </a:cubicBezTo>
                  <a:cubicBezTo>
                    <a:pt x="496" y="272"/>
                    <a:pt x="496" y="272"/>
                    <a:pt x="496" y="272"/>
                  </a:cubicBezTo>
                  <a:cubicBezTo>
                    <a:pt x="495" y="278"/>
                    <a:pt x="494" y="285"/>
                    <a:pt x="493" y="291"/>
                  </a:cubicBezTo>
                  <a:cubicBezTo>
                    <a:pt x="498" y="292"/>
                    <a:pt x="498" y="292"/>
                    <a:pt x="498" y="292"/>
                  </a:cubicBezTo>
                  <a:cubicBezTo>
                    <a:pt x="498" y="291"/>
                    <a:pt x="498" y="290"/>
                    <a:pt x="499" y="288"/>
                  </a:cubicBezTo>
                  <a:cubicBezTo>
                    <a:pt x="499" y="287"/>
                    <a:pt x="499" y="286"/>
                    <a:pt x="499" y="285"/>
                  </a:cubicBezTo>
                  <a:cubicBezTo>
                    <a:pt x="499" y="283"/>
                    <a:pt x="500" y="281"/>
                    <a:pt x="500" y="280"/>
                  </a:cubicBezTo>
                  <a:cubicBezTo>
                    <a:pt x="511" y="281"/>
                    <a:pt x="511" y="281"/>
                    <a:pt x="511" y="281"/>
                  </a:cubicBezTo>
                  <a:cubicBezTo>
                    <a:pt x="514" y="282"/>
                    <a:pt x="514" y="282"/>
                    <a:pt x="514" y="282"/>
                  </a:cubicBezTo>
                  <a:cubicBezTo>
                    <a:pt x="516" y="282"/>
                    <a:pt x="516" y="282"/>
                    <a:pt x="516" y="282"/>
                  </a:cubicBezTo>
                  <a:cubicBezTo>
                    <a:pt x="515" y="293"/>
                    <a:pt x="512" y="304"/>
                    <a:pt x="509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4" y="313"/>
                    <a:pt x="504" y="313"/>
                    <a:pt x="504" y="313"/>
                  </a:cubicBezTo>
                  <a:cubicBezTo>
                    <a:pt x="489" y="309"/>
                    <a:pt x="489" y="309"/>
                    <a:pt x="489" y="309"/>
                  </a:cubicBezTo>
                  <a:cubicBezTo>
                    <a:pt x="487" y="315"/>
                    <a:pt x="485" y="321"/>
                    <a:pt x="483" y="327"/>
                  </a:cubicBezTo>
                  <a:cubicBezTo>
                    <a:pt x="487" y="329"/>
                    <a:pt x="487" y="329"/>
                    <a:pt x="487" y="329"/>
                  </a:cubicBezTo>
                  <a:cubicBezTo>
                    <a:pt x="488" y="328"/>
                    <a:pt x="488" y="327"/>
                    <a:pt x="489" y="326"/>
                  </a:cubicBezTo>
                  <a:cubicBezTo>
                    <a:pt x="489" y="325"/>
                    <a:pt x="489" y="324"/>
                    <a:pt x="490" y="323"/>
                  </a:cubicBezTo>
                  <a:cubicBezTo>
                    <a:pt x="490" y="321"/>
                    <a:pt x="491" y="319"/>
                    <a:pt x="491" y="317"/>
                  </a:cubicBezTo>
                  <a:cubicBezTo>
                    <a:pt x="502" y="321"/>
                    <a:pt x="502" y="321"/>
                    <a:pt x="502" y="321"/>
                  </a:cubicBezTo>
                  <a:cubicBezTo>
                    <a:pt x="505" y="322"/>
                    <a:pt x="505" y="322"/>
                    <a:pt x="505" y="322"/>
                  </a:cubicBezTo>
                  <a:cubicBezTo>
                    <a:pt x="507" y="323"/>
                    <a:pt x="507" y="323"/>
                    <a:pt x="507" y="323"/>
                  </a:cubicBezTo>
                  <a:cubicBezTo>
                    <a:pt x="504" y="333"/>
                    <a:pt x="499" y="343"/>
                    <a:pt x="495" y="353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76" y="344"/>
                    <a:pt x="476" y="344"/>
                    <a:pt x="476" y="344"/>
                  </a:cubicBezTo>
                  <a:cubicBezTo>
                    <a:pt x="473" y="350"/>
                    <a:pt x="470" y="356"/>
                    <a:pt x="466" y="362"/>
                  </a:cubicBezTo>
                  <a:cubicBezTo>
                    <a:pt x="470" y="364"/>
                    <a:pt x="470" y="364"/>
                    <a:pt x="470" y="364"/>
                  </a:cubicBezTo>
                  <a:cubicBezTo>
                    <a:pt x="471" y="363"/>
                    <a:pt x="472" y="362"/>
                    <a:pt x="472" y="361"/>
                  </a:cubicBezTo>
                  <a:cubicBezTo>
                    <a:pt x="473" y="360"/>
                    <a:pt x="473" y="359"/>
                    <a:pt x="474" y="358"/>
                  </a:cubicBezTo>
                  <a:cubicBezTo>
                    <a:pt x="475" y="356"/>
                    <a:pt x="476" y="355"/>
                    <a:pt x="476" y="353"/>
                  </a:cubicBezTo>
                  <a:cubicBezTo>
                    <a:pt x="486" y="358"/>
                    <a:pt x="486" y="358"/>
                    <a:pt x="486" y="358"/>
                  </a:cubicBezTo>
                  <a:cubicBezTo>
                    <a:pt x="489" y="360"/>
                    <a:pt x="489" y="360"/>
                    <a:pt x="489" y="360"/>
                  </a:cubicBezTo>
                  <a:cubicBezTo>
                    <a:pt x="491" y="361"/>
                    <a:pt x="491" y="361"/>
                    <a:pt x="491" y="361"/>
                  </a:cubicBezTo>
                  <a:cubicBezTo>
                    <a:pt x="486" y="371"/>
                    <a:pt x="480" y="380"/>
                    <a:pt x="473" y="389"/>
                  </a:cubicBezTo>
                  <a:cubicBezTo>
                    <a:pt x="471" y="388"/>
                    <a:pt x="471" y="388"/>
                    <a:pt x="471" y="388"/>
                  </a:cubicBezTo>
                  <a:cubicBezTo>
                    <a:pt x="471" y="387"/>
                    <a:pt x="471" y="387"/>
                    <a:pt x="471" y="387"/>
                  </a:cubicBezTo>
                  <a:cubicBezTo>
                    <a:pt x="469" y="386"/>
                    <a:pt x="469" y="386"/>
                    <a:pt x="469" y="386"/>
                  </a:cubicBezTo>
                  <a:cubicBezTo>
                    <a:pt x="456" y="377"/>
                    <a:pt x="456" y="377"/>
                    <a:pt x="456" y="377"/>
                  </a:cubicBezTo>
                  <a:cubicBezTo>
                    <a:pt x="452" y="382"/>
                    <a:pt x="448" y="387"/>
                    <a:pt x="444" y="392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48" y="395"/>
                    <a:pt x="449" y="394"/>
                    <a:pt x="450" y="393"/>
                  </a:cubicBezTo>
                  <a:cubicBezTo>
                    <a:pt x="451" y="392"/>
                    <a:pt x="451" y="391"/>
                    <a:pt x="452" y="390"/>
                  </a:cubicBezTo>
                  <a:cubicBezTo>
                    <a:pt x="453" y="389"/>
                    <a:pt x="454" y="387"/>
                    <a:pt x="456" y="386"/>
                  </a:cubicBezTo>
                  <a:cubicBezTo>
                    <a:pt x="464" y="392"/>
                    <a:pt x="464" y="392"/>
                    <a:pt x="464" y="392"/>
                  </a:cubicBezTo>
                  <a:cubicBezTo>
                    <a:pt x="467" y="395"/>
                    <a:pt x="467" y="395"/>
                    <a:pt x="467" y="395"/>
                  </a:cubicBezTo>
                  <a:cubicBezTo>
                    <a:pt x="468" y="396"/>
                    <a:pt x="468" y="396"/>
                    <a:pt x="468" y="396"/>
                  </a:cubicBezTo>
                  <a:cubicBezTo>
                    <a:pt x="462" y="405"/>
                    <a:pt x="454" y="413"/>
                    <a:pt x="446" y="421"/>
                  </a:cubicBezTo>
                  <a:cubicBezTo>
                    <a:pt x="445" y="419"/>
                    <a:pt x="445" y="419"/>
                    <a:pt x="445" y="419"/>
                  </a:cubicBezTo>
                  <a:cubicBezTo>
                    <a:pt x="444" y="419"/>
                    <a:pt x="444" y="419"/>
                    <a:pt x="444" y="419"/>
                  </a:cubicBezTo>
                  <a:cubicBezTo>
                    <a:pt x="442" y="417"/>
                    <a:pt x="442" y="417"/>
                    <a:pt x="442" y="417"/>
                  </a:cubicBezTo>
                  <a:cubicBezTo>
                    <a:pt x="431" y="406"/>
                    <a:pt x="431" y="406"/>
                    <a:pt x="431" y="406"/>
                  </a:cubicBezTo>
                  <a:cubicBezTo>
                    <a:pt x="427" y="410"/>
                    <a:pt x="422" y="415"/>
                    <a:pt x="417" y="419"/>
                  </a:cubicBezTo>
                  <a:cubicBezTo>
                    <a:pt x="420" y="422"/>
                    <a:pt x="420" y="422"/>
                    <a:pt x="420" y="422"/>
                  </a:cubicBezTo>
                  <a:cubicBezTo>
                    <a:pt x="421" y="422"/>
                    <a:pt x="422" y="421"/>
                    <a:pt x="422" y="420"/>
                  </a:cubicBezTo>
                  <a:cubicBezTo>
                    <a:pt x="423" y="420"/>
                    <a:pt x="424" y="419"/>
                    <a:pt x="425" y="418"/>
                  </a:cubicBezTo>
                  <a:cubicBezTo>
                    <a:pt x="426" y="417"/>
                    <a:pt x="428" y="416"/>
                    <a:pt x="429" y="414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40" y="427"/>
                    <a:pt x="440" y="427"/>
                    <a:pt x="440" y="427"/>
                  </a:cubicBezTo>
                  <a:cubicBezTo>
                    <a:pt x="432" y="434"/>
                    <a:pt x="423" y="441"/>
                    <a:pt x="414" y="447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02" y="430"/>
                    <a:pt x="402" y="430"/>
                    <a:pt x="402" y="430"/>
                  </a:cubicBezTo>
                  <a:cubicBezTo>
                    <a:pt x="397" y="433"/>
                    <a:pt x="391" y="437"/>
                    <a:pt x="385" y="440"/>
                  </a:cubicBezTo>
                  <a:cubicBezTo>
                    <a:pt x="388" y="444"/>
                    <a:pt x="388" y="444"/>
                    <a:pt x="388" y="444"/>
                  </a:cubicBezTo>
                  <a:cubicBezTo>
                    <a:pt x="389" y="444"/>
                    <a:pt x="390" y="443"/>
                    <a:pt x="391" y="443"/>
                  </a:cubicBezTo>
                  <a:cubicBezTo>
                    <a:pt x="392" y="442"/>
                    <a:pt x="393" y="441"/>
                    <a:pt x="394" y="441"/>
                  </a:cubicBezTo>
                  <a:cubicBezTo>
                    <a:pt x="395" y="440"/>
                    <a:pt x="397" y="439"/>
                    <a:pt x="398" y="438"/>
                  </a:cubicBezTo>
                  <a:cubicBezTo>
                    <a:pt x="404" y="447"/>
                    <a:pt x="404" y="447"/>
                    <a:pt x="404" y="447"/>
                  </a:cubicBezTo>
                  <a:cubicBezTo>
                    <a:pt x="406" y="450"/>
                    <a:pt x="406" y="450"/>
                    <a:pt x="406" y="450"/>
                  </a:cubicBezTo>
                  <a:cubicBezTo>
                    <a:pt x="407" y="452"/>
                    <a:pt x="407" y="452"/>
                    <a:pt x="407" y="452"/>
                  </a:cubicBezTo>
                  <a:cubicBezTo>
                    <a:pt x="398" y="458"/>
                    <a:pt x="388" y="463"/>
                    <a:pt x="378" y="468"/>
                  </a:cubicBezTo>
                  <a:cubicBezTo>
                    <a:pt x="377" y="465"/>
                    <a:pt x="377" y="465"/>
                    <a:pt x="377" y="465"/>
                  </a:cubicBezTo>
                  <a:cubicBezTo>
                    <a:pt x="375" y="462"/>
                    <a:pt x="375" y="462"/>
                    <a:pt x="375" y="462"/>
                  </a:cubicBezTo>
                  <a:cubicBezTo>
                    <a:pt x="369" y="448"/>
                    <a:pt x="369" y="448"/>
                    <a:pt x="369" y="448"/>
                  </a:cubicBezTo>
                  <a:cubicBezTo>
                    <a:pt x="363" y="451"/>
                    <a:pt x="357" y="453"/>
                    <a:pt x="351" y="456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53" y="460"/>
                    <a:pt x="354" y="459"/>
                    <a:pt x="355" y="459"/>
                  </a:cubicBezTo>
                  <a:cubicBezTo>
                    <a:pt x="357" y="459"/>
                    <a:pt x="358" y="458"/>
                    <a:pt x="359" y="458"/>
                  </a:cubicBezTo>
                  <a:cubicBezTo>
                    <a:pt x="360" y="457"/>
                    <a:pt x="362" y="456"/>
                    <a:pt x="364" y="456"/>
                  </a:cubicBezTo>
                  <a:cubicBezTo>
                    <a:pt x="368" y="466"/>
                    <a:pt x="368" y="466"/>
                    <a:pt x="368" y="466"/>
                  </a:cubicBezTo>
                  <a:cubicBezTo>
                    <a:pt x="369" y="469"/>
                    <a:pt x="369" y="469"/>
                    <a:pt x="369" y="469"/>
                  </a:cubicBezTo>
                  <a:cubicBezTo>
                    <a:pt x="370" y="471"/>
                    <a:pt x="370" y="471"/>
                    <a:pt x="370" y="471"/>
                  </a:cubicBezTo>
                  <a:cubicBezTo>
                    <a:pt x="360" y="475"/>
                    <a:pt x="349" y="479"/>
                    <a:pt x="338" y="481"/>
                  </a:cubicBezTo>
                  <a:cubicBezTo>
                    <a:pt x="338" y="479"/>
                    <a:pt x="338" y="479"/>
                    <a:pt x="338" y="479"/>
                  </a:cubicBezTo>
                  <a:cubicBezTo>
                    <a:pt x="338" y="478"/>
                    <a:pt x="338" y="478"/>
                    <a:pt x="338" y="478"/>
                  </a:cubicBezTo>
                  <a:cubicBezTo>
                    <a:pt x="337" y="476"/>
                    <a:pt x="337" y="476"/>
                    <a:pt x="337" y="476"/>
                  </a:cubicBezTo>
                  <a:cubicBezTo>
                    <a:pt x="333" y="461"/>
                    <a:pt x="333" y="461"/>
                    <a:pt x="333" y="461"/>
                  </a:cubicBezTo>
                  <a:cubicBezTo>
                    <a:pt x="327" y="463"/>
                    <a:pt x="320" y="464"/>
                    <a:pt x="314" y="465"/>
                  </a:cubicBezTo>
                  <a:cubicBezTo>
                    <a:pt x="315" y="470"/>
                    <a:pt x="315" y="470"/>
                    <a:pt x="315" y="470"/>
                  </a:cubicBezTo>
                  <a:cubicBezTo>
                    <a:pt x="316" y="469"/>
                    <a:pt x="317" y="469"/>
                    <a:pt x="318" y="469"/>
                  </a:cubicBezTo>
                  <a:cubicBezTo>
                    <a:pt x="319" y="469"/>
                    <a:pt x="320" y="469"/>
                    <a:pt x="321" y="468"/>
                  </a:cubicBezTo>
                  <a:cubicBezTo>
                    <a:pt x="323" y="468"/>
                    <a:pt x="325" y="468"/>
                    <a:pt x="327" y="467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3"/>
                    <a:pt x="330" y="483"/>
                    <a:pt x="330" y="483"/>
                  </a:cubicBezTo>
                  <a:cubicBezTo>
                    <a:pt x="319" y="486"/>
                    <a:pt x="309" y="487"/>
                    <a:pt x="297" y="488"/>
                  </a:cubicBezTo>
                  <a:cubicBezTo>
                    <a:pt x="297" y="486"/>
                    <a:pt x="297" y="486"/>
                    <a:pt x="297" y="486"/>
                  </a:cubicBezTo>
                  <a:cubicBezTo>
                    <a:pt x="297" y="485"/>
                    <a:pt x="297" y="485"/>
                    <a:pt x="297" y="485"/>
                  </a:cubicBezTo>
                  <a:cubicBezTo>
                    <a:pt x="297" y="482"/>
                    <a:pt x="297" y="482"/>
                    <a:pt x="297" y="482"/>
                  </a:cubicBezTo>
                  <a:cubicBezTo>
                    <a:pt x="296" y="467"/>
                    <a:pt x="296" y="467"/>
                    <a:pt x="296" y="467"/>
                  </a:cubicBezTo>
                  <a:cubicBezTo>
                    <a:pt x="290" y="467"/>
                    <a:pt x="285" y="468"/>
                    <a:pt x="279" y="468"/>
                  </a:cubicBezTo>
                  <a:close/>
                  <a:moveTo>
                    <a:pt x="279" y="38"/>
                  </a:moveTo>
                  <a:cubicBezTo>
                    <a:pt x="282" y="38"/>
                    <a:pt x="285" y="38"/>
                    <a:pt x="288" y="38"/>
                  </a:cubicBezTo>
                  <a:cubicBezTo>
                    <a:pt x="288" y="36"/>
                    <a:pt x="288" y="36"/>
                    <a:pt x="288" y="36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9" y="22"/>
                    <a:pt x="289" y="22"/>
                    <a:pt x="289" y="22"/>
                  </a:cubicBezTo>
                  <a:cubicBezTo>
                    <a:pt x="287" y="22"/>
                    <a:pt x="285" y="22"/>
                    <a:pt x="283" y="22"/>
                  </a:cubicBezTo>
                  <a:cubicBezTo>
                    <a:pt x="282" y="22"/>
                    <a:pt x="281" y="22"/>
                    <a:pt x="279" y="22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80" y="27"/>
                    <a:pt x="282" y="27"/>
                    <a:pt x="283" y="27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0" y="32"/>
                    <a:pt x="279" y="32"/>
                  </a:cubicBezTo>
                  <a:lnTo>
                    <a:pt x="279" y="38"/>
                  </a:lnTo>
                  <a:close/>
                  <a:moveTo>
                    <a:pt x="279" y="456"/>
                  </a:moveTo>
                  <a:cubicBezTo>
                    <a:pt x="279" y="456"/>
                    <a:pt x="279" y="456"/>
                    <a:pt x="279" y="456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168" y="451"/>
                    <a:pt x="78" y="361"/>
                    <a:pt x="78" y="250"/>
                  </a:cubicBezTo>
                  <a:cubicBezTo>
                    <a:pt x="78" y="139"/>
                    <a:pt x="168" y="49"/>
                    <a:pt x="279" y="49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165" y="43"/>
                    <a:pt x="73" y="136"/>
                    <a:pt x="73" y="250"/>
                  </a:cubicBezTo>
                  <a:cubicBezTo>
                    <a:pt x="73" y="364"/>
                    <a:pt x="165" y="456"/>
                    <a:pt x="279" y="456"/>
                  </a:cubicBezTo>
                  <a:close/>
                  <a:moveTo>
                    <a:pt x="279" y="0"/>
                  </a:moveTo>
                  <a:cubicBezTo>
                    <a:pt x="279" y="5"/>
                    <a:pt x="279" y="5"/>
                    <a:pt x="279" y="5"/>
                  </a:cubicBezTo>
                  <a:cubicBezTo>
                    <a:pt x="195" y="5"/>
                    <a:pt x="113" y="49"/>
                    <a:pt x="68" y="128"/>
                  </a:cubicBezTo>
                  <a:cubicBezTo>
                    <a:pt x="0" y="244"/>
                    <a:pt x="40" y="394"/>
                    <a:pt x="157" y="462"/>
                  </a:cubicBezTo>
                  <a:cubicBezTo>
                    <a:pt x="196" y="484"/>
                    <a:pt x="238" y="494"/>
                    <a:pt x="279" y="494"/>
                  </a:cubicBezTo>
                  <a:cubicBezTo>
                    <a:pt x="279" y="500"/>
                    <a:pt x="279" y="500"/>
                    <a:pt x="279" y="500"/>
                  </a:cubicBezTo>
                  <a:cubicBezTo>
                    <a:pt x="237" y="500"/>
                    <a:pt x="194" y="489"/>
                    <a:pt x="154" y="466"/>
                  </a:cubicBezTo>
                  <a:cubicBezTo>
                    <a:pt x="79" y="423"/>
                    <a:pt x="35" y="347"/>
                    <a:pt x="30" y="267"/>
                  </a:cubicBezTo>
                  <a:cubicBezTo>
                    <a:pt x="30" y="232"/>
                    <a:pt x="30" y="232"/>
                    <a:pt x="30" y="232"/>
                  </a:cubicBezTo>
                  <a:cubicBezTo>
                    <a:pt x="32" y="196"/>
                    <a:pt x="43" y="159"/>
                    <a:pt x="63" y="125"/>
                  </a:cubicBezTo>
                  <a:cubicBezTo>
                    <a:pt x="109" y="45"/>
                    <a:pt x="193" y="0"/>
                    <a:pt x="279" y="0"/>
                  </a:cubicBezTo>
                  <a:close/>
                  <a:moveTo>
                    <a:pt x="279" y="11"/>
                  </a:moveTo>
                  <a:cubicBezTo>
                    <a:pt x="279" y="11"/>
                    <a:pt x="279" y="11"/>
                    <a:pt x="279" y="11"/>
                  </a:cubicBezTo>
                  <a:cubicBezTo>
                    <a:pt x="276" y="11"/>
                    <a:pt x="273" y="11"/>
                    <a:pt x="270" y="11"/>
                  </a:cubicBezTo>
                  <a:cubicBezTo>
                    <a:pt x="270" y="13"/>
                    <a:pt x="270" y="13"/>
                    <a:pt x="270" y="13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0" y="27"/>
                    <a:pt x="270" y="27"/>
                    <a:pt x="270" y="27"/>
                  </a:cubicBezTo>
                  <a:cubicBezTo>
                    <a:pt x="272" y="27"/>
                    <a:pt x="274" y="27"/>
                    <a:pt x="276" y="27"/>
                  </a:cubicBezTo>
                  <a:cubicBezTo>
                    <a:pt x="277" y="27"/>
                    <a:pt x="278" y="27"/>
                    <a:pt x="279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8" y="22"/>
                    <a:pt x="277" y="22"/>
                    <a:pt x="276" y="22"/>
                  </a:cubicBezTo>
                  <a:cubicBezTo>
                    <a:pt x="276" y="17"/>
                    <a:pt x="276" y="17"/>
                    <a:pt x="276" y="17"/>
                  </a:cubicBezTo>
                  <a:cubicBezTo>
                    <a:pt x="277" y="17"/>
                    <a:pt x="278" y="17"/>
                    <a:pt x="279" y="17"/>
                  </a:cubicBezTo>
                  <a:cubicBezTo>
                    <a:pt x="279" y="17"/>
                    <a:pt x="279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lose/>
                  <a:moveTo>
                    <a:pt x="279" y="32"/>
                  </a:moveTo>
                  <a:cubicBezTo>
                    <a:pt x="279" y="38"/>
                    <a:pt x="279" y="38"/>
                    <a:pt x="279" y="38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72" y="38"/>
                    <a:pt x="265" y="38"/>
                    <a:pt x="258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49" y="18"/>
                    <a:pt x="242" y="19"/>
                    <a:pt x="235" y="21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7" y="25"/>
                    <a:pt x="239" y="25"/>
                    <a:pt x="240" y="25"/>
                  </a:cubicBezTo>
                  <a:cubicBezTo>
                    <a:pt x="241" y="25"/>
                    <a:pt x="242" y="25"/>
                    <a:pt x="243" y="24"/>
                  </a:cubicBezTo>
                  <a:cubicBezTo>
                    <a:pt x="245" y="24"/>
                    <a:pt x="247" y="24"/>
                    <a:pt x="249" y="24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41" y="41"/>
                    <a:pt x="231" y="43"/>
                    <a:pt x="222" y="46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0" y="40"/>
                    <a:pt x="220" y="40"/>
                    <a:pt x="220" y="40"/>
                  </a:cubicBezTo>
                  <a:cubicBezTo>
                    <a:pt x="216" y="25"/>
                    <a:pt x="216" y="25"/>
                    <a:pt x="216" y="25"/>
                  </a:cubicBezTo>
                  <a:cubicBezTo>
                    <a:pt x="209" y="27"/>
                    <a:pt x="203" y="29"/>
                    <a:pt x="196" y="32"/>
                  </a:cubicBezTo>
                  <a:cubicBezTo>
                    <a:pt x="198" y="37"/>
                    <a:pt x="198" y="37"/>
                    <a:pt x="198" y="37"/>
                  </a:cubicBezTo>
                  <a:cubicBezTo>
                    <a:pt x="199" y="36"/>
                    <a:pt x="200" y="36"/>
                    <a:pt x="201" y="35"/>
                  </a:cubicBezTo>
                  <a:cubicBezTo>
                    <a:pt x="202" y="35"/>
                    <a:pt x="204" y="35"/>
                    <a:pt x="205" y="34"/>
                  </a:cubicBezTo>
                  <a:cubicBezTo>
                    <a:pt x="206" y="34"/>
                    <a:pt x="208" y="33"/>
                    <a:pt x="210" y="32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05" y="51"/>
                    <a:pt x="196" y="54"/>
                    <a:pt x="187" y="59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2" y="43"/>
                    <a:pt x="166" y="46"/>
                    <a:pt x="160" y="50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3" y="53"/>
                    <a:pt x="164" y="53"/>
                    <a:pt x="165" y="52"/>
                  </a:cubicBezTo>
                  <a:cubicBezTo>
                    <a:pt x="166" y="52"/>
                    <a:pt x="167" y="51"/>
                    <a:pt x="168" y="50"/>
                  </a:cubicBezTo>
                  <a:cubicBezTo>
                    <a:pt x="170" y="49"/>
                    <a:pt x="172" y="49"/>
                    <a:pt x="173" y="4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72" y="67"/>
                    <a:pt x="163" y="72"/>
                    <a:pt x="155" y="78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37" y="64"/>
                    <a:pt x="132" y="69"/>
                    <a:pt x="127" y="74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1" y="77"/>
                    <a:pt x="132" y="76"/>
                    <a:pt x="133" y="75"/>
                  </a:cubicBezTo>
                  <a:cubicBezTo>
                    <a:pt x="134" y="74"/>
                    <a:pt x="134" y="73"/>
                    <a:pt x="135" y="73"/>
                  </a:cubicBezTo>
                  <a:cubicBezTo>
                    <a:pt x="137" y="72"/>
                    <a:pt x="138" y="70"/>
                    <a:pt x="140" y="69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50" y="82"/>
                    <a:pt x="150" y="82"/>
                    <a:pt x="150" y="82"/>
                  </a:cubicBezTo>
                  <a:cubicBezTo>
                    <a:pt x="142" y="88"/>
                    <a:pt x="134" y="95"/>
                    <a:pt x="127" y="102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07" y="92"/>
                    <a:pt x="103" y="97"/>
                    <a:pt x="98" y="103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5"/>
                    <a:pt x="104" y="104"/>
                    <a:pt x="105" y="103"/>
                  </a:cubicBezTo>
                  <a:cubicBezTo>
                    <a:pt x="105" y="102"/>
                    <a:pt x="106" y="101"/>
                    <a:pt x="107" y="100"/>
                  </a:cubicBezTo>
                  <a:cubicBezTo>
                    <a:pt x="108" y="99"/>
                    <a:pt x="109" y="98"/>
                    <a:pt x="111" y="96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16" y="114"/>
                    <a:pt x="110" y="122"/>
                    <a:pt x="104" y="130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3" y="124"/>
                    <a:pt x="79" y="130"/>
                    <a:pt x="75" y="136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8"/>
                    <a:pt x="81" y="137"/>
                    <a:pt x="82" y="136"/>
                  </a:cubicBezTo>
                  <a:cubicBezTo>
                    <a:pt x="82" y="135"/>
                    <a:pt x="83" y="134"/>
                    <a:pt x="84" y="133"/>
                  </a:cubicBezTo>
                  <a:cubicBezTo>
                    <a:pt x="84" y="131"/>
                    <a:pt x="85" y="129"/>
                    <a:pt x="86" y="128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5" y="145"/>
                    <a:pt x="90" y="154"/>
                    <a:pt x="86" y="163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64" y="160"/>
                    <a:pt x="61" y="167"/>
                    <a:pt x="59" y="173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4"/>
                    <a:pt x="64" y="173"/>
                    <a:pt x="65" y="172"/>
                  </a:cubicBezTo>
                  <a:cubicBezTo>
                    <a:pt x="65" y="171"/>
                    <a:pt x="66" y="170"/>
                    <a:pt x="66" y="168"/>
                  </a:cubicBezTo>
                  <a:cubicBezTo>
                    <a:pt x="67" y="167"/>
                    <a:pt x="68" y="165"/>
                    <a:pt x="68" y="163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79" y="178"/>
                    <a:pt x="76" y="188"/>
                    <a:pt x="74" y="198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2" y="199"/>
                    <a:pt x="50" y="206"/>
                    <a:pt x="49" y="213"/>
                  </a:cubicBezTo>
                  <a:cubicBezTo>
                    <a:pt x="54" y="214"/>
                    <a:pt x="54" y="214"/>
                    <a:pt x="54" y="214"/>
                  </a:cubicBezTo>
                  <a:cubicBezTo>
                    <a:pt x="54" y="213"/>
                    <a:pt x="54" y="211"/>
                    <a:pt x="55" y="210"/>
                  </a:cubicBezTo>
                  <a:cubicBezTo>
                    <a:pt x="55" y="209"/>
                    <a:pt x="55" y="208"/>
                    <a:pt x="55" y="207"/>
                  </a:cubicBezTo>
                  <a:cubicBezTo>
                    <a:pt x="56" y="205"/>
                    <a:pt x="56" y="203"/>
                    <a:pt x="56" y="201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0" y="214"/>
                    <a:pt x="69" y="224"/>
                    <a:pt x="68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6" y="238"/>
                    <a:pt x="46" y="244"/>
                    <a:pt x="46" y="250"/>
                  </a:cubicBezTo>
                  <a:cubicBezTo>
                    <a:pt x="46" y="251"/>
                    <a:pt x="46" y="252"/>
                    <a:pt x="46" y="254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51" y="252"/>
                    <a:pt x="51" y="251"/>
                    <a:pt x="51" y="250"/>
                  </a:cubicBezTo>
                  <a:cubicBezTo>
                    <a:pt x="51" y="249"/>
                    <a:pt x="51" y="247"/>
                    <a:pt x="51" y="246"/>
                  </a:cubicBezTo>
                  <a:cubicBezTo>
                    <a:pt x="51" y="244"/>
                    <a:pt x="51" y="242"/>
                    <a:pt x="51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4"/>
                    <a:pt x="67" y="247"/>
                    <a:pt x="67" y="250"/>
                  </a:cubicBezTo>
                  <a:cubicBezTo>
                    <a:pt x="67" y="257"/>
                    <a:pt x="68" y="264"/>
                    <a:pt x="68" y="271"/>
                  </a:cubicBezTo>
                  <a:cubicBezTo>
                    <a:pt x="65" y="271"/>
                    <a:pt x="65" y="271"/>
                    <a:pt x="65" y="271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48" y="273"/>
                    <a:pt x="48" y="273"/>
                    <a:pt x="48" y="273"/>
                  </a:cubicBezTo>
                  <a:cubicBezTo>
                    <a:pt x="47" y="273"/>
                    <a:pt x="47" y="273"/>
                    <a:pt x="47" y="273"/>
                  </a:cubicBezTo>
                  <a:cubicBezTo>
                    <a:pt x="48" y="280"/>
                    <a:pt x="49" y="287"/>
                    <a:pt x="50" y="294"/>
                  </a:cubicBezTo>
                  <a:cubicBezTo>
                    <a:pt x="55" y="293"/>
                    <a:pt x="55" y="293"/>
                    <a:pt x="55" y="293"/>
                  </a:cubicBezTo>
                  <a:cubicBezTo>
                    <a:pt x="55" y="292"/>
                    <a:pt x="55" y="291"/>
                    <a:pt x="55" y="289"/>
                  </a:cubicBezTo>
                  <a:cubicBezTo>
                    <a:pt x="54" y="288"/>
                    <a:pt x="54" y="287"/>
                    <a:pt x="54" y="286"/>
                  </a:cubicBezTo>
                  <a:cubicBezTo>
                    <a:pt x="54" y="284"/>
                    <a:pt x="53" y="282"/>
                    <a:pt x="53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63" y="279"/>
                    <a:pt x="63" y="279"/>
                    <a:pt x="63" y="279"/>
                  </a:cubicBezTo>
                  <a:cubicBezTo>
                    <a:pt x="69" y="278"/>
                    <a:pt x="69" y="278"/>
                    <a:pt x="69" y="278"/>
                  </a:cubicBezTo>
                  <a:cubicBezTo>
                    <a:pt x="70" y="288"/>
                    <a:pt x="72" y="298"/>
                    <a:pt x="75" y="307"/>
                  </a:cubicBezTo>
                  <a:cubicBezTo>
                    <a:pt x="73" y="308"/>
                    <a:pt x="73" y="308"/>
                    <a:pt x="73" y="308"/>
                  </a:cubicBezTo>
                  <a:cubicBezTo>
                    <a:pt x="72" y="308"/>
                    <a:pt x="72" y="308"/>
                    <a:pt x="72" y="308"/>
                  </a:cubicBezTo>
                  <a:cubicBezTo>
                    <a:pt x="70" y="309"/>
                    <a:pt x="70" y="309"/>
                    <a:pt x="70" y="309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7" y="320"/>
                    <a:pt x="59" y="326"/>
                    <a:pt x="61" y="333"/>
                  </a:cubicBezTo>
                  <a:cubicBezTo>
                    <a:pt x="66" y="331"/>
                    <a:pt x="66" y="331"/>
                    <a:pt x="66" y="331"/>
                  </a:cubicBezTo>
                  <a:cubicBezTo>
                    <a:pt x="66" y="330"/>
                    <a:pt x="65" y="329"/>
                    <a:pt x="65" y="328"/>
                  </a:cubicBezTo>
                  <a:cubicBezTo>
                    <a:pt x="64" y="327"/>
                    <a:pt x="64" y="326"/>
                    <a:pt x="64" y="325"/>
                  </a:cubicBezTo>
                  <a:cubicBezTo>
                    <a:pt x="63" y="323"/>
                    <a:pt x="63" y="321"/>
                    <a:pt x="62" y="319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7" y="314"/>
                    <a:pt x="77" y="314"/>
                    <a:pt x="77" y="314"/>
                  </a:cubicBezTo>
                  <a:cubicBezTo>
                    <a:pt x="80" y="324"/>
                    <a:pt x="84" y="333"/>
                    <a:pt x="88" y="342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72" y="357"/>
                    <a:pt x="76" y="364"/>
                    <a:pt x="79" y="370"/>
                  </a:cubicBezTo>
                  <a:cubicBezTo>
                    <a:pt x="84" y="367"/>
                    <a:pt x="84" y="367"/>
                    <a:pt x="84" y="367"/>
                  </a:cubicBezTo>
                  <a:cubicBezTo>
                    <a:pt x="83" y="366"/>
                    <a:pt x="82" y="365"/>
                    <a:pt x="82" y="364"/>
                  </a:cubicBezTo>
                  <a:cubicBezTo>
                    <a:pt x="81" y="363"/>
                    <a:pt x="81" y="362"/>
                    <a:pt x="80" y="361"/>
                  </a:cubicBezTo>
                  <a:cubicBezTo>
                    <a:pt x="79" y="359"/>
                    <a:pt x="78" y="358"/>
                    <a:pt x="77" y="356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91" y="348"/>
                    <a:pt x="91" y="348"/>
                    <a:pt x="91" y="348"/>
                  </a:cubicBezTo>
                  <a:cubicBezTo>
                    <a:pt x="96" y="357"/>
                    <a:pt x="101" y="366"/>
                    <a:pt x="107" y="374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3" y="377"/>
                    <a:pt x="103" y="377"/>
                    <a:pt x="103" y="377"/>
                  </a:cubicBezTo>
                  <a:cubicBezTo>
                    <a:pt x="90" y="386"/>
                    <a:pt x="90" y="386"/>
                    <a:pt x="90" y="386"/>
                  </a:cubicBezTo>
                  <a:cubicBezTo>
                    <a:pt x="94" y="392"/>
                    <a:pt x="98" y="397"/>
                    <a:pt x="103" y="403"/>
                  </a:cubicBezTo>
                  <a:cubicBezTo>
                    <a:pt x="107" y="399"/>
                    <a:pt x="107" y="399"/>
                    <a:pt x="107" y="399"/>
                  </a:cubicBezTo>
                  <a:cubicBezTo>
                    <a:pt x="106" y="398"/>
                    <a:pt x="105" y="397"/>
                    <a:pt x="105" y="397"/>
                  </a:cubicBezTo>
                  <a:cubicBezTo>
                    <a:pt x="104" y="396"/>
                    <a:pt x="103" y="395"/>
                    <a:pt x="102" y="394"/>
                  </a:cubicBezTo>
                  <a:cubicBezTo>
                    <a:pt x="101" y="392"/>
                    <a:pt x="100" y="391"/>
                    <a:pt x="99" y="389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118" y="387"/>
                    <a:pt x="124" y="395"/>
                    <a:pt x="131" y="402"/>
                  </a:cubicBezTo>
                  <a:cubicBezTo>
                    <a:pt x="130" y="403"/>
                    <a:pt x="130" y="403"/>
                    <a:pt x="130" y="403"/>
                  </a:cubicBezTo>
                  <a:cubicBezTo>
                    <a:pt x="129" y="404"/>
                    <a:pt x="129" y="404"/>
                    <a:pt x="129" y="404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16" y="417"/>
                    <a:pt x="116" y="417"/>
                    <a:pt x="116" y="417"/>
                  </a:cubicBezTo>
                  <a:cubicBezTo>
                    <a:pt x="121" y="422"/>
                    <a:pt x="127" y="426"/>
                    <a:pt x="132" y="431"/>
                  </a:cubicBezTo>
                  <a:cubicBezTo>
                    <a:pt x="135" y="427"/>
                    <a:pt x="135" y="427"/>
                    <a:pt x="135" y="427"/>
                  </a:cubicBezTo>
                  <a:cubicBezTo>
                    <a:pt x="134" y="426"/>
                    <a:pt x="134" y="425"/>
                    <a:pt x="133" y="425"/>
                  </a:cubicBezTo>
                  <a:cubicBezTo>
                    <a:pt x="132" y="424"/>
                    <a:pt x="131" y="423"/>
                    <a:pt x="130" y="422"/>
                  </a:cubicBezTo>
                  <a:cubicBezTo>
                    <a:pt x="129" y="421"/>
                    <a:pt x="127" y="420"/>
                    <a:pt x="126" y="419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33" y="411"/>
                    <a:pt x="133" y="411"/>
                    <a:pt x="133" y="411"/>
                  </a:cubicBezTo>
                  <a:cubicBezTo>
                    <a:pt x="135" y="408"/>
                    <a:pt x="135" y="408"/>
                    <a:pt x="135" y="408"/>
                  </a:cubicBezTo>
                  <a:cubicBezTo>
                    <a:pt x="136" y="407"/>
                    <a:pt x="136" y="407"/>
                    <a:pt x="136" y="407"/>
                  </a:cubicBezTo>
                  <a:cubicBezTo>
                    <a:pt x="144" y="413"/>
                    <a:pt x="152" y="420"/>
                    <a:pt x="160" y="425"/>
                  </a:cubicBezTo>
                  <a:cubicBezTo>
                    <a:pt x="159" y="427"/>
                    <a:pt x="159" y="427"/>
                    <a:pt x="159" y="427"/>
                  </a:cubicBezTo>
                  <a:cubicBezTo>
                    <a:pt x="157" y="430"/>
                    <a:pt x="157" y="430"/>
                    <a:pt x="157" y="430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54" y="446"/>
                    <a:pt x="160" y="450"/>
                    <a:pt x="166" y="454"/>
                  </a:cubicBezTo>
                  <a:cubicBezTo>
                    <a:pt x="168" y="449"/>
                    <a:pt x="168" y="449"/>
                    <a:pt x="168" y="449"/>
                  </a:cubicBezTo>
                  <a:cubicBezTo>
                    <a:pt x="167" y="449"/>
                    <a:pt x="166" y="448"/>
                    <a:pt x="165" y="447"/>
                  </a:cubicBezTo>
                  <a:cubicBezTo>
                    <a:pt x="164" y="447"/>
                    <a:pt x="163" y="446"/>
                    <a:pt x="162" y="446"/>
                  </a:cubicBezTo>
                  <a:cubicBezTo>
                    <a:pt x="161" y="445"/>
                    <a:pt x="159" y="444"/>
                    <a:pt x="157" y="443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64" y="432"/>
                    <a:pt x="164" y="432"/>
                    <a:pt x="164" y="432"/>
                  </a:cubicBezTo>
                  <a:cubicBezTo>
                    <a:pt x="166" y="429"/>
                    <a:pt x="166" y="429"/>
                    <a:pt x="166" y="429"/>
                  </a:cubicBezTo>
                  <a:cubicBezTo>
                    <a:pt x="174" y="434"/>
                    <a:pt x="183" y="439"/>
                    <a:pt x="192" y="443"/>
                  </a:cubicBezTo>
                  <a:cubicBezTo>
                    <a:pt x="191" y="445"/>
                    <a:pt x="191" y="445"/>
                    <a:pt x="191" y="445"/>
                  </a:cubicBezTo>
                  <a:cubicBezTo>
                    <a:pt x="191" y="446"/>
                    <a:pt x="191" y="446"/>
                    <a:pt x="191" y="446"/>
                  </a:cubicBezTo>
                  <a:cubicBezTo>
                    <a:pt x="190" y="448"/>
                    <a:pt x="190" y="448"/>
                    <a:pt x="190" y="448"/>
                  </a:cubicBezTo>
                  <a:cubicBezTo>
                    <a:pt x="183" y="462"/>
                    <a:pt x="183" y="462"/>
                    <a:pt x="183" y="462"/>
                  </a:cubicBezTo>
                  <a:cubicBezTo>
                    <a:pt x="190" y="465"/>
                    <a:pt x="196" y="468"/>
                    <a:pt x="203" y="470"/>
                  </a:cubicBezTo>
                  <a:cubicBezTo>
                    <a:pt x="205" y="465"/>
                    <a:pt x="205" y="465"/>
                    <a:pt x="205" y="465"/>
                  </a:cubicBezTo>
                  <a:cubicBezTo>
                    <a:pt x="204" y="465"/>
                    <a:pt x="202" y="465"/>
                    <a:pt x="201" y="464"/>
                  </a:cubicBezTo>
                  <a:cubicBezTo>
                    <a:pt x="200" y="464"/>
                    <a:pt x="199" y="463"/>
                    <a:pt x="198" y="463"/>
                  </a:cubicBezTo>
                  <a:cubicBezTo>
                    <a:pt x="196" y="462"/>
                    <a:pt x="194" y="462"/>
                    <a:pt x="193" y="461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7" y="451"/>
                    <a:pt x="197" y="451"/>
                    <a:pt x="197" y="451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6"/>
                    <a:pt x="199" y="446"/>
                    <a:pt x="199" y="446"/>
                  </a:cubicBezTo>
                  <a:cubicBezTo>
                    <a:pt x="208" y="450"/>
                    <a:pt x="217" y="453"/>
                    <a:pt x="227" y="455"/>
                  </a:cubicBezTo>
                  <a:cubicBezTo>
                    <a:pt x="226" y="458"/>
                    <a:pt x="226" y="458"/>
                    <a:pt x="226" y="458"/>
                  </a:cubicBezTo>
                  <a:cubicBezTo>
                    <a:pt x="226" y="461"/>
                    <a:pt x="226" y="461"/>
                    <a:pt x="226" y="461"/>
                  </a:cubicBezTo>
                  <a:cubicBezTo>
                    <a:pt x="222" y="476"/>
                    <a:pt x="222" y="476"/>
                    <a:pt x="222" y="476"/>
                  </a:cubicBezTo>
                  <a:cubicBezTo>
                    <a:pt x="229" y="478"/>
                    <a:pt x="235" y="479"/>
                    <a:pt x="242" y="480"/>
                  </a:cubicBezTo>
                  <a:cubicBezTo>
                    <a:pt x="243" y="475"/>
                    <a:pt x="243" y="475"/>
                    <a:pt x="243" y="475"/>
                  </a:cubicBezTo>
                  <a:cubicBezTo>
                    <a:pt x="242" y="475"/>
                    <a:pt x="241" y="475"/>
                    <a:pt x="240" y="475"/>
                  </a:cubicBezTo>
                  <a:cubicBezTo>
                    <a:pt x="239" y="474"/>
                    <a:pt x="237" y="474"/>
                    <a:pt x="236" y="474"/>
                  </a:cubicBezTo>
                  <a:cubicBezTo>
                    <a:pt x="234" y="474"/>
                    <a:pt x="233" y="473"/>
                    <a:pt x="231" y="473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3" y="463"/>
                    <a:pt x="233" y="463"/>
                    <a:pt x="233" y="463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7"/>
                    <a:pt x="234" y="457"/>
                    <a:pt x="234" y="457"/>
                  </a:cubicBezTo>
                  <a:cubicBezTo>
                    <a:pt x="244" y="459"/>
                    <a:pt x="254" y="461"/>
                    <a:pt x="264" y="461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7"/>
                    <a:pt x="263" y="467"/>
                    <a:pt x="263" y="467"/>
                  </a:cubicBezTo>
                  <a:cubicBezTo>
                    <a:pt x="263" y="471"/>
                    <a:pt x="263" y="471"/>
                    <a:pt x="263" y="471"/>
                  </a:cubicBezTo>
                  <a:cubicBezTo>
                    <a:pt x="262" y="482"/>
                    <a:pt x="262" y="482"/>
                    <a:pt x="262" y="482"/>
                  </a:cubicBezTo>
                  <a:cubicBezTo>
                    <a:pt x="268" y="483"/>
                    <a:pt x="273" y="483"/>
                    <a:pt x="279" y="483"/>
                  </a:cubicBezTo>
                  <a:cubicBezTo>
                    <a:pt x="279" y="483"/>
                    <a:pt x="279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1" y="489"/>
                    <a:pt x="263" y="488"/>
                    <a:pt x="256" y="488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2"/>
                    <a:pt x="256" y="482"/>
                    <a:pt x="256" y="482"/>
                  </a:cubicBezTo>
                  <a:cubicBezTo>
                    <a:pt x="258" y="467"/>
                    <a:pt x="258" y="467"/>
                    <a:pt x="258" y="467"/>
                  </a:cubicBezTo>
                  <a:cubicBezTo>
                    <a:pt x="251" y="466"/>
                    <a:pt x="245" y="465"/>
                    <a:pt x="238" y="464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38" y="469"/>
                    <a:pt x="240" y="469"/>
                    <a:pt x="241" y="469"/>
                  </a:cubicBezTo>
                  <a:cubicBezTo>
                    <a:pt x="242" y="469"/>
                    <a:pt x="243" y="469"/>
                    <a:pt x="244" y="470"/>
                  </a:cubicBezTo>
                  <a:cubicBezTo>
                    <a:pt x="246" y="470"/>
                    <a:pt x="248" y="470"/>
                    <a:pt x="250" y="470"/>
                  </a:cubicBezTo>
                  <a:cubicBezTo>
                    <a:pt x="248" y="481"/>
                    <a:pt x="248" y="481"/>
                    <a:pt x="248" y="481"/>
                  </a:cubicBezTo>
                  <a:cubicBezTo>
                    <a:pt x="248" y="485"/>
                    <a:pt x="248" y="485"/>
                    <a:pt x="248" y="485"/>
                  </a:cubicBezTo>
                  <a:cubicBezTo>
                    <a:pt x="247" y="487"/>
                    <a:pt x="247" y="487"/>
                    <a:pt x="247" y="487"/>
                  </a:cubicBezTo>
                  <a:cubicBezTo>
                    <a:pt x="236" y="485"/>
                    <a:pt x="225" y="483"/>
                    <a:pt x="215" y="480"/>
                  </a:cubicBezTo>
                  <a:cubicBezTo>
                    <a:pt x="215" y="478"/>
                    <a:pt x="215" y="478"/>
                    <a:pt x="215" y="478"/>
                  </a:cubicBezTo>
                  <a:cubicBezTo>
                    <a:pt x="216" y="477"/>
                    <a:pt x="216" y="477"/>
                    <a:pt x="216" y="477"/>
                  </a:cubicBezTo>
                  <a:cubicBezTo>
                    <a:pt x="216" y="474"/>
                    <a:pt x="216" y="474"/>
                    <a:pt x="216" y="474"/>
                  </a:cubicBezTo>
                  <a:cubicBezTo>
                    <a:pt x="220" y="459"/>
                    <a:pt x="220" y="459"/>
                    <a:pt x="220" y="459"/>
                  </a:cubicBezTo>
                  <a:cubicBezTo>
                    <a:pt x="214" y="458"/>
                    <a:pt x="208" y="456"/>
                    <a:pt x="202" y="453"/>
                  </a:cubicBezTo>
                  <a:cubicBezTo>
                    <a:pt x="200" y="458"/>
                    <a:pt x="200" y="458"/>
                    <a:pt x="200" y="458"/>
                  </a:cubicBezTo>
                  <a:cubicBezTo>
                    <a:pt x="201" y="458"/>
                    <a:pt x="202" y="459"/>
                    <a:pt x="203" y="459"/>
                  </a:cubicBezTo>
                  <a:cubicBezTo>
                    <a:pt x="204" y="459"/>
                    <a:pt x="205" y="460"/>
                    <a:pt x="206" y="460"/>
                  </a:cubicBezTo>
                  <a:cubicBezTo>
                    <a:pt x="208" y="461"/>
                    <a:pt x="210" y="461"/>
                    <a:pt x="212" y="462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7"/>
                    <a:pt x="207" y="477"/>
                    <a:pt x="207" y="477"/>
                  </a:cubicBezTo>
                  <a:cubicBezTo>
                    <a:pt x="196" y="474"/>
                    <a:pt x="186" y="470"/>
                    <a:pt x="176" y="465"/>
                  </a:cubicBezTo>
                  <a:cubicBezTo>
                    <a:pt x="177" y="462"/>
                    <a:pt x="177" y="462"/>
                    <a:pt x="177" y="462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85" y="446"/>
                    <a:pt x="185" y="446"/>
                    <a:pt x="185" y="446"/>
                  </a:cubicBezTo>
                  <a:cubicBezTo>
                    <a:pt x="179" y="443"/>
                    <a:pt x="173" y="440"/>
                    <a:pt x="168" y="437"/>
                  </a:cubicBezTo>
                  <a:cubicBezTo>
                    <a:pt x="165" y="441"/>
                    <a:pt x="165" y="441"/>
                    <a:pt x="165" y="441"/>
                  </a:cubicBezTo>
                  <a:cubicBezTo>
                    <a:pt x="166" y="441"/>
                    <a:pt x="167" y="442"/>
                    <a:pt x="168" y="443"/>
                  </a:cubicBezTo>
                  <a:cubicBezTo>
                    <a:pt x="169" y="443"/>
                    <a:pt x="170" y="444"/>
                    <a:pt x="171" y="444"/>
                  </a:cubicBezTo>
                  <a:cubicBezTo>
                    <a:pt x="173" y="445"/>
                    <a:pt x="174" y="446"/>
                    <a:pt x="176" y="447"/>
                  </a:cubicBezTo>
                  <a:cubicBezTo>
                    <a:pt x="171" y="456"/>
                    <a:pt x="171" y="456"/>
                    <a:pt x="171" y="456"/>
                  </a:cubicBezTo>
                  <a:cubicBezTo>
                    <a:pt x="169" y="460"/>
                    <a:pt x="169" y="460"/>
                    <a:pt x="169" y="460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58" y="456"/>
                    <a:pt x="149" y="450"/>
                    <a:pt x="140" y="444"/>
                  </a:cubicBezTo>
                  <a:cubicBezTo>
                    <a:pt x="141" y="442"/>
                    <a:pt x="141" y="442"/>
                    <a:pt x="141" y="442"/>
                  </a:cubicBezTo>
                  <a:cubicBezTo>
                    <a:pt x="152" y="427"/>
                    <a:pt x="152" y="427"/>
                    <a:pt x="152" y="427"/>
                  </a:cubicBezTo>
                  <a:cubicBezTo>
                    <a:pt x="147" y="423"/>
                    <a:pt x="142" y="419"/>
                    <a:pt x="137" y="415"/>
                  </a:cubicBezTo>
                  <a:cubicBezTo>
                    <a:pt x="134" y="418"/>
                    <a:pt x="134" y="418"/>
                    <a:pt x="134" y="418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7" y="421"/>
                    <a:pt x="138" y="422"/>
                    <a:pt x="139" y="422"/>
                  </a:cubicBezTo>
                  <a:cubicBezTo>
                    <a:pt x="140" y="424"/>
                    <a:pt x="142" y="425"/>
                    <a:pt x="143" y="42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5"/>
                    <a:pt x="136" y="435"/>
                    <a:pt x="136" y="435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3" y="439"/>
                    <a:pt x="133" y="439"/>
                    <a:pt x="133" y="439"/>
                  </a:cubicBezTo>
                  <a:cubicBezTo>
                    <a:pt x="124" y="432"/>
                    <a:pt x="116" y="425"/>
                    <a:pt x="108" y="417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2" y="413"/>
                    <a:pt x="112" y="413"/>
                    <a:pt x="112" y="413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19" y="397"/>
                    <a:pt x="115" y="392"/>
                    <a:pt x="110" y="387"/>
                  </a:cubicBezTo>
                  <a:cubicBezTo>
                    <a:pt x="107" y="390"/>
                    <a:pt x="107" y="390"/>
                    <a:pt x="107" y="390"/>
                  </a:cubicBezTo>
                  <a:cubicBezTo>
                    <a:pt x="107" y="391"/>
                    <a:pt x="108" y="392"/>
                    <a:pt x="109" y="393"/>
                  </a:cubicBezTo>
                  <a:cubicBezTo>
                    <a:pt x="110" y="394"/>
                    <a:pt x="110" y="395"/>
                    <a:pt x="111" y="395"/>
                  </a:cubicBezTo>
                  <a:cubicBezTo>
                    <a:pt x="112" y="397"/>
                    <a:pt x="114" y="398"/>
                    <a:pt x="115" y="400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3" y="411"/>
                    <a:pt x="103" y="411"/>
                    <a:pt x="103" y="411"/>
                  </a:cubicBezTo>
                  <a:cubicBezTo>
                    <a:pt x="95" y="402"/>
                    <a:pt x="88" y="394"/>
                    <a:pt x="82" y="385"/>
                  </a:cubicBezTo>
                  <a:cubicBezTo>
                    <a:pt x="84" y="383"/>
                    <a:pt x="84" y="383"/>
                    <a:pt x="84" y="383"/>
                  </a:cubicBezTo>
                  <a:cubicBezTo>
                    <a:pt x="87" y="381"/>
                    <a:pt x="87" y="381"/>
                    <a:pt x="87" y="381"/>
                  </a:cubicBezTo>
                  <a:cubicBezTo>
                    <a:pt x="98" y="373"/>
                    <a:pt x="98" y="373"/>
                    <a:pt x="98" y="373"/>
                  </a:cubicBezTo>
                  <a:cubicBezTo>
                    <a:pt x="99" y="372"/>
                    <a:pt x="99" y="372"/>
                    <a:pt x="99" y="372"/>
                  </a:cubicBezTo>
                  <a:cubicBezTo>
                    <a:pt x="96" y="367"/>
                    <a:pt x="92" y="362"/>
                    <a:pt x="89" y="356"/>
                  </a:cubicBezTo>
                  <a:cubicBezTo>
                    <a:pt x="85" y="358"/>
                    <a:pt x="85" y="358"/>
                    <a:pt x="85" y="358"/>
                  </a:cubicBezTo>
                  <a:cubicBezTo>
                    <a:pt x="85" y="359"/>
                    <a:pt x="86" y="360"/>
                    <a:pt x="87" y="361"/>
                  </a:cubicBezTo>
                  <a:cubicBezTo>
                    <a:pt x="87" y="362"/>
                    <a:pt x="88" y="363"/>
                    <a:pt x="88" y="364"/>
                  </a:cubicBezTo>
                  <a:cubicBezTo>
                    <a:pt x="89" y="366"/>
                    <a:pt x="90" y="367"/>
                    <a:pt x="91" y="369"/>
                  </a:cubicBezTo>
                  <a:cubicBezTo>
                    <a:pt x="82" y="374"/>
                    <a:pt x="82" y="374"/>
                    <a:pt x="82" y="374"/>
                  </a:cubicBezTo>
                  <a:cubicBezTo>
                    <a:pt x="79" y="376"/>
                    <a:pt x="79" y="376"/>
                    <a:pt x="79" y="376"/>
                  </a:cubicBezTo>
                  <a:cubicBezTo>
                    <a:pt x="77" y="377"/>
                    <a:pt x="77" y="377"/>
                    <a:pt x="77" y="377"/>
                  </a:cubicBezTo>
                  <a:cubicBezTo>
                    <a:pt x="71" y="368"/>
                    <a:pt x="66" y="358"/>
                    <a:pt x="62" y="348"/>
                  </a:cubicBezTo>
                  <a:cubicBezTo>
                    <a:pt x="64" y="347"/>
                    <a:pt x="64" y="347"/>
                    <a:pt x="64" y="347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81" y="339"/>
                    <a:pt x="81" y="339"/>
                    <a:pt x="81" y="339"/>
                  </a:cubicBezTo>
                  <a:cubicBezTo>
                    <a:pt x="78" y="333"/>
                    <a:pt x="76" y="327"/>
                    <a:pt x="74" y="321"/>
                  </a:cubicBezTo>
                  <a:cubicBezTo>
                    <a:pt x="69" y="323"/>
                    <a:pt x="69" y="323"/>
                    <a:pt x="69" y="323"/>
                  </a:cubicBezTo>
                  <a:cubicBezTo>
                    <a:pt x="69" y="324"/>
                    <a:pt x="70" y="325"/>
                    <a:pt x="70" y="326"/>
                  </a:cubicBezTo>
                  <a:cubicBezTo>
                    <a:pt x="71" y="327"/>
                    <a:pt x="71" y="328"/>
                    <a:pt x="71" y="329"/>
                  </a:cubicBezTo>
                  <a:cubicBezTo>
                    <a:pt x="72" y="331"/>
                    <a:pt x="73" y="333"/>
                    <a:pt x="73" y="334"/>
                  </a:cubicBezTo>
                  <a:cubicBezTo>
                    <a:pt x="63" y="338"/>
                    <a:pt x="63" y="338"/>
                    <a:pt x="63" y="338"/>
                  </a:cubicBezTo>
                  <a:cubicBezTo>
                    <a:pt x="60" y="340"/>
                    <a:pt x="60" y="340"/>
                    <a:pt x="60" y="340"/>
                  </a:cubicBezTo>
                  <a:cubicBezTo>
                    <a:pt x="58" y="340"/>
                    <a:pt x="58" y="340"/>
                    <a:pt x="58" y="340"/>
                  </a:cubicBezTo>
                  <a:cubicBezTo>
                    <a:pt x="54" y="330"/>
                    <a:pt x="51" y="320"/>
                    <a:pt x="48" y="309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51" y="308"/>
                    <a:pt x="51" y="308"/>
                    <a:pt x="51" y="308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68" y="303"/>
                    <a:pt x="68" y="303"/>
                    <a:pt x="68" y="303"/>
                  </a:cubicBezTo>
                  <a:cubicBezTo>
                    <a:pt x="67" y="297"/>
                    <a:pt x="65" y="291"/>
                    <a:pt x="64" y="284"/>
                  </a:cubicBezTo>
                  <a:cubicBezTo>
                    <a:pt x="60" y="285"/>
                    <a:pt x="60" y="285"/>
                    <a:pt x="60" y="285"/>
                  </a:cubicBezTo>
                  <a:cubicBezTo>
                    <a:pt x="60" y="286"/>
                    <a:pt x="60" y="287"/>
                    <a:pt x="60" y="288"/>
                  </a:cubicBezTo>
                  <a:cubicBezTo>
                    <a:pt x="60" y="290"/>
                    <a:pt x="61" y="291"/>
                    <a:pt x="61" y="292"/>
                  </a:cubicBezTo>
                  <a:cubicBezTo>
                    <a:pt x="61" y="294"/>
                    <a:pt x="62" y="295"/>
                    <a:pt x="62" y="297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4" y="290"/>
                    <a:pt x="42" y="279"/>
                    <a:pt x="41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62" y="266"/>
                    <a:pt x="62" y="266"/>
                    <a:pt x="62" y="266"/>
                  </a:cubicBezTo>
                  <a:cubicBezTo>
                    <a:pt x="62" y="261"/>
                    <a:pt x="62" y="255"/>
                    <a:pt x="62" y="250"/>
                  </a:cubicBezTo>
                  <a:cubicBezTo>
                    <a:pt x="62" y="249"/>
                    <a:pt x="62" y="248"/>
                    <a:pt x="62" y="247"/>
                  </a:cubicBezTo>
                  <a:cubicBezTo>
                    <a:pt x="57" y="246"/>
                    <a:pt x="57" y="246"/>
                    <a:pt x="57" y="246"/>
                  </a:cubicBezTo>
                  <a:cubicBezTo>
                    <a:pt x="57" y="248"/>
                    <a:pt x="57" y="249"/>
                    <a:pt x="57" y="250"/>
                  </a:cubicBezTo>
                  <a:cubicBezTo>
                    <a:pt x="57" y="251"/>
                    <a:pt x="57" y="252"/>
                    <a:pt x="57" y="253"/>
                  </a:cubicBezTo>
                  <a:cubicBezTo>
                    <a:pt x="57" y="255"/>
                    <a:pt x="57" y="257"/>
                    <a:pt x="57" y="259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3" y="259"/>
                    <a:pt x="43" y="259"/>
                    <a:pt x="43" y="259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6"/>
                    <a:pt x="40" y="253"/>
                    <a:pt x="40" y="250"/>
                  </a:cubicBezTo>
                  <a:cubicBezTo>
                    <a:pt x="40" y="242"/>
                    <a:pt x="41" y="234"/>
                    <a:pt x="42" y="226"/>
                  </a:cubicBezTo>
                  <a:cubicBezTo>
                    <a:pt x="44" y="226"/>
                    <a:pt x="44" y="226"/>
                    <a:pt x="44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7" y="227"/>
                    <a:pt x="47" y="227"/>
                    <a:pt x="47" y="227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2"/>
                    <a:pt x="64" y="215"/>
                    <a:pt x="65" y="209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9"/>
                    <a:pt x="60" y="210"/>
                    <a:pt x="60" y="211"/>
                  </a:cubicBezTo>
                  <a:cubicBezTo>
                    <a:pt x="60" y="212"/>
                    <a:pt x="60" y="213"/>
                    <a:pt x="60" y="215"/>
                  </a:cubicBezTo>
                  <a:cubicBezTo>
                    <a:pt x="59" y="216"/>
                    <a:pt x="59" y="218"/>
                    <a:pt x="59" y="220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3" y="218"/>
                    <a:pt x="43" y="218"/>
                    <a:pt x="43" y="218"/>
                  </a:cubicBezTo>
                  <a:cubicBezTo>
                    <a:pt x="44" y="207"/>
                    <a:pt x="46" y="196"/>
                    <a:pt x="49" y="185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5" y="187"/>
                    <a:pt x="55" y="187"/>
                    <a:pt x="55" y="187"/>
                  </a:cubicBezTo>
                  <a:cubicBezTo>
                    <a:pt x="70" y="191"/>
                    <a:pt x="70" y="191"/>
                    <a:pt x="70" y="191"/>
                  </a:cubicBezTo>
                  <a:cubicBezTo>
                    <a:pt x="71" y="184"/>
                    <a:pt x="73" y="178"/>
                    <a:pt x="76" y="172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1" y="172"/>
                    <a:pt x="71" y="173"/>
                    <a:pt x="70" y="174"/>
                  </a:cubicBezTo>
                  <a:cubicBezTo>
                    <a:pt x="70" y="175"/>
                    <a:pt x="69" y="176"/>
                    <a:pt x="69" y="177"/>
                  </a:cubicBezTo>
                  <a:cubicBezTo>
                    <a:pt x="68" y="179"/>
                    <a:pt x="68" y="180"/>
                    <a:pt x="67" y="182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2" y="177"/>
                    <a:pt x="52" y="177"/>
                    <a:pt x="52" y="177"/>
                  </a:cubicBezTo>
                  <a:cubicBezTo>
                    <a:pt x="55" y="166"/>
                    <a:pt x="59" y="156"/>
                    <a:pt x="64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6" y="149"/>
                    <a:pt x="89" y="144"/>
                    <a:pt x="92" y="138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7"/>
                    <a:pt x="87" y="138"/>
                    <a:pt x="87" y="139"/>
                  </a:cubicBezTo>
                  <a:cubicBezTo>
                    <a:pt x="86" y="139"/>
                    <a:pt x="85" y="140"/>
                    <a:pt x="85" y="141"/>
                  </a:cubicBezTo>
                  <a:cubicBezTo>
                    <a:pt x="84" y="143"/>
                    <a:pt x="83" y="145"/>
                    <a:pt x="82" y="146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73" y="129"/>
                    <a:pt x="79" y="119"/>
                    <a:pt x="85" y="110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06" y="117"/>
                    <a:pt x="110" y="112"/>
                    <a:pt x="115" y="107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0" y="105"/>
                    <a:pt x="110" y="106"/>
                    <a:pt x="109" y="107"/>
                  </a:cubicBezTo>
                  <a:cubicBezTo>
                    <a:pt x="108" y="108"/>
                    <a:pt x="107" y="108"/>
                    <a:pt x="107" y="109"/>
                  </a:cubicBezTo>
                  <a:cubicBezTo>
                    <a:pt x="105" y="111"/>
                    <a:pt x="104" y="112"/>
                    <a:pt x="103" y="114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7" y="95"/>
                    <a:pt x="105" y="87"/>
                    <a:pt x="112" y="79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27" y="94"/>
                    <a:pt x="127" y="94"/>
                    <a:pt x="127" y="94"/>
                  </a:cubicBezTo>
                  <a:cubicBezTo>
                    <a:pt x="132" y="89"/>
                    <a:pt x="137" y="85"/>
                    <a:pt x="142" y="81"/>
                  </a:cubicBezTo>
                  <a:cubicBezTo>
                    <a:pt x="139" y="77"/>
                    <a:pt x="139" y="77"/>
                    <a:pt x="139" y="77"/>
                  </a:cubicBezTo>
                  <a:cubicBezTo>
                    <a:pt x="138" y="78"/>
                    <a:pt x="137" y="79"/>
                    <a:pt x="136" y="79"/>
                  </a:cubicBezTo>
                  <a:cubicBezTo>
                    <a:pt x="135" y="80"/>
                    <a:pt x="135" y="81"/>
                    <a:pt x="134" y="82"/>
                  </a:cubicBezTo>
                  <a:cubicBezTo>
                    <a:pt x="132" y="83"/>
                    <a:pt x="131" y="84"/>
                    <a:pt x="129" y="85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7" y="66"/>
                    <a:pt x="135" y="59"/>
                    <a:pt x="145" y="52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62" y="66"/>
                    <a:pt x="168" y="63"/>
                    <a:pt x="173" y="60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70" y="56"/>
                    <a:pt x="169" y="56"/>
                    <a:pt x="168" y="57"/>
                  </a:cubicBezTo>
                  <a:cubicBezTo>
                    <a:pt x="167" y="58"/>
                    <a:pt x="166" y="58"/>
                    <a:pt x="165" y="59"/>
                  </a:cubicBezTo>
                  <a:cubicBezTo>
                    <a:pt x="164" y="60"/>
                    <a:pt x="162" y="61"/>
                    <a:pt x="160" y="62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61" y="42"/>
                    <a:pt x="171" y="37"/>
                    <a:pt x="181" y="32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6" y="49"/>
                    <a:pt x="202" y="46"/>
                    <a:pt x="208" y="44"/>
                  </a:cubicBezTo>
                  <a:cubicBezTo>
                    <a:pt x="206" y="40"/>
                    <a:pt x="206" y="40"/>
                    <a:pt x="206" y="40"/>
                  </a:cubicBezTo>
                  <a:cubicBezTo>
                    <a:pt x="205" y="40"/>
                    <a:pt x="204" y="40"/>
                    <a:pt x="203" y="41"/>
                  </a:cubicBezTo>
                  <a:cubicBezTo>
                    <a:pt x="202" y="41"/>
                    <a:pt x="201" y="41"/>
                    <a:pt x="200" y="42"/>
                  </a:cubicBezTo>
                  <a:cubicBezTo>
                    <a:pt x="198" y="43"/>
                    <a:pt x="197" y="43"/>
                    <a:pt x="195" y="44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89" y="29"/>
                    <a:pt x="189" y="29"/>
                    <a:pt x="189" y="29"/>
                  </a:cubicBezTo>
                  <a:cubicBezTo>
                    <a:pt x="199" y="24"/>
                    <a:pt x="209" y="21"/>
                    <a:pt x="220" y="18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32" y="37"/>
                    <a:pt x="238" y="36"/>
                    <a:pt x="245" y="35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43" y="30"/>
                    <a:pt x="242" y="30"/>
                    <a:pt x="241" y="31"/>
                  </a:cubicBezTo>
                  <a:cubicBezTo>
                    <a:pt x="240" y="31"/>
                    <a:pt x="238" y="31"/>
                    <a:pt x="237" y="31"/>
                  </a:cubicBezTo>
                  <a:cubicBezTo>
                    <a:pt x="236" y="32"/>
                    <a:pt x="234" y="32"/>
                    <a:pt x="232" y="32"/>
                  </a:cubicBezTo>
                  <a:cubicBezTo>
                    <a:pt x="230" y="22"/>
                    <a:pt x="230" y="22"/>
                    <a:pt x="230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39" y="14"/>
                    <a:pt x="250" y="12"/>
                    <a:pt x="261" y="12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7"/>
                    <a:pt x="262" y="17"/>
                    <a:pt x="262" y="17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9" y="32"/>
                    <a:pt x="274" y="32"/>
                    <a:pt x="279" y="32"/>
                  </a:cubicBezTo>
                  <a:cubicBezTo>
                    <a:pt x="279" y="32"/>
                    <a:pt x="279" y="32"/>
                    <a:pt x="279" y="32"/>
                  </a:cubicBezTo>
                  <a:close/>
                  <a:moveTo>
                    <a:pt x="279" y="462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76" y="462"/>
                    <a:pt x="274" y="462"/>
                    <a:pt x="271" y="462"/>
                  </a:cubicBezTo>
                  <a:cubicBezTo>
                    <a:pt x="271" y="464"/>
                    <a:pt x="271" y="464"/>
                    <a:pt x="271" y="464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8"/>
                    <a:pt x="270" y="478"/>
                    <a:pt x="270" y="478"/>
                  </a:cubicBezTo>
                  <a:cubicBezTo>
                    <a:pt x="272" y="478"/>
                    <a:pt x="274" y="478"/>
                    <a:pt x="276" y="478"/>
                  </a:cubicBezTo>
                  <a:cubicBezTo>
                    <a:pt x="277" y="478"/>
                    <a:pt x="278" y="478"/>
                    <a:pt x="279" y="478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8" y="472"/>
                    <a:pt x="277" y="472"/>
                    <a:pt x="276" y="472"/>
                  </a:cubicBezTo>
                  <a:cubicBezTo>
                    <a:pt x="276" y="468"/>
                    <a:pt x="276" y="468"/>
                    <a:pt x="276" y="468"/>
                  </a:cubicBezTo>
                  <a:cubicBezTo>
                    <a:pt x="277" y="468"/>
                    <a:pt x="278" y="468"/>
                    <a:pt x="279" y="468"/>
                  </a:cubicBezTo>
                  <a:cubicBezTo>
                    <a:pt x="279" y="468"/>
                    <a:pt x="279" y="468"/>
                    <a:pt x="279" y="468"/>
                  </a:cubicBezTo>
                  <a:cubicBezTo>
                    <a:pt x="279" y="462"/>
                    <a:pt x="279" y="462"/>
                    <a:pt x="279" y="462"/>
                  </a:cubicBezTo>
                  <a:close/>
                  <a:moveTo>
                    <a:pt x="141" y="442"/>
                  </a:moveTo>
                  <a:cubicBezTo>
                    <a:pt x="141" y="442"/>
                    <a:pt x="141" y="442"/>
                    <a:pt x="141" y="4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1806">
              <a:extLst>
                <a:ext uri="{FF2B5EF4-FFF2-40B4-BE49-F238E27FC236}">
                  <a16:creationId xmlns:a16="http://schemas.microsoft.com/office/drawing/2014/main" id="{C6A60DCF-7496-4729-80A1-E08DC4CBFE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73"/>
              <a:ext cx="51" cy="50"/>
            </a:xfrm>
            <a:custGeom>
              <a:avLst/>
              <a:gdLst>
                <a:gd name="T0" fmla="*/ 34 w 44"/>
                <a:gd name="T1" fmla="*/ 5 h 43"/>
                <a:gd name="T2" fmla="*/ 34 w 44"/>
                <a:gd name="T3" fmla="*/ 28 h 43"/>
                <a:gd name="T4" fmla="*/ 41 w 44"/>
                <a:gd name="T5" fmla="*/ 15 h 43"/>
                <a:gd name="T6" fmla="*/ 35 w 44"/>
                <a:gd name="T7" fmla="*/ 17 h 43"/>
                <a:gd name="T8" fmla="*/ 34 w 44"/>
                <a:gd name="T9" fmla="*/ 11 h 43"/>
                <a:gd name="T10" fmla="*/ 34 w 44"/>
                <a:gd name="T11" fmla="*/ 35 h 43"/>
                <a:gd name="T12" fmla="*/ 32 w 44"/>
                <a:gd name="T13" fmla="*/ 14 h 43"/>
                <a:gd name="T14" fmla="*/ 34 w 44"/>
                <a:gd name="T15" fmla="*/ 21 h 43"/>
                <a:gd name="T16" fmla="*/ 29 w 44"/>
                <a:gd name="T17" fmla="*/ 22 h 43"/>
                <a:gd name="T18" fmla="*/ 30 w 44"/>
                <a:gd name="T19" fmla="*/ 32 h 43"/>
                <a:gd name="T20" fmla="*/ 29 w 44"/>
                <a:gd name="T21" fmla="*/ 7 h 43"/>
                <a:gd name="T22" fmla="*/ 29 w 44"/>
                <a:gd name="T23" fmla="*/ 2 h 43"/>
                <a:gd name="T24" fmla="*/ 28 w 44"/>
                <a:gd name="T25" fmla="*/ 8 h 43"/>
                <a:gd name="T26" fmla="*/ 27 w 44"/>
                <a:gd name="T27" fmla="*/ 12 h 43"/>
                <a:gd name="T28" fmla="*/ 27 w 44"/>
                <a:gd name="T29" fmla="*/ 18 h 43"/>
                <a:gd name="T30" fmla="*/ 29 w 44"/>
                <a:gd name="T31" fmla="*/ 38 h 43"/>
                <a:gd name="T32" fmla="*/ 28 w 44"/>
                <a:gd name="T33" fmla="*/ 22 h 43"/>
                <a:gd name="T34" fmla="*/ 27 w 44"/>
                <a:gd name="T35" fmla="*/ 4 h 43"/>
                <a:gd name="T36" fmla="*/ 27 w 44"/>
                <a:gd name="T37" fmla="*/ 15 h 43"/>
                <a:gd name="T38" fmla="*/ 27 w 44"/>
                <a:gd name="T39" fmla="*/ 18 h 43"/>
                <a:gd name="T40" fmla="*/ 27 w 44"/>
                <a:gd name="T41" fmla="*/ 32 h 43"/>
                <a:gd name="T42" fmla="*/ 27 w 44"/>
                <a:gd name="T43" fmla="*/ 37 h 43"/>
                <a:gd name="T44" fmla="*/ 27 w 44"/>
                <a:gd name="T45" fmla="*/ 42 h 43"/>
                <a:gd name="T46" fmla="*/ 22 w 44"/>
                <a:gd name="T47" fmla="*/ 15 h 43"/>
                <a:gd name="T48" fmla="*/ 27 w 44"/>
                <a:gd name="T49" fmla="*/ 17 h 43"/>
                <a:gd name="T50" fmla="*/ 27 w 44"/>
                <a:gd name="T51" fmla="*/ 22 h 43"/>
                <a:gd name="T52" fmla="*/ 26 w 44"/>
                <a:gd name="T53" fmla="*/ 35 h 43"/>
                <a:gd name="T54" fmla="*/ 24 w 44"/>
                <a:gd name="T55" fmla="*/ 38 h 43"/>
                <a:gd name="T56" fmla="*/ 22 w 44"/>
                <a:gd name="T57" fmla="*/ 28 h 43"/>
                <a:gd name="T58" fmla="*/ 22 w 44"/>
                <a:gd name="T59" fmla="*/ 13 h 43"/>
                <a:gd name="T60" fmla="*/ 22 w 44"/>
                <a:gd name="T61" fmla="*/ 13 h 43"/>
                <a:gd name="T62" fmla="*/ 22 w 44"/>
                <a:gd name="T63" fmla="*/ 15 h 43"/>
                <a:gd name="T64" fmla="*/ 22 w 44"/>
                <a:gd name="T65" fmla="*/ 28 h 43"/>
                <a:gd name="T66" fmla="*/ 22 w 44"/>
                <a:gd name="T67" fmla="*/ 34 h 43"/>
                <a:gd name="T68" fmla="*/ 16 w 44"/>
                <a:gd name="T69" fmla="*/ 39 h 43"/>
                <a:gd name="T70" fmla="*/ 16 w 44"/>
                <a:gd name="T71" fmla="*/ 18 h 43"/>
                <a:gd name="T72" fmla="*/ 20 w 44"/>
                <a:gd name="T73" fmla="*/ 16 h 43"/>
                <a:gd name="T74" fmla="*/ 16 w 44"/>
                <a:gd name="T75" fmla="*/ 26 h 43"/>
                <a:gd name="T76" fmla="*/ 19 w 44"/>
                <a:gd name="T77" fmla="*/ 32 h 43"/>
                <a:gd name="T78" fmla="*/ 19 w 44"/>
                <a:gd name="T79" fmla="*/ 36 h 43"/>
                <a:gd name="T80" fmla="*/ 19 w 44"/>
                <a:gd name="T81" fmla="*/ 6 h 43"/>
                <a:gd name="T82" fmla="*/ 21 w 44"/>
                <a:gd name="T83" fmla="*/ 10 h 43"/>
                <a:gd name="T84" fmla="*/ 16 w 44"/>
                <a:gd name="T85" fmla="*/ 6 h 43"/>
                <a:gd name="T86" fmla="*/ 16 w 44"/>
                <a:gd name="T87" fmla="*/ 11 h 43"/>
                <a:gd name="T88" fmla="*/ 16 w 44"/>
                <a:gd name="T89" fmla="*/ 25 h 43"/>
                <a:gd name="T90" fmla="*/ 16 w 44"/>
                <a:gd name="T91" fmla="*/ 27 h 43"/>
                <a:gd name="T92" fmla="*/ 16 w 44"/>
                <a:gd name="T93" fmla="*/ 1 h 43"/>
                <a:gd name="T94" fmla="*/ 16 w 44"/>
                <a:gd name="T95" fmla="*/ 10 h 43"/>
                <a:gd name="T96" fmla="*/ 16 w 44"/>
                <a:gd name="T97" fmla="*/ 22 h 43"/>
                <a:gd name="T98" fmla="*/ 16 w 44"/>
                <a:gd name="T99" fmla="*/ 25 h 43"/>
                <a:gd name="T100" fmla="*/ 16 w 44"/>
                <a:gd name="T101" fmla="*/ 31 h 43"/>
                <a:gd name="T102" fmla="*/ 15 w 44"/>
                <a:gd name="T103" fmla="*/ 35 h 43"/>
                <a:gd name="T104" fmla="*/ 13 w 44"/>
                <a:gd name="T105" fmla="*/ 9 h 43"/>
                <a:gd name="T106" fmla="*/ 14 w 44"/>
                <a:gd name="T107" fmla="*/ 9 h 43"/>
                <a:gd name="T108" fmla="*/ 9 w 44"/>
                <a:gd name="T109" fmla="*/ 19 h 43"/>
                <a:gd name="T110" fmla="*/ 11 w 44"/>
                <a:gd name="T111" fmla="*/ 9 h 43"/>
                <a:gd name="T112" fmla="*/ 8 w 44"/>
                <a:gd name="T113" fmla="*/ 26 h 43"/>
                <a:gd name="T114" fmla="*/ 7 w 44"/>
                <a:gd name="T115" fmla="*/ 24 h 43"/>
                <a:gd name="T116" fmla="*/ 14 w 44"/>
                <a:gd name="T117" fmla="*/ 40 h 43"/>
                <a:gd name="T118" fmla="*/ 12 w 44"/>
                <a:gd name="T1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5" y="5"/>
                    <a:pt x="36" y="7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4" y="16"/>
                    <a:pt x="43" y="21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4"/>
                    <a:pt x="39" y="24"/>
                    <a:pt x="38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1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0" y="29"/>
                  </a:cubicBezTo>
                  <a:cubicBezTo>
                    <a:pt x="40" y="27"/>
                    <a:pt x="38" y="25"/>
                    <a:pt x="36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1"/>
                    <a:pt x="35" y="10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0" y="28"/>
                    <a:pt x="39" y="25"/>
                    <a:pt x="36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8" y="26"/>
                    <a:pt x="40" y="28"/>
                    <a:pt x="39" y="31"/>
                  </a:cubicBezTo>
                  <a:cubicBezTo>
                    <a:pt x="38" y="33"/>
                    <a:pt x="36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4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7" y="31"/>
                    <a:pt x="37" y="29"/>
                    <a:pt x="36" y="28"/>
                  </a:cubicBezTo>
                  <a:cubicBezTo>
                    <a:pt x="36" y="28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5" y="30"/>
                    <a:pt x="35" y="30"/>
                  </a:cubicBezTo>
                  <a:cubicBezTo>
                    <a:pt x="34" y="30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9"/>
                  </a:cubicBezTo>
                  <a:cubicBezTo>
                    <a:pt x="36" y="29"/>
                    <a:pt x="36" y="31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3"/>
                    <a:pt x="36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3"/>
                    <a:pt x="39" y="14"/>
                    <a:pt x="40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6" y="16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8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8"/>
                    <a:pt x="35" y="17"/>
                  </a:cubicBezTo>
                  <a:cubicBezTo>
                    <a:pt x="35" y="17"/>
                    <a:pt x="36" y="16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8" y="18"/>
                    <a:pt x="38" y="19"/>
                  </a:cubicBezTo>
                  <a:cubicBezTo>
                    <a:pt x="37" y="21"/>
                    <a:pt x="35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4" y="13"/>
                    <a:pt x="35" y="12"/>
                    <a:pt x="35" y="12"/>
                  </a:cubicBezTo>
                  <a:cubicBezTo>
                    <a:pt x="36" y="9"/>
                    <a:pt x="35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4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1" y="35"/>
                  </a:cubicBezTo>
                  <a:cubicBezTo>
                    <a:pt x="32" y="37"/>
                    <a:pt x="31" y="39"/>
                    <a:pt x="30" y="40"/>
                  </a:cubicBezTo>
                  <a:cubicBezTo>
                    <a:pt x="30" y="40"/>
                    <a:pt x="30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2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3" y="5"/>
                    <a:pt x="32" y="4"/>
                    <a:pt x="31" y="4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2" y="5"/>
                    <a:pt x="33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1" y="17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2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1" y="21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0" y="27"/>
                    <a:pt x="31" y="29"/>
                  </a:cubicBezTo>
                  <a:cubicBezTo>
                    <a:pt x="32" y="31"/>
                    <a:pt x="33" y="32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8"/>
                    <a:pt x="31" y="26"/>
                    <a:pt x="32" y="24"/>
                  </a:cubicBezTo>
                  <a:cubicBezTo>
                    <a:pt x="31" y="24"/>
                    <a:pt x="30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2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2" y="25"/>
                    <a:pt x="31" y="27"/>
                    <a:pt x="31" y="29"/>
                  </a:cubicBezTo>
                  <a:cubicBezTo>
                    <a:pt x="32" y="30"/>
                    <a:pt x="32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3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3" y="34"/>
                    <a:pt x="33" y="34"/>
                    <a:pt x="32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0" y="34"/>
                    <a:pt x="31" y="34"/>
                    <a:pt x="32" y="35"/>
                  </a:cubicBezTo>
                  <a:cubicBezTo>
                    <a:pt x="32" y="35"/>
                    <a:pt x="33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39"/>
                  </a:moveTo>
                  <a:cubicBezTo>
                    <a:pt x="31" y="38"/>
                    <a:pt x="31" y="36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6"/>
                    <a:pt x="30" y="37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2" y="10"/>
                    <a:pt x="31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30" y="11"/>
                    <a:pt x="31" y="11"/>
                    <a:pt x="31" y="10"/>
                  </a:cubicBezTo>
                  <a:cubicBezTo>
                    <a:pt x="31" y="9"/>
                    <a:pt x="31" y="8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lnTo>
                    <a:pt x="29" y="12"/>
                  </a:lnTo>
                  <a:close/>
                  <a:moveTo>
                    <a:pt x="27" y="3"/>
                  </a:move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9" y="41"/>
                  </a:moveTo>
                  <a:cubicBezTo>
                    <a:pt x="29" y="41"/>
                    <a:pt x="28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9" y="41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3"/>
                    <a:pt x="28" y="4"/>
                    <a:pt x="27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7"/>
                    <a:pt x="28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8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19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1"/>
                  </a:moveTo>
                  <a:cubicBezTo>
                    <a:pt x="29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30" y="23"/>
                    <a:pt x="26" y="27"/>
                    <a:pt x="28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7" y="28"/>
                    <a:pt x="29" y="25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lose/>
                  <a:moveTo>
                    <a:pt x="29" y="34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4"/>
                    <a:pt x="29" y="34"/>
                  </a:cubicBezTo>
                  <a:cubicBezTo>
                    <a:pt x="29" y="34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38"/>
                  </a:moveTo>
                  <a:cubicBezTo>
                    <a:pt x="29" y="39"/>
                    <a:pt x="28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2"/>
                  </a:moveTo>
                  <a:cubicBezTo>
                    <a:pt x="28" y="32"/>
                    <a:pt x="28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6" y="28"/>
                    <a:pt x="30" y="23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25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7" y="24"/>
                    <a:pt x="27" y="25"/>
                  </a:cubicBezTo>
                  <a:close/>
                  <a:moveTo>
                    <a:pt x="27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7" y="20"/>
                    <a:pt x="27" y="20"/>
                    <a:pt x="27" y="19"/>
                  </a:cubicBezTo>
                  <a:lnTo>
                    <a:pt x="27" y="24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6"/>
                    <a:pt x="27" y="36"/>
                  </a:cubicBezTo>
                  <a:close/>
                  <a:moveTo>
                    <a:pt x="22" y="2"/>
                  </a:moveTo>
                  <a:cubicBezTo>
                    <a:pt x="22" y="2"/>
                    <a:pt x="23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4"/>
                    <a:pt x="25" y="5"/>
                  </a:cubicBezTo>
                  <a:cubicBezTo>
                    <a:pt x="25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6"/>
                    <a:pt x="25" y="7"/>
                  </a:cubicBezTo>
                  <a:cubicBezTo>
                    <a:pt x="24" y="6"/>
                    <a:pt x="24" y="4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7" y="42"/>
                  </a:moveTo>
                  <a:cubicBezTo>
                    <a:pt x="25" y="43"/>
                    <a:pt x="23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5" y="11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5" y="9"/>
                    <a:pt x="25" y="7"/>
                  </a:cubicBezTo>
                  <a:cubicBezTo>
                    <a:pt x="26" y="6"/>
                    <a:pt x="26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4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4" y="14"/>
                    <a:pt x="25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6" y="17"/>
                    <a:pt x="25" y="16"/>
                    <a:pt x="24" y="16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6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6" y="18"/>
                    <a:pt x="24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7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5" y="26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6" y="27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7"/>
                    <a:pt x="24" y="28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29"/>
                    <a:pt x="25" y="28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5" y="32"/>
                    <a:pt x="24" y="32"/>
                    <a:pt x="23" y="34"/>
                  </a:cubicBezTo>
                  <a:cubicBezTo>
                    <a:pt x="22" y="35"/>
                    <a:pt x="22" y="37"/>
                    <a:pt x="24" y="38"/>
                  </a:cubicBezTo>
                  <a:cubicBezTo>
                    <a:pt x="25" y="38"/>
                    <a:pt x="27" y="37"/>
                    <a:pt x="26" y="36"/>
                  </a:cubicBezTo>
                  <a:cubicBezTo>
                    <a:pt x="26" y="36"/>
                    <a:pt x="26" y="36"/>
                    <a:pt x="26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5" y="35"/>
                    <a:pt x="25" y="36"/>
                    <a:pt x="25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3" y="36"/>
                    <a:pt x="23" y="34"/>
                    <a:pt x="24" y="33"/>
                  </a:cubicBezTo>
                  <a:cubicBezTo>
                    <a:pt x="24" y="32"/>
                    <a:pt x="26" y="32"/>
                    <a:pt x="27" y="32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3"/>
                    <a:pt x="24" y="34"/>
                  </a:cubicBezTo>
                  <a:cubicBezTo>
                    <a:pt x="24" y="34"/>
                    <a:pt x="23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5" y="34"/>
                    <a:pt x="26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5" y="39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5" y="31"/>
                    <a:pt x="27" y="31"/>
                  </a:cubicBezTo>
                  <a:close/>
                  <a:moveTo>
                    <a:pt x="27" y="40"/>
                  </a:moveTo>
                  <a:cubicBezTo>
                    <a:pt x="25" y="41"/>
                    <a:pt x="23" y="41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8"/>
                  </a:moveTo>
                  <a:cubicBezTo>
                    <a:pt x="23" y="28"/>
                    <a:pt x="23" y="28"/>
                    <a:pt x="24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3" y="4"/>
                    <a:pt x="23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5"/>
                    <a:pt x="22" y="35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16" y="1"/>
                  </a:moveTo>
                  <a:cubicBezTo>
                    <a:pt x="18" y="0"/>
                    <a:pt x="20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1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22" y="42"/>
                  </a:moveTo>
                  <a:cubicBezTo>
                    <a:pt x="21" y="41"/>
                    <a:pt x="20" y="41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40"/>
                    <a:pt x="19" y="39"/>
                    <a:pt x="19" y="38"/>
                  </a:cubicBezTo>
                  <a:cubicBezTo>
                    <a:pt x="18" y="39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8" y="39"/>
                    <a:pt x="18" y="38"/>
                    <a:pt x="19" y="36"/>
                  </a:cubicBezTo>
                  <a:cubicBezTo>
                    <a:pt x="19" y="37"/>
                    <a:pt x="20" y="39"/>
                    <a:pt x="20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0" y="1"/>
                    <a:pt x="18" y="1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2"/>
                    <a:pt x="20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0" y="15"/>
                    <a:pt x="18" y="16"/>
                    <a:pt x="16" y="18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8" y="15"/>
                    <a:pt x="20" y="14"/>
                    <a:pt x="22" y="12"/>
                  </a:cubicBezTo>
                  <a:close/>
                  <a:moveTo>
                    <a:pt x="22" y="13"/>
                  </a:moveTo>
                  <a:cubicBezTo>
                    <a:pt x="20" y="15"/>
                    <a:pt x="18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9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6"/>
                    <a:pt x="20" y="16"/>
                  </a:cubicBezTo>
                  <a:cubicBezTo>
                    <a:pt x="19" y="16"/>
                    <a:pt x="17" y="17"/>
                    <a:pt x="16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19"/>
                    <a:pt x="18" y="17"/>
                    <a:pt x="20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19" y="28"/>
                    <a:pt x="17" y="26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5"/>
                    <a:pt x="19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19" y="28"/>
                    <a:pt x="18" y="27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8"/>
                  </a:cubicBezTo>
                  <a:cubicBezTo>
                    <a:pt x="18" y="27"/>
                    <a:pt x="17" y="27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8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8"/>
                    <a:pt x="20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9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3"/>
                    <a:pt x="18" y="32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1"/>
                    <a:pt x="18" y="31"/>
                    <a:pt x="19" y="32"/>
                  </a:cubicBezTo>
                  <a:cubicBezTo>
                    <a:pt x="19" y="31"/>
                    <a:pt x="20" y="30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1"/>
                    <a:pt x="20" y="32"/>
                    <a:pt x="19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39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16" y="39"/>
                  </a:moveTo>
                  <a:cubicBezTo>
                    <a:pt x="17" y="38"/>
                    <a:pt x="18" y="37"/>
                    <a:pt x="19" y="36"/>
                  </a:cubicBezTo>
                  <a:cubicBezTo>
                    <a:pt x="19" y="34"/>
                    <a:pt x="18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3"/>
                    <a:pt x="18" y="34"/>
                    <a:pt x="18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25"/>
                  </a:moveTo>
                  <a:cubicBezTo>
                    <a:pt x="17" y="25"/>
                    <a:pt x="17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20" y="11"/>
                    <a:pt x="21" y="9"/>
                  </a:cubicBezTo>
                  <a:cubicBezTo>
                    <a:pt x="21" y="8"/>
                    <a:pt x="21" y="6"/>
                    <a:pt x="19" y="5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0" y="9"/>
                    <a:pt x="20" y="10"/>
                  </a:cubicBezTo>
                  <a:cubicBezTo>
                    <a:pt x="19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9" y="10"/>
                    <a:pt x="19" y="9"/>
                  </a:cubicBezTo>
                  <a:cubicBezTo>
                    <a:pt x="20" y="9"/>
                    <a:pt x="20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8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18" y="12"/>
                    <a:pt x="16" y="1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8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lose/>
                  <a:moveTo>
                    <a:pt x="16" y="38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5" y="2"/>
                    <a:pt x="15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9"/>
                    <a:pt x="15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16"/>
                    <a:pt x="13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3" y="20"/>
                    <a:pt x="17" y="16"/>
                    <a:pt x="15" y="11"/>
                  </a:cubicBezTo>
                  <a:cubicBezTo>
                    <a:pt x="15" y="11"/>
                    <a:pt x="15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6" y="15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5" y="35"/>
                  </a:cubicBezTo>
                  <a:cubicBezTo>
                    <a:pt x="15" y="36"/>
                    <a:pt x="14" y="36"/>
                    <a:pt x="14" y="36"/>
                  </a:cubicBezTo>
                  <a:close/>
                  <a:moveTo>
                    <a:pt x="5" y="18"/>
                  </a:move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6"/>
                    <a:pt x="12" y="4"/>
                    <a:pt x="13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6" y="8"/>
                    <a:pt x="3" y="11"/>
                    <a:pt x="3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4" y="19"/>
                    <a:pt x="3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5" y="31"/>
                    <a:pt x="8" y="31"/>
                    <a:pt x="9" y="30"/>
                  </a:cubicBezTo>
                  <a:cubicBezTo>
                    <a:pt x="8" y="31"/>
                    <a:pt x="8" y="32"/>
                    <a:pt x="8" y="34"/>
                  </a:cubicBezTo>
                  <a:cubicBezTo>
                    <a:pt x="8" y="37"/>
                    <a:pt x="10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0" y="41"/>
                    <a:pt x="7" y="37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2"/>
                    <a:pt x="8" y="31"/>
                  </a:cubicBezTo>
                  <a:cubicBezTo>
                    <a:pt x="6" y="31"/>
                    <a:pt x="4" y="31"/>
                    <a:pt x="3" y="30"/>
                  </a:cubicBezTo>
                  <a:cubicBezTo>
                    <a:pt x="0" y="27"/>
                    <a:pt x="0" y="23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2" y="9"/>
                    <a:pt x="12" y="8"/>
                  </a:cubicBezTo>
                  <a:cubicBezTo>
                    <a:pt x="8" y="7"/>
                    <a:pt x="5" y="9"/>
                    <a:pt x="4" y="12"/>
                  </a:cubicBezTo>
                  <a:cubicBezTo>
                    <a:pt x="3" y="15"/>
                    <a:pt x="5" y="18"/>
                    <a:pt x="7" y="18"/>
                  </a:cubicBezTo>
                  <a:cubicBezTo>
                    <a:pt x="10" y="19"/>
                    <a:pt x="12" y="17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2"/>
                    <a:pt x="8" y="12"/>
                    <a:pt x="9" y="13"/>
                  </a:cubicBezTo>
                  <a:cubicBezTo>
                    <a:pt x="9" y="14"/>
                    <a:pt x="10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7" y="14"/>
                    <a:pt x="7" y="12"/>
                    <a:pt x="8" y="12"/>
                  </a:cubicBezTo>
                  <a:cubicBezTo>
                    <a:pt x="10" y="11"/>
                    <a:pt x="12" y="12"/>
                    <a:pt x="12" y="14"/>
                  </a:cubicBezTo>
                  <a:cubicBezTo>
                    <a:pt x="13" y="16"/>
                    <a:pt x="11" y="18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0"/>
                    <a:pt x="12" y="19"/>
                    <a:pt x="11" y="19"/>
                  </a:cubicBezTo>
                  <a:cubicBezTo>
                    <a:pt x="13" y="17"/>
                    <a:pt x="14" y="16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2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4"/>
                    <a:pt x="8" y="15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2" y="17"/>
                    <a:pt x="9" y="18"/>
                    <a:pt x="8" y="18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5" y="9"/>
                    <a:pt x="9" y="8"/>
                    <a:pt x="11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2" y="21"/>
                    <a:pt x="1" y="25"/>
                    <a:pt x="2" y="28"/>
                  </a:cubicBezTo>
                  <a:cubicBezTo>
                    <a:pt x="4" y="30"/>
                    <a:pt x="7" y="31"/>
                    <a:pt x="9" y="29"/>
                  </a:cubicBezTo>
                  <a:cubicBezTo>
                    <a:pt x="11" y="28"/>
                    <a:pt x="12" y="25"/>
                    <a:pt x="10" y="23"/>
                  </a:cubicBezTo>
                  <a:cubicBezTo>
                    <a:pt x="9" y="23"/>
                    <a:pt x="7" y="23"/>
                    <a:pt x="7" y="23"/>
                  </a:cubicBezTo>
                  <a:cubicBezTo>
                    <a:pt x="6" y="24"/>
                    <a:pt x="6" y="25"/>
                    <a:pt x="7" y="25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6" y="26"/>
                    <a:pt x="5" y="25"/>
                    <a:pt x="5" y="24"/>
                  </a:cubicBezTo>
                  <a:cubicBezTo>
                    <a:pt x="6" y="22"/>
                    <a:pt x="8" y="22"/>
                    <a:pt x="9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3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5" y="27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9" y="24"/>
                  </a:cubicBezTo>
                  <a:cubicBezTo>
                    <a:pt x="11" y="25"/>
                    <a:pt x="10" y="28"/>
                    <a:pt x="9" y="29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5"/>
                    <a:pt x="3" y="21"/>
                    <a:pt x="6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1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7" y="35"/>
                    <a:pt x="9" y="39"/>
                    <a:pt x="12" y="40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9" y="38"/>
                    <a:pt x="8" y="35"/>
                    <a:pt x="9" y="32"/>
                  </a:cubicBezTo>
                  <a:cubicBezTo>
                    <a:pt x="9" y="31"/>
                    <a:pt x="10" y="31"/>
                    <a:pt x="10" y="30"/>
                  </a:cubicBezTo>
                  <a:cubicBezTo>
                    <a:pt x="10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12" y="28"/>
                    <a:pt x="13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0" y="33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3"/>
                    <a:pt x="12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3" y="32"/>
                    <a:pt x="12" y="33"/>
                    <a:pt x="12" y="33"/>
                  </a:cubicBezTo>
                  <a:cubicBezTo>
                    <a:pt x="12" y="34"/>
                    <a:pt x="13" y="35"/>
                    <a:pt x="13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lnTo>
                    <a:pt x="14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1807">
              <a:extLst>
                <a:ext uri="{FF2B5EF4-FFF2-40B4-BE49-F238E27FC236}">
                  <a16:creationId xmlns:a16="http://schemas.microsoft.com/office/drawing/2014/main" id="{DF5C6EB1-0129-4157-AE28-11C15E9F4C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458"/>
              <a:ext cx="51" cy="48"/>
            </a:xfrm>
            <a:custGeom>
              <a:avLst/>
              <a:gdLst>
                <a:gd name="T0" fmla="*/ 38 w 44"/>
                <a:gd name="T1" fmla="*/ 12 h 42"/>
                <a:gd name="T2" fmla="*/ 30 w 44"/>
                <a:gd name="T3" fmla="*/ 32 h 42"/>
                <a:gd name="T4" fmla="*/ 33 w 44"/>
                <a:gd name="T5" fmla="*/ 27 h 42"/>
                <a:gd name="T6" fmla="*/ 36 w 44"/>
                <a:gd name="T7" fmla="*/ 28 h 42"/>
                <a:gd name="T8" fmla="*/ 37 w 44"/>
                <a:gd name="T9" fmla="*/ 19 h 42"/>
                <a:gd name="T10" fmla="*/ 33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7 w 44"/>
                <a:gd name="T17" fmla="*/ 2 h 42"/>
                <a:gd name="T18" fmla="*/ 28 w 44"/>
                <a:gd name="T19" fmla="*/ 7 h 42"/>
                <a:gd name="T20" fmla="*/ 29 w 44"/>
                <a:gd name="T21" fmla="*/ 19 h 42"/>
                <a:gd name="T22" fmla="*/ 29 w 44"/>
                <a:gd name="T23" fmla="*/ 29 h 42"/>
                <a:gd name="T24" fmla="*/ 27 w 44"/>
                <a:gd name="T25" fmla="*/ 32 h 42"/>
                <a:gd name="T26" fmla="*/ 28 w 44"/>
                <a:gd name="T27" fmla="*/ 19 h 42"/>
                <a:gd name="T28" fmla="*/ 24 w 44"/>
                <a:gd name="T29" fmla="*/ 4 h 42"/>
                <a:gd name="T30" fmla="*/ 27 w 44"/>
                <a:gd name="T31" fmla="*/ 11 h 42"/>
                <a:gd name="T32" fmla="*/ 24 w 44"/>
                <a:gd name="T33" fmla="*/ 15 h 42"/>
                <a:gd name="T34" fmla="*/ 27 w 44"/>
                <a:gd name="T35" fmla="*/ 25 h 42"/>
                <a:gd name="T36" fmla="*/ 24 w 44"/>
                <a:gd name="T37" fmla="*/ 28 h 42"/>
                <a:gd name="T38" fmla="*/ 26 w 44"/>
                <a:gd name="T39" fmla="*/ 36 h 42"/>
                <a:gd name="T40" fmla="*/ 24 w 44"/>
                <a:gd name="T41" fmla="*/ 15 h 42"/>
                <a:gd name="T42" fmla="*/ 24 w 44"/>
                <a:gd name="T43" fmla="*/ 12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3 h 42"/>
                <a:gd name="T50" fmla="*/ 23 w 44"/>
                <a:gd name="T51" fmla="*/ 41 h 42"/>
                <a:gd name="T52" fmla="*/ 24 w 44"/>
                <a:gd name="T53" fmla="*/ 12 h 42"/>
                <a:gd name="T54" fmla="*/ 24 w 44"/>
                <a:gd name="T55" fmla="*/ 15 h 42"/>
                <a:gd name="T56" fmla="*/ 24 w 44"/>
                <a:gd name="T57" fmla="*/ 27 h 42"/>
                <a:gd name="T58" fmla="*/ 24 w 44"/>
                <a:gd name="T59" fmla="*/ 32 h 42"/>
                <a:gd name="T60" fmla="*/ 24 w 44"/>
                <a:gd name="T61" fmla="*/ 40 h 42"/>
                <a:gd name="T62" fmla="*/ 22 w 44"/>
                <a:gd name="T63" fmla="*/ 2 h 42"/>
                <a:gd name="T64" fmla="*/ 22 w 44"/>
                <a:gd name="T65" fmla="*/ 14 h 42"/>
                <a:gd name="T66" fmla="*/ 20 w 44"/>
                <a:gd name="T67" fmla="*/ 15 h 42"/>
                <a:gd name="T68" fmla="*/ 20 w 44"/>
                <a:gd name="T69" fmla="*/ 27 h 42"/>
                <a:gd name="T70" fmla="*/ 21 w 44"/>
                <a:gd name="T71" fmla="*/ 36 h 42"/>
                <a:gd name="T72" fmla="*/ 20 w 44"/>
                <a:gd name="T73" fmla="*/ 37 h 42"/>
                <a:gd name="T74" fmla="*/ 20 w 44"/>
                <a:gd name="T75" fmla="*/ 6 h 42"/>
                <a:gd name="T76" fmla="*/ 20 w 44"/>
                <a:gd name="T77" fmla="*/ 13 h 42"/>
                <a:gd name="T78" fmla="*/ 20 w 44"/>
                <a:gd name="T79" fmla="*/ 27 h 42"/>
                <a:gd name="T80" fmla="*/ 20 w 44"/>
                <a:gd name="T81" fmla="*/ 29 h 42"/>
                <a:gd name="T82" fmla="*/ 18 w 44"/>
                <a:gd name="T83" fmla="*/ 39 h 42"/>
                <a:gd name="T84" fmla="*/ 18 w 44"/>
                <a:gd name="T85" fmla="*/ 4 h 42"/>
                <a:gd name="T86" fmla="*/ 20 w 44"/>
                <a:gd name="T87" fmla="*/ 10 h 42"/>
                <a:gd name="T88" fmla="*/ 20 w 44"/>
                <a:gd name="T89" fmla="*/ 15 h 42"/>
                <a:gd name="T90" fmla="*/ 20 w 44"/>
                <a:gd name="T91" fmla="*/ 27 h 42"/>
                <a:gd name="T92" fmla="*/ 18 w 44"/>
                <a:gd name="T93" fmla="*/ 38 h 42"/>
                <a:gd name="T94" fmla="*/ 13 w 44"/>
                <a:gd name="T95" fmla="*/ 40 h 42"/>
                <a:gd name="T96" fmla="*/ 13 w 44"/>
                <a:gd name="T97" fmla="*/ 10 h 42"/>
                <a:gd name="T98" fmla="*/ 17 w 44"/>
                <a:gd name="T99" fmla="*/ 7 h 42"/>
                <a:gd name="T100" fmla="*/ 13 w 44"/>
                <a:gd name="T101" fmla="*/ 19 h 42"/>
                <a:gd name="T102" fmla="*/ 13 w 44"/>
                <a:gd name="T103" fmla="*/ 35 h 42"/>
                <a:gd name="T104" fmla="*/ 17 w 44"/>
                <a:gd name="T105" fmla="*/ 22 h 42"/>
                <a:gd name="T106" fmla="*/ 13 w 44"/>
                <a:gd name="T107" fmla="*/ 39 h 42"/>
                <a:gd name="T108" fmla="*/ 16 w 44"/>
                <a:gd name="T109" fmla="*/ 35 h 42"/>
                <a:gd name="T110" fmla="*/ 13 w 44"/>
                <a:gd name="T111" fmla="*/ 9 h 42"/>
                <a:gd name="T112" fmla="*/ 13 w 44"/>
                <a:gd name="T113" fmla="*/ 5 h 42"/>
                <a:gd name="T114" fmla="*/ 10 w 44"/>
                <a:gd name="T115" fmla="*/ 12 h 42"/>
                <a:gd name="T116" fmla="*/ 8 w 44"/>
                <a:gd name="T117" fmla="*/ 19 h 42"/>
                <a:gd name="T118" fmla="*/ 10 w 44"/>
                <a:gd name="T119" fmla="*/ 25 h 42"/>
                <a:gd name="T120" fmla="*/ 8 w 44"/>
                <a:gd name="T121" fmla="*/ 26 h 42"/>
                <a:gd name="T122" fmla="*/ 11 w 44"/>
                <a:gd name="T123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1"/>
                  </a:moveTo>
                  <a:cubicBezTo>
                    <a:pt x="31" y="40"/>
                    <a:pt x="32" y="39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6"/>
                    <a:pt x="32" y="35"/>
                    <a:pt x="32" y="35"/>
                  </a:cubicBezTo>
                  <a:cubicBezTo>
                    <a:pt x="34" y="35"/>
                    <a:pt x="35" y="35"/>
                    <a:pt x="37" y="35"/>
                  </a:cubicBezTo>
                  <a:cubicBezTo>
                    <a:pt x="41" y="33"/>
                    <a:pt x="42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40" y="23"/>
                    <a:pt x="42" y="22"/>
                    <a:pt x="42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5" y="11"/>
                  </a:cubicBezTo>
                  <a:cubicBezTo>
                    <a:pt x="36" y="9"/>
                    <a:pt x="36" y="8"/>
                    <a:pt x="36" y="6"/>
                  </a:cubicBezTo>
                  <a:cubicBezTo>
                    <a:pt x="35" y="3"/>
                    <a:pt x="32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2" y="2"/>
                    <a:pt x="34" y="4"/>
                    <a:pt x="35" y="6"/>
                  </a:cubicBezTo>
                  <a:cubicBezTo>
                    <a:pt x="36" y="8"/>
                    <a:pt x="35" y="11"/>
                    <a:pt x="34" y="12"/>
                  </a:cubicBezTo>
                  <a:cubicBezTo>
                    <a:pt x="35" y="11"/>
                    <a:pt x="36" y="11"/>
                    <a:pt x="38" y="12"/>
                  </a:cubicBezTo>
                  <a:cubicBezTo>
                    <a:pt x="41" y="13"/>
                    <a:pt x="43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6"/>
                  </a:cubicBezTo>
                  <a:cubicBezTo>
                    <a:pt x="42" y="29"/>
                    <a:pt x="40" y="33"/>
                    <a:pt x="37" y="34"/>
                  </a:cubicBezTo>
                  <a:cubicBezTo>
                    <a:pt x="35" y="35"/>
                    <a:pt x="33" y="34"/>
                    <a:pt x="31" y="33"/>
                  </a:cubicBezTo>
                  <a:cubicBezTo>
                    <a:pt x="32" y="34"/>
                    <a:pt x="32" y="35"/>
                    <a:pt x="31" y="37"/>
                  </a:cubicBezTo>
                  <a:cubicBezTo>
                    <a:pt x="31" y="38"/>
                    <a:pt x="30" y="39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40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1" y="36"/>
                    <a:pt x="31" y="35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4"/>
                    <a:pt x="31" y="35"/>
                  </a:cubicBezTo>
                  <a:cubicBezTo>
                    <a:pt x="32" y="37"/>
                    <a:pt x="31" y="39"/>
                    <a:pt x="29" y="4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31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7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4" y="31"/>
                  </a:cubicBezTo>
                  <a:cubicBezTo>
                    <a:pt x="34" y="31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8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4" y="27"/>
                    <a:pt x="33" y="27"/>
                  </a:cubicBezTo>
                  <a:cubicBezTo>
                    <a:pt x="31" y="28"/>
                    <a:pt x="31" y="30"/>
                    <a:pt x="32" y="32"/>
                  </a:cubicBezTo>
                  <a:cubicBezTo>
                    <a:pt x="33" y="34"/>
                    <a:pt x="36" y="34"/>
                    <a:pt x="38" y="32"/>
                  </a:cubicBezTo>
                  <a:cubicBezTo>
                    <a:pt x="40" y="30"/>
                    <a:pt x="40" y="27"/>
                    <a:pt x="38" y="25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4" y="23"/>
                  </a:cubicBezTo>
                  <a:cubicBezTo>
                    <a:pt x="32" y="23"/>
                    <a:pt x="31" y="24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1"/>
                    <a:pt x="38" y="33"/>
                  </a:cubicBezTo>
                  <a:cubicBezTo>
                    <a:pt x="36" y="35"/>
                    <a:pt x="33" y="35"/>
                    <a:pt x="31" y="32"/>
                  </a:cubicBezTo>
                  <a:cubicBezTo>
                    <a:pt x="30" y="30"/>
                    <a:pt x="30" y="27"/>
                    <a:pt x="33" y="27"/>
                  </a:cubicBezTo>
                  <a:cubicBezTo>
                    <a:pt x="34" y="26"/>
                    <a:pt x="35" y="26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5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3" y="26"/>
                  </a:cubicBezTo>
                  <a:cubicBezTo>
                    <a:pt x="31" y="26"/>
                    <a:pt x="30" y="29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2" y="22"/>
                    <a:pt x="33" y="22"/>
                  </a:cubicBezTo>
                  <a:cubicBezTo>
                    <a:pt x="32" y="20"/>
                    <a:pt x="32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6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7"/>
                    <a:pt x="39" y="19"/>
                    <a:pt x="37" y="19"/>
                  </a:cubicBezTo>
                  <a:cubicBezTo>
                    <a:pt x="37" y="20"/>
                    <a:pt x="37" y="20"/>
                    <a:pt x="36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6"/>
                    <a:pt x="34" y="17"/>
                    <a:pt x="34" y="18"/>
                  </a:cubicBezTo>
                  <a:cubicBezTo>
                    <a:pt x="33" y="20"/>
                    <a:pt x="35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5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6"/>
                    <a:pt x="30" y="20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2"/>
                    <a:pt x="36" y="12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1"/>
                    <a:pt x="39" y="23"/>
                    <a:pt x="37" y="22"/>
                  </a:cubicBezTo>
                  <a:cubicBezTo>
                    <a:pt x="34" y="22"/>
                    <a:pt x="32" y="20"/>
                    <a:pt x="33" y="17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37" y="16"/>
                    <a:pt x="38" y="17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7"/>
                    <a:pt x="38" y="16"/>
                  </a:cubicBezTo>
                  <a:cubicBezTo>
                    <a:pt x="36" y="15"/>
                    <a:pt x="34" y="15"/>
                    <a:pt x="33" y="17"/>
                  </a:cubicBezTo>
                  <a:cubicBezTo>
                    <a:pt x="32" y="19"/>
                    <a:pt x="33" y="21"/>
                    <a:pt x="35" y="22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30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1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0" y="15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2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3"/>
                    <a:pt x="33" y="3"/>
                    <a:pt x="34" y="5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2" y="13"/>
                    <a:pt x="30" y="13"/>
                    <a:pt x="29" y="12"/>
                  </a:cubicBezTo>
                  <a:close/>
                  <a:moveTo>
                    <a:pt x="29" y="10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1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29" y="10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7"/>
                    <a:pt x="27" y="8"/>
                    <a:pt x="27" y="10"/>
                  </a:cubicBezTo>
                  <a:cubicBezTo>
                    <a:pt x="27" y="11"/>
                    <a:pt x="28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7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8" y="7"/>
                  </a:cubicBezTo>
                  <a:cubicBezTo>
                    <a:pt x="27" y="8"/>
                    <a:pt x="27" y="9"/>
                    <a:pt x="27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9"/>
                    <a:pt x="29" y="10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21"/>
                    <a:pt x="29" y="23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8" y="22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8" y="17"/>
                    <a:pt x="29" y="18"/>
                  </a:cubicBezTo>
                  <a:cubicBezTo>
                    <a:pt x="29" y="17"/>
                    <a:pt x="29" y="16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1"/>
                    <a:pt x="29" y="24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5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lose/>
                  <a:moveTo>
                    <a:pt x="29" y="24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6"/>
                    <a:pt x="28" y="26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39"/>
                  </a:cubicBezTo>
                  <a:close/>
                  <a:moveTo>
                    <a:pt x="27" y="38"/>
                  </a:move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9" y="33"/>
                    <a:pt x="29" y="36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7" y="38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5"/>
                  </a:cubicBezTo>
                  <a:cubicBezTo>
                    <a:pt x="27" y="35"/>
                    <a:pt x="27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3"/>
                    <a:pt x="28" y="22"/>
                    <a:pt x="28" y="20"/>
                  </a:cubicBezTo>
                  <a:cubicBezTo>
                    <a:pt x="28" y="19"/>
                    <a:pt x="27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8" y="21"/>
                    <a:pt x="27" y="22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8"/>
                    <a:pt x="27" y="18"/>
                  </a:cubicBezTo>
                  <a:cubicBezTo>
                    <a:pt x="27" y="18"/>
                    <a:pt x="28" y="18"/>
                    <a:pt x="28" y="19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8" y="18"/>
                    <a:pt x="29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19"/>
                    <a:pt x="28" y="17"/>
                    <a:pt x="27" y="16"/>
                  </a:cubicBezTo>
                  <a:lnTo>
                    <a:pt x="27" y="17"/>
                  </a:lnTo>
                  <a:close/>
                  <a:moveTo>
                    <a:pt x="24" y="42"/>
                  </a:moveTo>
                  <a:cubicBezTo>
                    <a:pt x="25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7" y="2"/>
                  </a:move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6" y="4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6"/>
                    <a:pt x="25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5" y="4"/>
                    <a:pt x="26" y="4"/>
                    <a:pt x="27" y="3"/>
                  </a:cubicBezTo>
                  <a:close/>
                  <a:moveTo>
                    <a:pt x="27" y="7"/>
                  </a:moveTo>
                  <a:cubicBezTo>
                    <a:pt x="26" y="8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6" y="17"/>
                    <a:pt x="26" y="16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6"/>
                    <a:pt x="25" y="16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6" y="17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6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6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6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6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5" y="28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6" y="35"/>
                    <a:pt x="26" y="36"/>
                  </a:cubicBezTo>
                  <a:cubicBezTo>
                    <a:pt x="26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7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lose/>
                  <a:moveTo>
                    <a:pt x="24" y="13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2"/>
                    <a:pt x="23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3" y="41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7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9"/>
                    <a:pt x="23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4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6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40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7"/>
                    <a:pt x="23" y="6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4" y="5"/>
                    <a:pt x="23" y="7"/>
                  </a:cubicBezTo>
                  <a:cubicBezTo>
                    <a:pt x="23" y="8"/>
                    <a:pt x="23" y="8"/>
                    <a:pt x="22" y="9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9"/>
                    <a:pt x="22" y="8"/>
                  </a:cubicBezTo>
                  <a:close/>
                  <a:moveTo>
                    <a:pt x="22" y="10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1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1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1" y="35"/>
                    <a:pt x="21" y="36"/>
                  </a:cubicBezTo>
                  <a:cubicBezTo>
                    <a:pt x="21" y="37"/>
                    <a:pt x="21" y="38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7"/>
                    <a:pt x="21" y="36"/>
                  </a:cubicBezTo>
                  <a:cubicBezTo>
                    <a:pt x="21" y="35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38"/>
                  </a:moveTo>
                  <a:cubicBezTo>
                    <a:pt x="20" y="39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1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1"/>
                  </a:cubicBezTo>
                  <a:close/>
                  <a:moveTo>
                    <a:pt x="18" y="39"/>
                  </a:moveTo>
                  <a:cubicBezTo>
                    <a:pt x="19" y="39"/>
                    <a:pt x="19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8"/>
                    <a:pt x="18" y="38"/>
                  </a:cubicBezTo>
                  <a:cubicBezTo>
                    <a:pt x="18" y="39"/>
                    <a:pt x="18" y="39"/>
                    <a:pt x="18" y="39"/>
                  </a:cubicBezTo>
                  <a:close/>
                  <a:moveTo>
                    <a:pt x="20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19" y="9"/>
                    <a:pt x="19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20" y="13"/>
                  </a:cubicBezTo>
                  <a:close/>
                  <a:moveTo>
                    <a:pt x="20" y="14"/>
                  </a:move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4"/>
                    <a:pt x="19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19" y="29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8"/>
                    <a:pt x="19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9" y="37"/>
                    <a:pt x="19" y="37"/>
                  </a:cubicBezTo>
                  <a:cubicBezTo>
                    <a:pt x="19" y="36"/>
                    <a:pt x="19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8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20" y="15"/>
                  </a:cubicBezTo>
                  <a:cubicBezTo>
                    <a:pt x="19" y="16"/>
                    <a:pt x="19" y="16"/>
                    <a:pt x="18" y="16"/>
                  </a:cubicBezTo>
                  <a:close/>
                  <a:moveTo>
                    <a:pt x="13" y="40"/>
                  </a:moveTo>
                  <a:cubicBezTo>
                    <a:pt x="15" y="41"/>
                    <a:pt x="16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9"/>
                    <a:pt x="18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18" y="0"/>
                  </a:moveTo>
                  <a:cubicBezTo>
                    <a:pt x="16" y="0"/>
                    <a:pt x="14" y="1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2"/>
                    <a:pt x="16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18" y="1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3" y="5"/>
                    <a:pt x="13" y="8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6" y="12"/>
                    <a:pt x="17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6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3"/>
                    <a:pt x="16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7"/>
                    <a:pt x="16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6" y="7"/>
                    <a:pt x="17" y="6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8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6"/>
                    <a:pt x="17" y="6"/>
                    <a:pt x="17" y="7"/>
                  </a:cubicBezTo>
                  <a:cubicBezTo>
                    <a:pt x="16" y="8"/>
                    <a:pt x="17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18" y="14"/>
                  </a:moveTo>
                  <a:cubicBezTo>
                    <a:pt x="17" y="13"/>
                    <a:pt x="15" y="13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2"/>
                    <a:pt x="14" y="14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4" y="14"/>
                    <a:pt x="15" y="13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5" y="18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7"/>
                    <a:pt x="16" y="16"/>
                    <a:pt x="18" y="15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5"/>
                    <a:pt x="14" y="21"/>
                    <a:pt x="15" y="19"/>
                  </a:cubicBezTo>
                  <a:cubicBezTo>
                    <a:pt x="14" y="19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6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7" y="30"/>
                    <a:pt x="17" y="32"/>
                  </a:cubicBezTo>
                  <a:cubicBezTo>
                    <a:pt x="17" y="34"/>
                    <a:pt x="16" y="36"/>
                    <a:pt x="15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0"/>
                    <a:pt x="16" y="29"/>
                    <a:pt x="14" y="29"/>
                  </a:cubicBezTo>
                  <a:cubicBezTo>
                    <a:pt x="15" y="27"/>
                    <a:pt x="15" y="26"/>
                    <a:pt x="15" y="24"/>
                  </a:cubicBezTo>
                  <a:cubicBezTo>
                    <a:pt x="16" y="26"/>
                    <a:pt x="17" y="27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6"/>
                    <a:pt x="15" y="24"/>
                    <a:pt x="16" y="21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8"/>
                    <a:pt x="16" y="20"/>
                    <a:pt x="16" y="22"/>
                  </a:cubicBezTo>
                  <a:cubicBezTo>
                    <a:pt x="16" y="24"/>
                    <a:pt x="17" y="25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0"/>
                    <a:pt x="17" y="18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6"/>
                  </a:move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7" y="24"/>
                    <a:pt x="17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6" y="24"/>
                    <a:pt x="16" y="22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24"/>
                    <a:pt x="17" y="26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lose/>
                  <a:moveTo>
                    <a:pt x="18" y="37"/>
                  </a:move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5" y="40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9"/>
                    <a:pt x="17" y="38"/>
                    <a:pt x="18" y="37"/>
                  </a:cubicBezTo>
                  <a:close/>
                  <a:moveTo>
                    <a:pt x="13" y="34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5" y="32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3"/>
                    <a:pt x="16" y="32"/>
                  </a:cubicBezTo>
                  <a:cubicBezTo>
                    <a:pt x="15" y="31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5" y="30"/>
                    <a:pt x="16" y="30"/>
                    <a:pt x="17" y="32"/>
                  </a:cubicBezTo>
                  <a:cubicBezTo>
                    <a:pt x="17" y="33"/>
                    <a:pt x="17" y="34"/>
                    <a:pt x="16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lose/>
                  <a:moveTo>
                    <a:pt x="13" y="14"/>
                  </a:moveTo>
                  <a:cubicBezTo>
                    <a:pt x="14" y="13"/>
                    <a:pt x="14" y="12"/>
                    <a:pt x="13" y="11"/>
                  </a:cubicBezTo>
                  <a:lnTo>
                    <a:pt x="13" y="14"/>
                  </a:lnTo>
                  <a:close/>
                  <a:moveTo>
                    <a:pt x="9" y="31"/>
                  </a:moveTo>
                  <a:cubicBezTo>
                    <a:pt x="8" y="33"/>
                    <a:pt x="8" y="35"/>
                    <a:pt x="8" y="36"/>
                  </a:cubicBezTo>
                  <a:cubicBezTo>
                    <a:pt x="9" y="38"/>
                    <a:pt x="11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1" y="39"/>
                    <a:pt x="10" y="38"/>
                    <a:pt x="9" y="36"/>
                  </a:cubicBezTo>
                  <a:cubicBezTo>
                    <a:pt x="8" y="34"/>
                    <a:pt x="9" y="32"/>
                    <a:pt x="10" y="30"/>
                  </a:cubicBezTo>
                  <a:cubicBezTo>
                    <a:pt x="9" y="31"/>
                    <a:pt x="8" y="31"/>
                    <a:pt x="6" y="30"/>
                  </a:cubicBezTo>
                  <a:cubicBezTo>
                    <a:pt x="3" y="29"/>
                    <a:pt x="1" y="26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1" y="8"/>
                    <a:pt x="13" y="9"/>
                  </a:cubicBezTo>
                  <a:cubicBezTo>
                    <a:pt x="12" y="8"/>
                    <a:pt x="12" y="7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5" y="18"/>
                    <a:pt x="5" y="19"/>
                  </a:cubicBezTo>
                  <a:cubicBezTo>
                    <a:pt x="4" y="19"/>
                    <a:pt x="2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lose/>
                  <a:moveTo>
                    <a:pt x="13" y="5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lose/>
                  <a:moveTo>
                    <a:pt x="13" y="11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0" y="16"/>
                    <a:pt x="9" y="16"/>
                    <a:pt x="8" y="15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7" y="15"/>
                    <a:pt x="9" y="16"/>
                    <a:pt x="11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2"/>
                  </a:cubicBezTo>
                  <a:cubicBezTo>
                    <a:pt x="10" y="11"/>
                    <a:pt x="11" y="12"/>
                    <a:pt x="11" y="12"/>
                  </a:cubicBezTo>
                  <a:cubicBezTo>
                    <a:pt x="11" y="13"/>
                    <a:pt x="11" y="12"/>
                    <a:pt x="11" y="13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6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1" y="19"/>
                    <a:pt x="12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6" y="18"/>
                  </a:cubicBezTo>
                  <a:cubicBezTo>
                    <a:pt x="3" y="16"/>
                    <a:pt x="3" y="12"/>
                    <a:pt x="6" y="9"/>
                  </a:cubicBezTo>
                  <a:cubicBezTo>
                    <a:pt x="8" y="7"/>
                    <a:pt x="11" y="8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lose/>
                  <a:moveTo>
                    <a:pt x="13" y="19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1" y="21"/>
                  </a:cubicBezTo>
                  <a:cubicBezTo>
                    <a:pt x="12" y="22"/>
                    <a:pt x="12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8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6"/>
                    <a:pt x="5" y="23"/>
                    <a:pt x="7" y="23"/>
                  </a:cubicBezTo>
                  <a:cubicBezTo>
                    <a:pt x="7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9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1" y="23"/>
                    <a:pt x="9" y="21"/>
                    <a:pt x="7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8"/>
                    <a:pt x="5" y="30"/>
                    <a:pt x="8" y="30"/>
                  </a:cubicBezTo>
                  <a:cubicBezTo>
                    <a:pt x="9" y="30"/>
                    <a:pt x="10" y="30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5" y="31"/>
                    <a:pt x="2" y="28"/>
                    <a:pt x="2" y="24"/>
                  </a:cubicBezTo>
                  <a:cubicBezTo>
                    <a:pt x="2" y="22"/>
                    <a:pt x="5" y="19"/>
                    <a:pt x="8" y="20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7"/>
                    <a:pt x="8" y="26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8" y="25"/>
                    <a:pt x="8" y="24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6" y="24"/>
                    <a:pt x="6" y="25"/>
                    <a:pt x="6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2" y="24"/>
                    <a:pt x="11" y="21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20"/>
                    <a:pt x="13" y="19"/>
                  </a:cubicBezTo>
                  <a:close/>
                  <a:moveTo>
                    <a:pt x="13" y="28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8"/>
                  </a:cubicBezTo>
                  <a:close/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1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1" y="38"/>
                    <a:pt x="12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8" y="35"/>
                    <a:pt x="8" y="32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lose/>
                  <a:moveTo>
                    <a:pt x="13" y="32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5"/>
                    <a:pt x="12" y="34"/>
                    <a:pt x="13" y="33"/>
                  </a:cubicBezTo>
                  <a:cubicBezTo>
                    <a:pt x="12" y="33"/>
                    <a:pt x="12" y="32"/>
                    <a:pt x="1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1808">
              <a:extLst>
                <a:ext uri="{FF2B5EF4-FFF2-40B4-BE49-F238E27FC236}">
                  <a16:creationId xmlns:a16="http://schemas.microsoft.com/office/drawing/2014/main" id="{38B90094-59B2-45F9-A745-7F172D0F9D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311"/>
              <a:ext cx="51" cy="50"/>
            </a:xfrm>
            <a:custGeom>
              <a:avLst/>
              <a:gdLst>
                <a:gd name="T0" fmla="*/ 36 w 44"/>
                <a:gd name="T1" fmla="*/ 25 h 43"/>
                <a:gd name="T2" fmla="*/ 34 w 44"/>
                <a:gd name="T3" fmla="*/ 32 h 43"/>
                <a:gd name="T4" fmla="*/ 34 w 44"/>
                <a:gd name="T5" fmla="*/ 21 h 43"/>
                <a:gd name="T6" fmla="*/ 34 w 44"/>
                <a:gd name="T7" fmla="*/ 5 h 43"/>
                <a:gd name="T8" fmla="*/ 34 w 44"/>
                <a:gd name="T9" fmla="*/ 35 h 43"/>
                <a:gd name="T10" fmla="*/ 34 w 44"/>
                <a:gd name="T11" fmla="*/ 14 h 43"/>
                <a:gd name="T12" fmla="*/ 34 w 44"/>
                <a:gd name="T13" fmla="*/ 23 h 43"/>
                <a:gd name="T14" fmla="*/ 32 w 44"/>
                <a:gd name="T15" fmla="*/ 28 h 43"/>
                <a:gd name="T16" fmla="*/ 29 w 44"/>
                <a:gd name="T17" fmla="*/ 39 h 43"/>
                <a:gd name="T18" fmla="*/ 31 w 44"/>
                <a:gd name="T19" fmla="*/ 10 h 43"/>
                <a:gd name="T20" fmla="*/ 29 w 44"/>
                <a:gd name="T21" fmla="*/ 9 h 43"/>
                <a:gd name="T22" fmla="*/ 29 w 44"/>
                <a:gd name="T23" fmla="*/ 16 h 43"/>
                <a:gd name="T24" fmla="*/ 28 w 44"/>
                <a:gd name="T25" fmla="*/ 32 h 43"/>
                <a:gd name="T26" fmla="*/ 28 w 44"/>
                <a:gd name="T27" fmla="*/ 24 h 43"/>
                <a:gd name="T28" fmla="*/ 28 w 44"/>
                <a:gd name="T29" fmla="*/ 12 h 43"/>
                <a:gd name="T30" fmla="*/ 28 w 44"/>
                <a:gd name="T31" fmla="*/ 18 h 43"/>
                <a:gd name="T32" fmla="*/ 28 w 44"/>
                <a:gd name="T33" fmla="*/ 25 h 43"/>
                <a:gd name="T34" fmla="*/ 27 w 44"/>
                <a:gd name="T35" fmla="*/ 37 h 43"/>
                <a:gd name="T36" fmla="*/ 27 w 44"/>
                <a:gd name="T37" fmla="*/ 12 h 43"/>
                <a:gd name="T38" fmla="*/ 27 w 44"/>
                <a:gd name="T39" fmla="*/ 17 h 43"/>
                <a:gd name="T40" fmla="*/ 27 w 44"/>
                <a:gd name="T41" fmla="*/ 26 h 43"/>
                <a:gd name="T42" fmla="*/ 25 w 44"/>
                <a:gd name="T43" fmla="*/ 38 h 43"/>
                <a:gd name="T44" fmla="*/ 25 w 44"/>
                <a:gd name="T45" fmla="*/ 5 h 43"/>
                <a:gd name="T46" fmla="*/ 25 w 44"/>
                <a:gd name="T47" fmla="*/ 15 h 43"/>
                <a:gd name="T48" fmla="*/ 23 w 44"/>
                <a:gd name="T49" fmla="*/ 27 h 43"/>
                <a:gd name="T50" fmla="*/ 25 w 44"/>
                <a:gd name="T51" fmla="*/ 31 h 43"/>
                <a:gd name="T52" fmla="*/ 25 w 44"/>
                <a:gd name="T53" fmla="*/ 41 h 43"/>
                <a:gd name="T54" fmla="*/ 22 w 44"/>
                <a:gd name="T55" fmla="*/ 12 h 43"/>
                <a:gd name="T56" fmla="*/ 22 w 44"/>
                <a:gd name="T57" fmla="*/ 13 h 43"/>
                <a:gd name="T58" fmla="*/ 22 w 44"/>
                <a:gd name="T59" fmla="*/ 15 h 43"/>
                <a:gd name="T60" fmla="*/ 22 w 44"/>
                <a:gd name="T61" fmla="*/ 28 h 43"/>
                <a:gd name="T62" fmla="*/ 21 w 44"/>
                <a:gd name="T63" fmla="*/ 40 h 43"/>
                <a:gd name="T64" fmla="*/ 21 w 44"/>
                <a:gd name="T65" fmla="*/ 13 h 43"/>
                <a:gd name="T66" fmla="*/ 22 w 44"/>
                <a:gd name="T67" fmla="*/ 27 h 43"/>
                <a:gd name="T68" fmla="*/ 22 w 44"/>
                <a:gd name="T69" fmla="*/ 30 h 43"/>
                <a:gd name="T70" fmla="*/ 21 w 44"/>
                <a:gd name="T71" fmla="*/ 41 h 43"/>
                <a:gd name="T72" fmla="*/ 21 w 44"/>
                <a:gd name="T73" fmla="*/ 7 h 43"/>
                <a:gd name="T74" fmla="*/ 21 w 44"/>
                <a:gd name="T75" fmla="*/ 14 h 43"/>
                <a:gd name="T76" fmla="*/ 21 w 44"/>
                <a:gd name="T77" fmla="*/ 27 h 43"/>
                <a:gd name="T78" fmla="*/ 19 w 44"/>
                <a:gd name="T79" fmla="*/ 34 h 43"/>
                <a:gd name="T80" fmla="*/ 19 w 44"/>
                <a:gd name="T81" fmla="*/ 37 h 43"/>
                <a:gd name="T82" fmla="*/ 17 w 44"/>
                <a:gd name="T83" fmla="*/ 8 h 43"/>
                <a:gd name="T84" fmla="*/ 19 w 44"/>
                <a:gd name="T85" fmla="*/ 14 h 43"/>
                <a:gd name="T86" fmla="*/ 19 w 44"/>
                <a:gd name="T87" fmla="*/ 27 h 43"/>
                <a:gd name="T88" fmla="*/ 19 w 44"/>
                <a:gd name="T89" fmla="*/ 32 h 43"/>
                <a:gd name="T90" fmla="*/ 17 w 44"/>
                <a:gd name="T91" fmla="*/ 2 h 43"/>
                <a:gd name="T92" fmla="*/ 16 w 44"/>
                <a:gd name="T93" fmla="*/ 11 h 43"/>
                <a:gd name="T94" fmla="*/ 16 w 44"/>
                <a:gd name="T95" fmla="*/ 25 h 43"/>
                <a:gd name="T96" fmla="*/ 17 w 44"/>
                <a:gd name="T97" fmla="*/ 31 h 43"/>
                <a:gd name="T98" fmla="*/ 16 w 44"/>
                <a:gd name="T99" fmla="*/ 2 h 43"/>
                <a:gd name="T100" fmla="*/ 16 w 44"/>
                <a:gd name="T101" fmla="*/ 18 h 43"/>
                <a:gd name="T102" fmla="*/ 16 w 44"/>
                <a:gd name="T103" fmla="*/ 25 h 43"/>
                <a:gd name="T104" fmla="*/ 16 w 44"/>
                <a:gd name="T105" fmla="*/ 32 h 43"/>
                <a:gd name="T106" fmla="*/ 14 w 44"/>
                <a:gd name="T107" fmla="*/ 41 h 43"/>
                <a:gd name="T108" fmla="*/ 14 w 44"/>
                <a:gd name="T109" fmla="*/ 4 h 43"/>
                <a:gd name="T110" fmla="*/ 11 w 44"/>
                <a:gd name="T111" fmla="*/ 19 h 43"/>
                <a:gd name="T112" fmla="*/ 12 w 44"/>
                <a:gd name="T113" fmla="*/ 29 h 43"/>
                <a:gd name="T114" fmla="*/ 14 w 44"/>
                <a:gd name="T115" fmla="*/ 30 h 43"/>
                <a:gd name="T116" fmla="*/ 10 w 44"/>
                <a:gd name="T117" fmla="*/ 29 h 43"/>
                <a:gd name="T118" fmla="*/ 4 w 44"/>
                <a:gd name="T119" fmla="*/ 14 h 43"/>
                <a:gd name="T120" fmla="*/ 9 w 44"/>
                <a:gd name="T121" fmla="*/ 16 h 43"/>
                <a:gd name="T122" fmla="*/ 10 w 44"/>
                <a:gd name="T123" fmla="*/ 29 h 43"/>
                <a:gd name="T124" fmla="*/ 7 w 44"/>
                <a:gd name="T125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6" y="5"/>
                    <a:pt x="37" y="7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8" y="12"/>
                    <a:pt x="39" y="12"/>
                    <a:pt x="41" y="13"/>
                  </a:cubicBezTo>
                  <a:cubicBezTo>
                    <a:pt x="44" y="16"/>
                    <a:pt x="44" y="20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4"/>
                    <a:pt x="39" y="24"/>
                    <a:pt x="39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2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1" y="29"/>
                  </a:cubicBezTo>
                  <a:cubicBezTo>
                    <a:pt x="40" y="27"/>
                    <a:pt x="39" y="25"/>
                    <a:pt x="37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9" y="12"/>
                    <a:pt x="36" y="12"/>
                    <a:pt x="34" y="13"/>
                  </a:cubicBezTo>
                  <a:cubicBezTo>
                    <a:pt x="35" y="12"/>
                    <a:pt x="36" y="11"/>
                    <a:pt x="36" y="9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1" y="28"/>
                    <a:pt x="39" y="25"/>
                    <a:pt x="36" y="25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9" y="26"/>
                    <a:pt x="40" y="28"/>
                    <a:pt x="39" y="31"/>
                  </a:cubicBezTo>
                  <a:cubicBezTo>
                    <a:pt x="39" y="33"/>
                    <a:pt x="37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5" y="32"/>
                    <a:pt x="35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1"/>
                    <a:pt x="38" y="29"/>
                    <a:pt x="36" y="28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1"/>
                    <a:pt x="35" y="30"/>
                    <a:pt x="35" y="30"/>
                  </a:cubicBezTo>
                  <a:cubicBezTo>
                    <a:pt x="34" y="29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6" y="29"/>
                  </a:cubicBezTo>
                  <a:cubicBezTo>
                    <a:pt x="37" y="29"/>
                    <a:pt x="36" y="31"/>
                    <a:pt x="35" y="31"/>
                  </a:cubicBezTo>
                  <a:cubicBezTo>
                    <a:pt x="35" y="31"/>
                    <a:pt x="35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42" y="22"/>
                    <a:pt x="43" y="18"/>
                    <a:pt x="41" y="15"/>
                  </a:cubicBezTo>
                  <a:cubicBezTo>
                    <a:pt x="40" y="13"/>
                    <a:pt x="37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7" y="13"/>
                    <a:pt x="39" y="14"/>
                    <a:pt x="41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8" y="23"/>
                    <a:pt x="37" y="24"/>
                    <a:pt x="36" y="24"/>
                  </a:cubicBezTo>
                  <a:cubicBezTo>
                    <a:pt x="36" y="24"/>
                    <a:pt x="36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7" y="16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6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8" y="18"/>
                    <a:pt x="37" y="18"/>
                  </a:cubicBezTo>
                  <a:cubicBezTo>
                    <a:pt x="36" y="18"/>
                    <a:pt x="35" y="18"/>
                    <a:pt x="36" y="17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7"/>
                    <a:pt x="37" y="17"/>
                  </a:cubicBezTo>
                  <a:cubicBezTo>
                    <a:pt x="38" y="17"/>
                    <a:pt x="39" y="18"/>
                    <a:pt x="38" y="19"/>
                  </a:cubicBezTo>
                  <a:cubicBezTo>
                    <a:pt x="38" y="21"/>
                    <a:pt x="36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5" y="13"/>
                    <a:pt x="35" y="12"/>
                    <a:pt x="35" y="12"/>
                  </a:cubicBezTo>
                  <a:cubicBezTo>
                    <a:pt x="36" y="9"/>
                    <a:pt x="36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5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32" y="37"/>
                    <a:pt x="32" y="39"/>
                    <a:pt x="31" y="40"/>
                  </a:cubicBezTo>
                  <a:cubicBezTo>
                    <a:pt x="30" y="41"/>
                    <a:pt x="30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3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4" y="5"/>
                    <a:pt x="33" y="4"/>
                    <a:pt x="31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3" y="5"/>
                    <a:pt x="34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2" y="17"/>
                    <a:pt x="33" y="15"/>
                  </a:cubicBezTo>
                  <a:cubicBezTo>
                    <a:pt x="33" y="15"/>
                    <a:pt x="33" y="15"/>
                    <a:pt x="32" y="15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2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1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1" y="20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1" y="27"/>
                    <a:pt x="32" y="29"/>
                  </a:cubicBezTo>
                  <a:cubicBezTo>
                    <a:pt x="32" y="31"/>
                    <a:pt x="33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1" y="31"/>
                    <a:pt x="31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7"/>
                    <a:pt x="31" y="26"/>
                    <a:pt x="33" y="24"/>
                  </a:cubicBezTo>
                  <a:cubicBezTo>
                    <a:pt x="31" y="24"/>
                    <a:pt x="30" y="23"/>
                    <a:pt x="29" y="21"/>
                  </a:cubicBezTo>
                  <a:cubicBezTo>
                    <a:pt x="30" y="23"/>
                    <a:pt x="29" y="24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2"/>
                    <a:pt x="32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3" y="25"/>
                    <a:pt x="32" y="27"/>
                    <a:pt x="32" y="29"/>
                  </a:cubicBezTo>
                  <a:cubicBezTo>
                    <a:pt x="32" y="30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3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4" y="34"/>
                    <a:pt x="33" y="34"/>
                    <a:pt x="32" y="34"/>
                  </a:cubicBezTo>
                  <a:cubicBezTo>
                    <a:pt x="32" y="34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4"/>
                    <a:pt x="32" y="35"/>
                  </a:cubicBezTo>
                  <a:cubicBezTo>
                    <a:pt x="33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40"/>
                  </a:moveTo>
                  <a:cubicBezTo>
                    <a:pt x="31" y="39"/>
                    <a:pt x="31" y="36"/>
                    <a:pt x="30" y="34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6"/>
                    <a:pt x="30" y="38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30" y="12"/>
                    <a:pt x="30" y="12"/>
                  </a:cubicBezTo>
                  <a:cubicBezTo>
                    <a:pt x="31" y="12"/>
                    <a:pt x="33" y="10"/>
                    <a:pt x="32" y="8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2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1"/>
                    <a:pt x="31" y="10"/>
                  </a:cubicBezTo>
                  <a:cubicBezTo>
                    <a:pt x="31" y="9"/>
                    <a:pt x="31" y="8"/>
                    <a:pt x="31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8" y="3"/>
                  </a:moveTo>
                  <a:cubicBezTo>
                    <a:pt x="28" y="3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3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lose/>
                  <a:moveTo>
                    <a:pt x="29" y="41"/>
                  </a:moveTo>
                  <a:cubicBezTo>
                    <a:pt x="29" y="42"/>
                    <a:pt x="28" y="42"/>
                    <a:pt x="28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4"/>
                    <a:pt x="28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7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lose/>
                  <a:moveTo>
                    <a:pt x="29" y="18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9" y="18"/>
                    <a:pt x="29" y="18"/>
                  </a:cubicBezTo>
                  <a:close/>
                  <a:moveTo>
                    <a:pt x="29" y="20"/>
                  </a:moveTo>
                  <a:cubicBezTo>
                    <a:pt x="29" y="19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30" y="23"/>
                    <a:pt x="26" y="27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8" y="32"/>
                  </a:move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6" y="27"/>
                    <a:pt x="30" y="23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9" y="22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32"/>
                    <a:pt x="28" y="32"/>
                    <a:pt x="28" y="32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8" y="24"/>
                    <a:pt x="28" y="25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8" y="20"/>
                    <a:pt x="28" y="20"/>
                    <a:pt x="28" y="19"/>
                  </a:cubicBezTo>
                  <a:lnTo>
                    <a:pt x="28" y="24"/>
                  </a:lnTo>
                  <a:close/>
                  <a:moveTo>
                    <a:pt x="27" y="3"/>
                  </a:moveTo>
                  <a:cubicBezTo>
                    <a:pt x="27" y="3"/>
                    <a:pt x="28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8" y="42"/>
                  </a:moveTo>
                  <a:cubicBezTo>
                    <a:pt x="28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2"/>
                    <a:pt x="28" y="42"/>
                    <a:pt x="28" y="42"/>
                  </a:cubicBezTo>
                  <a:close/>
                  <a:moveTo>
                    <a:pt x="28" y="4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lose/>
                  <a:moveTo>
                    <a:pt x="28" y="11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8" y="12"/>
                    <a:pt x="28" y="12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5"/>
                  </a:cubicBezTo>
                  <a:close/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28" y="17"/>
                  </a:moveTo>
                  <a:cubicBezTo>
                    <a:pt x="28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32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8" y="32"/>
                    <a:pt x="28" y="32"/>
                  </a:cubicBezTo>
                  <a:close/>
                  <a:moveTo>
                    <a:pt x="28" y="40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6"/>
                    <a:pt x="27" y="36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lose/>
                  <a:moveTo>
                    <a:pt x="27" y="42"/>
                  </a:moveTo>
                  <a:cubicBezTo>
                    <a:pt x="27" y="42"/>
                    <a:pt x="26" y="43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6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6" y="9"/>
                    <a:pt x="26" y="7"/>
                  </a:cubicBezTo>
                  <a:cubicBezTo>
                    <a:pt x="26" y="6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6" y="12"/>
                    <a:pt x="25" y="11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1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6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7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8"/>
                    <a:pt x="27" y="27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1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6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2"/>
                    <a:pt x="27" y="32"/>
                    <a:pt x="27" y="32"/>
                  </a:cubicBezTo>
                  <a:close/>
                  <a:moveTo>
                    <a:pt x="27" y="35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6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7" y="37"/>
                    <a:pt x="27" y="36"/>
                  </a:cubicBezTo>
                  <a:cubicBezTo>
                    <a:pt x="27" y="36"/>
                    <a:pt x="26" y="36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6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6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7" y="40"/>
                  </a:move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5" y="27"/>
                  </a:moveTo>
                  <a:cubicBezTo>
                    <a:pt x="26" y="27"/>
                    <a:pt x="26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5" y="27"/>
                    <a:pt x="25" y="27"/>
                  </a:cubicBezTo>
                  <a:close/>
                  <a:moveTo>
                    <a:pt x="22" y="1"/>
                  </a:moveTo>
                  <a:cubicBezTo>
                    <a:pt x="23" y="2"/>
                    <a:pt x="23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4"/>
                    <a:pt x="23" y="3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5" y="42"/>
                  </a:moveTo>
                  <a:cubicBezTo>
                    <a:pt x="24" y="42"/>
                    <a:pt x="23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5" y="9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5"/>
                    <a:pt x="24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4" y="16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4" y="16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4" y="27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4" y="32"/>
                    <a:pt x="24" y="33"/>
                    <a:pt x="23" y="34"/>
                  </a:cubicBezTo>
                  <a:cubicBezTo>
                    <a:pt x="23" y="35"/>
                    <a:pt x="23" y="37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8"/>
                    <a:pt x="22" y="35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2"/>
                    <a:pt x="24" y="32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4" y="33"/>
                    <a:pt x="24" y="33"/>
                  </a:cubicBezTo>
                  <a:cubicBezTo>
                    <a:pt x="23" y="34"/>
                    <a:pt x="23" y="36"/>
                    <a:pt x="24" y="37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5" y="41"/>
                  </a:moveTo>
                  <a:cubicBezTo>
                    <a:pt x="24" y="41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1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7"/>
                    <a:pt x="25" y="6"/>
                    <a:pt x="24" y="5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3" y="5"/>
                    <a:pt x="24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1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8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lose/>
                  <a:moveTo>
                    <a:pt x="21" y="1"/>
                  </a:moveTo>
                  <a:cubicBezTo>
                    <a:pt x="21" y="1"/>
                    <a:pt x="21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2" y="6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2"/>
                  </a:cubicBezTo>
                  <a:close/>
                  <a:moveTo>
                    <a:pt x="22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29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0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1" y="39"/>
                    <a:pt x="21" y="39"/>
                    <a:pt x="21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1" y="9"/>
                  </a:moveTo>
                  <a:cubicBezTo>
                    <a:pt x="21" y="8"/>
                    <a:pt x="21" y="8"/>
                    <a:pt x="21" y="7"/>
                  </a:cubicBezTo>
                  <a:lnTo>
                    <a:pt x="21" y="9"/>
                  </a:lnTo>
                  <a:close/>
                  <a:moveTo>
                    <a:pt x="19" y="1"/>
                  </a:moveTo>
                  <a:cubicBezTo>
                    <a:pt x="20" y="1"/>
                    <a:pt x="20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9" y="39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7"/>
                    <a:pt x="20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2"/>
                    <a:pt x="20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7"/>
                    <a:pt x="20" y="7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0" y="32"/>
                    <a:pt x="20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1"/>
                    <a:pt x="20" y="31"/>
                    <a:pt x="21" y="30"/>
                  </a:cubicBezTo>
                  <a:close/>
                  <a:moveTo>
                    <a:pt x="21" y="31"/>
                  </a:moveTo>
                  <a:cubicBezTo>
                    <a:pt x="20" y="32"/>
                    <a:pt x="20" y="33"/>
                    <a:pt x="20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20" y="37"/>
                    <a:pt x="20" y="38"/>
                  </a:cubicBezTo>
                  <a:cubicBezTo>
                    <a:pt x="20" y="38"/>
                    <a:pt x="20" y="39"/>
                    <a:pt x="21" y="39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1" y="32"/>
                  </a:cubicBezTo>
                  <a:lnTo>
                    <a:pt x="21" y="31"/>
                  </a:lnTo>
                  <a:close/>
                  <a:moveTo>
                    <a:pt x="19" y="38"/>
                  </a:moveTo>
                  <a:cubicBezTo>
                    <a:pt x="18" y="39"/>
                    <a:pt x="18" y="40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9"/>
                    <a:pt x="19" y="38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7" y="1"/>
                  </a:moveTo>
                  <a:cubicBezTo>
                    <a:pt x="18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6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9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4"/>
                    <a:pt x="19" y="5"/>
                  </a:cubicBezTo>
                  <a:close/>
                  <a:moveTo>
                    <a:pt x="19" y="10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9" y="10"/>
                  </a:cubicBezTo>
                  <a:close/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7" y="17"/>
                    <a:pt x="17" y="1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4"/>
                    <a:pt x="17" y="15"/>
                    <a:pt x="17" y="16"/>
                  </a:cubicBezTo>
                  <a:cubicBezTo>
                    <a:pt x="17" y="16"/>
                    <a:pt x="18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7"/>
                    <a:pt x="17" y="18"/>
                    <a:pt x="17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9"/>
                    <a:pt x="18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8"/>
                    <a:pt x="18" y="28"/>
                    <a:pt x="19" y="28"/>
                  </a:cubicBezTo>
                  <a:close/>
                  <a:moveTo>
                    <a:pt x="19" y="32"/>
                  </a:move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1"/>
                    <a:pt x="19" y="31"/>
                    <a:pt x="19" y="32"/>
                  </a:cubicBezTo>
                  <a:close/>
                  <a:moveTo>
                    <a:pt x="17" y="39"/>
                  </a:moveTo>
                  <a:cubicBezTo>
                    <a:pt x="18" y="38"/>
                    <a:pt x="19" y="37"/>
                    <a:pt x="19" y="36"/>
                  </a:cubicBezTo>
                  <a:cubicBezTo>
                    <a:pt x="19" y="34"/>
                    <a:pt x="18" y="32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3"/>
                    <a:pt x="18" y="34"/>
                    <a:pt x="18" y="36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25"/>
                  </a:moveTo>
                  <a:cubicBezTo>
                    <a:pt x="17" y="25"/>
                    <a:pt x="18" y="26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6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lose/>
                  <a:moveTo>
                    <a:pt x="17" y="7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7"/>
                    <a:pt x="17" y="7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4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7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27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30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8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8"/>
                    <a:pt x="17" y="38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5" y="41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2"/>
                  </a:moveTo>
                  <a:cubicBezTo>
                    <a:pt x="15" y="2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8" y="15"/>
                    <a:pt x="14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4" y="20"/>
                    <a:pt x="18" y="16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7" y="15"/>
                    <a:pt x="14" y="18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6" y="35"/>
                    <a:pt x="16" y="34"/>
                    <a:pt x="16" y="34"/>
                  </a:cubicBezTo>
                  <a:cubicBezTo>
                    <a:pt x="15" y="34"/>
                    <a:pt x="15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6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6" y="35"/>
                  </a:cubicBezTo>
                  <a:cubicBezTo>
                    <a:pt x="15" y="36"/>
                    <a:pt x="15" y="36"/>
                    <a:pt x="14" y="36"/>
                  </a:cubicBezTo>
                  <a:close/>
                  <a:moveTo>
                    <a:pt x="14" y="41"/>
                  </a:moveTo>
                  <a:cubicBezTo>
                    <a:pt x="13" y="41"/>
                    <a:pt x="11" y="40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3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2" y="7"/>
                    <a:pt x="12" y="8"/>
                  </a:cubicBezTo>
                  <a:cubicBezTo>
                    <a:pt x="12" y="6"/>
                    <a:pt x="13" y="4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5"/>
                    <a:pt x="13" y="7"/>
                    <a:pt x="14" y="9"/>
                  </a:cubicBezTo>
                  <a:cubicBezTo>
                    <a:pt x="13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3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1"/>
                    <a:pt x="12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8"/>
                    <a:pt x="13" y="16"/>
                    <a:pt x="13" y="14"/>
                  </a:cubicBezTo>
                  <a:cubicBezTo>
                    <a:pt x="12" y="12"/>
                    <a:pt x="11" y="11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5"/>
                    <a:pt x="13" y="17"/>
                    <a:pt x="11" y="19"/>
                  </a:cubicBezTo>
                  <a:cubicBezTo>
                    <a:pt x="13" y="19"/>
                    <a:pt x="14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4" y="27"/>
                    <a:pt x="13" y="27"/>
                    <a:pt x="12" y="27"/>
                  </a:cubicBezTo>
                  <a:cubicBezTo>
                    <a:pt x="13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3" y="28"/>
                    <a:pt x="12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1" y="33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3" y="35"/>
                    <a:pt x="12" y="35"/>
                  </a:cubicBezTo>
                  <a:cubicBezTo>
                    <a:pt x="12" y="33"/>
                    <a:pt x="13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3" y="34"/>
                    <a:pt x="13" y="33"/>
                  </a:cubicBezTo>
                  <a:cubicBezTo>
                    <a:pt x="13" y="32"/>
                    <a:pt x="14" y="32"/>
                    <a:pt x="14" y="31"/>
                  </a:cubicBezTo>
                  <a:close/>
                  <a:moveTo>
                    <a:pt x="14" y="39"/>
                  </a:moveTo>
                  <a:cubicBezTo>
                    <a:pt x="14" y="39"/>
                    <a:pt x="13" y="39"/>
                    <a:pt x="13" y="39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8"/>
                    <a:pt x="12" y="39"/>
                    <a:pt x="13" y="39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lose/>
                  <a:moveTo>
                    <a:pt x="10" y="29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1" y="27"/>
                    <a:pt x="11" y="25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5"/>
                    <a:pt x="12" y="28"/>
                    <a:pt x="10" y="29"/>
                  </a:cubicBezTo>
                  <a:close/>
                  <a:moveTo>
                    <a:pt x="10" y="18"/>
                  </a:moveTo>
                  <a:cubicBezTo>
                    <a:pt x="11" y="18"/>
                    <a:pt x="13" y="16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1" y="17"/>
                    <a:pt x="10" y="17"/>
                  </a:cubicBezTo>
                  <a:lnTo>
                    <a:pt x="10" y="18"/>
                  </a:lnTo>
                  <a:close/>
                  <a:moveTo>
                    <a:pt x="10" y="39"/>
                  </a:moveTo>
                  <a:cubicBezTo>
                    <a:pt x="8" y="38"/>
                    <a:pt x="8" y="36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2"/>
                    <a:pt x="8" y="31"/>
                  </a:cubicBezTo>
                  <a:cubicBezTo>
                    <a:pt x="7" y="31"/>
                    <a:pt x="5" y="31"/>
                    <a:pt x="4" y="30"/>
                  </a:cubicBezTo>
                  <a:cubicBezTo>
                    <a:pt x="0" y="27"/>
                    <a:pt x="0" y="22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8"/>
                    <a:pt x="3" y="11"/>
                    <a:pt x="4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5" y="19"/>
                    <a:pt x="4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6" y="31"/>
                    <a:pt x="8" y="31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5"/>
                    <a:pt x="9" y="37"/>
                    <a:pt x="10" y="38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10" y="8"/>
                  </a:moveTo>
                  <a:cubicBezTo>
                    <a:pt x="7" y="8"/>
                    <a:pt x="5" y="10"/>
                    <a:pt x="4" y="12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5" y="17"/>
                    <a:pt x="4" y="15"/>
                    <a:pt x="5" y="12"/>
                  </a:cubicBezTo>
                  <a:cubicBezTo>
                    <a:pt x="5" y="10"/>
                    <a:pt x="7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0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12"/>
                    <a:pt x="7" y="14"/>
                    <a:pt x="8" y="15"/>
                  </a:cubicBezTo>
                  <a:cubicBezTo>
                    <a:pt x="8" y="15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10" y="14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7" y="14"/>
                    <a:pt x="8" y="12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0" y="19"/>
                  </a:moveTo>
                  <a:cubicBezTo>
                    <a:pt x="10" y="19"/>
                    <a:pt x="10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19"/>
                  </a:move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2" y="21"/>
                    <a:pt x="1" y="25"/>
                    <a:pt x="3" y="28"/>
                  </a:cubicBezTo>
                  <a:cubicBezTo>
                    <a:pt x="4" y="30"/>
                    <a:pt x="7" y="31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7" y="30"/>
                    <a:pt x="5" y="29"/>
                    <a:pt x="3" y="27"/>
                  </a:cubicBezTo>
                  <a:cubicBezTo>
                    <a:pt x="2" y="25"/>
                    <a:pt x="3" y="21"/>
                    <a:pt x="6" y="20"/>
                  </a:cubicBezTo>
                  <a:cubicBezTo>
                    <a:pt x="7" y="20"/>
                    <a:pt x="7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2"/>
                  </a:move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6" y="27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8" y="23"/>
                    <a:pt x="7" y="23"/>
                  </a:cubicBezTo>
                  <a:cubicBezTo>
                    <a:pt x="7" y="24"/>
                    <a:pt x="6" y="25"/>
                    <a:pt x="7" y="25"/>
                  </a:cubicBezTo>
                  <a:cubicBezTo>
                    <a:pt x="8" y="25"/>
                    <a:pt x="9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8" y="26"/>
                    <a:pt x="7" y="26"/>
                  </a:cubicBezTo>
                  <a:cubicBezTo>
                    <a:pt x="6" y="26"/>
                    <a:pt x="6" y="25"/>
                    <a:pt x="6" y="24"/>
                  </a:cubicBezTo>
                  <a:cubicBezTo>
                    <a:pt x="6" y="22"/>
                    <a:pt x="8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0" y="30"/>
                  </a:moveTo>
                  <a:cubicBezTo>
                    <a:pt x="9" y="30"/>
                    <a:pt x="9" y="31"/>
                    <a:pt x="9" y="31"/>
                  </a:cubicBezTo>
                  <a:cubicBezTo>
                    <a:pt x="8" y="34"/>
                    <a:pt x="8" y="36"/>
                    <a:pt x="10" y="3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9" y="33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lnTo>
                    <a:pt x="1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1809">
              <a:extLst>
                <a:ext uri="{FF2B5EF4-FFF2-40B4-BE49-F238E27FC236}">
                  <a16:creationId xmlns:a16="http://schemas.microsoft.com/office/drawing/2014/main" id="{A8C0FD67-4FE8-455A-8A09-036C0F3B6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" y="220"/>
              <a:ext cx="53" cy="48"/>
            </a:xfrm>
            <a:custGeom>
              <a:avLst/>
              <a:gdLst>
                <a:gd name="T0" fmla="*/ 37 w 45"/>
                <a:gd name="T1" fmla="*/ 34 h 42"/>
                <a:gd name="T2" fmla="*/ 33 w 45"/>
                <a:gd name="T3" fmla="*/ 34 h 42"/>
                <a:gd name="T4" fmla="*/ 34 w 45"/>
                <a:gd name="T5" fmla="*/ 30 h 42"/>
                <a:gd name="T6" fmla="*/ 37 w 45"/>
                <a:gd name="T7" fmla="*/ 17 h 42"/>
                <a:gd name="T8" fmla="*/ 37 w 45"/>
                <a:gd name="T9" fmla="*/ 19 h 42"/>
                <a:gd name="T10" fmla="*/ 33 w 45"/>
                <a:gd name="T11" fmla="*/ 34 h 42"/>
                <a:gd name="T12" fmla="*/ 33 w 45"/>
                <a:gd name="T13" fmla="*/ 12 h 42"/>
                <a:gd name="T14" fmla="*/ 33 w 45"/>
                <a:gd name="T15" fmla="*/ 22 h 42"/>
                <a:gd name="T16" fmla="*/ 31 w 45"/>
                <a:gd name="T17" fmla="*/ 37 h 42"/>
                <a:gd name="T18" fmla="*/ 31 w 45"/>
                <a:gd name="T19" fmla="*/ 10 h 42"/>
                <a:gd name="T20" fmla="*/ 29 w 45"/>
                <a:gd name="T21" fmla="*/ 41 h 42"/>
                <a:gd name="T22" fmla="*/ 29 w 45"/>
                <a:gd name="T23" fmla="*/ 8 h 42"/>
                <a:gd name="T24" fmla="*/ 29 w 45"/>
                <a:gd name="T25" fmla="*/ 22 h 42"/>
                <a:gd name="T26" fmla="*/ 31 w 45"/>
                <a:gd name="T27" fmla="*/ 31 h 42"/>
                <a:gd name="T28" fmla="*/ 29 w 45"/>
                <a:gd name="T29" fmla="*/ 40 h 42"/>
                <a:gd name="T30" fmla="*/ 29 w 45"/>
                <a:gd name="T31" fmla="*/ 3 h 42"/>
                <a:gd name="T32" fmla="*/ 27 w 45"/>
                <a:gd name="T33" fmla="*/ 15 h 42"/>
                <a:gd name="T34" fmla="*/ 29 w 45"/>
                <a:gd name="T35" fmla="*/ 29 h 42"/>
                <a:gd name="T36" fmla="*/ 28 w 45"/>
                <a:gd name="T37" fmla="*/ 32 h 42"/>
                <a:gd name="T38" fmla="*/ 27 w 45"/>
                <a:gd name="T39" fmla="*/ 17 h 42"/>
                <a:gd name="T40" fmla="*/ 27 w 45"/>
                <a:gd name="T41" fmla="*/ 3 h 42"/>
                <a:gd name="T42" fmla="*/ 27 w 45"/>
                <a:gd name="T43" fmla="*/ 11 h 42"/>
                <a:gd name="T44" fmla="*/ 25 w 45"/>
                <a:gd name="T45" fmla="*/ 15 h 42"/>
                <a:gd name="T46" fmla="*/ 27 w 45"/>
                <a:gd name="T47" fmla="*/ 26 h 42"/>
                <a:gd name="T48" fmla="*/ 27 w 45"/>
                <a:gd name="T49" fmla="*/ 33 h 42"/>
                <a:gd name="T50" fmla="*/ 27 w 45"/>
                <a:gd name="T51" fmla="*/ 38 h 42"/>
                <a:gd name="T52" fmla="*/ 24 w 45"/>
                <a:gd name="T53" fmla="*/ 6 h 42"/>
                <a:gd name="T54" fmla="*/ 24 w 45"/>
                <a:gd name="T55" fmla="*/ 13 h 42"/>
                <a:gd name="T56" fmla="*/ 24 w 45"/>
                <a:gd name="T57" fmla="*/ 15 h 42"/>
                <a:gd name="T58" fmla="*/ 25 w 45"/>
                <a:gd name="T59" fmla="*/ 28 h 42"/>
                <a:gd name="T60" fmla="*/ 25 w 45"/>
                <a:gd name="T61" fmla="*/ 36 h 42"/>
                <a:gd name="T62" fmla="*/ 24 w 45"/>
                <a:gd name="T63" fmla="*/ 42 h 42"/>
                <a:gd name="T64" fmla="*/ 24 w 45"/>
                <a:gd name="T65" fmla="*/ 14 h 42"/>
                <a:gd name="T66" fmla="*/ 21 w 45"/>
                <a:gd name="T67" fmla="*/ 15 h 42"/>
                <a:gd name="T68" fmla="*/ 24 w 45"/>
                <a:gd name="T69" fmla="*/ 27 h 42"/>
                <a:gd name="T70" fmla="*/ 24 w 45"/>
                <a:gd name="T71" fmla="*/ 31 h 42"/>
                <a:gd name="T72" fmla="*/ 21 w 45"/>
                <a:gd name="T73" fmla="*/ 10 h 42"/>
                <a:gd name="T74" fmla="*/ 21 w 45"/>
                <a:gd name="T75" fmla="*/ 37 h 42"/>
                <a:gd name="T76" fmla="*/ 21 w 45"/>
                <a:gd name="T77" fmla="*/ 10 h 42"/>
                <a:gd name="T78" fmla="*/ 21 w 45"/>
                <a:gd name="T79" fmla="*/ 15 h 42"/>
                <a:gd name="T80" fmla="*/ 21 w 45"/>
                <a:gd name="T81" fmla="*/ 27 h 42"/>
                <a:gd name="T82" fmla="*/ 21 w 45"/>
                <a:gd name="T83" fmla="*/ 33 h 42"/>
                <a:gd name="T84" fmla="*/ 19 w 45"/>
                <a:gd name="T85" fmla="*/ 1 h 42"/>
                <a:gd name="T86" fmla="*/ 19 w 45"/>
                <a:gd name="T87" fmla="*/ 10 h 42"/>
                <a:gd name="T88" fmla="*/ 19 w 45"/>
                <a:gd name="T89" fmla="*/ 16 h 42"/>
                <a:gd name="T90" fmla="*/ 21 w 45"/>
                <a:gd name="T91" fmla="*/ 27 h 42"/>
                <a:gd name="T92" fmla="*/ 19 w 45"/>
                <a:gd name="T93" fmla="*/ 27 h 42"/>
                <a:gd name="T94" fmla="*/ 15 w 45"/>
                <a:gd name="T95" fmla="*/ 2 h 42"/>
                <a:gd name="T96" fmla="*/ 18 w 45"/>
                <a:gd name="T97" fmla="*/ 10 h 42"/>
                <a:gd name="T98" fmla="*/ 19 w 45"/>
                <a:gd name="T99" fmla="*/ 14 h 42"/>
                <a:gd name="T100" fmla="*/ 15 w 45"/>
                <a:gd name="T101" fmla="*/ 19 h 42"/>
                <a:gd name="T102" fmla="*/ 17 w 45"/>
                <a:gd name="T103" fmla="*/ 22 h 42"/>
                <a:gd name="T104" fmla="*/ 15 w 45"/>
                <a:gd name="T105" fmla="*/ 39 h 42"/>
                <a:gd name="T106" fmla="*/ 15 w 45"/>
                <a:gd name="T107" fmla="*/ 35 h 42"/>
                <a:gd name="T108" fmla="*/ 3 w 45"/>
                <a:gd name="T109" fmla="*/ 22 h 42"/>
                <a:gd name="T110" fmla="*/ 14 w 45"/>
                <a:gd name="T111" fmla="*/ 10 h 42"/>
                <a:gd name="T112" fmla="*/ 7 w 45"/>
                <a:gd name="T113" fmla="*/ 18 h 42"/>
                <a:gd name="T114" fmla="*/ 10 w 45"/>
                <a:gd name="T115" fmla="*/ 12 h 42"/>
                <a:gd name="T116" fmla="*/ 11 w 45"/>
                <a:gd name="T117" fmla="*/ 25 h 42"/>
                <a:gd name="T118" fmla="*/ 8 w 45"/>
                <a:gd name="T119" fmla="*/ 25 h 42"/>
                <a:gd name="T120" fmla="*/ 12 w 45"/>
                <a:gd name="T121" fmla="*/ 31 h 42"/>
                <a:gd name="T122" fmla="*/ 13 w 45"/>
                <a:gd name="T12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3" y="35"/>
                  </a:moveTo>
                  <a:cubicBezTo>
                    <a:pt x="35" y="35"/>
                    <a:pt x="36" y="35"/>
                    <a:pt x="38" y="35"/>
                  </a:cubicBezTo>
                  <a:cubicBezTo>
                    <a:pt x="42" y="33"/>
                    <a:pt x="43" y="29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0" y="24"/>
                    <a:pt x="39" y="23"/>
                  </a:cubicBezTo>
                  <a:cubicBezTo>
                    <a:pt x="41" y="23"/>
                    <a:pt x="42" y="22"/>
                    <a:pt x="43" y="20"/>
                  </a:cubicBezTo>
                  <a:cubicBezTo>
                    <a:pt x="45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7" y="11"/>
                    <a:pt x="36" y="11"/>
                  </a:cubicBezTo>
                  <a:cubicBezTo>
                    <a:pt x="37" y="9"/>
                    <a:pt x="37" y="8"/>
                    <a:pt x="36" y="6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5" y="5"/>
                    <a:pt x="36" y="6"/>
                  </a:cubicBezTo>
                  <a:cubicBezTo>
                    <a:pt x="36" y="8"/>
                    <a:pt x="36" y="11"/>
                    <a:pt x="34" y="12"/>
                  </a:cubicBezTo>
                  <a:cubicBezTo>
                    <a:pt x="36" y="11"/>
                    <a:pt x="37" y="11"/>
                    <a:pt x="38" y="12"/>
                  </a:cubicBezTo>
                  <a:cubicBezTo>
                    <a:pt x="42" y="13"/>
                    <a:pt x="44" y="17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9" y="24"/>
                    <a:pt x="40" y="24"/>
                    <a:pt x="40" y="26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5"/>
                    <a:pt x="34" y="35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lose/>
                  <a:moveTo>
                    <a:pt x="33" y="34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5" y="34"/>
                    <a:pt x="37" y="34"/>
                    <a:pt x="39" y="32"/>
                  </a:cubicBezTo>
                  <a:cubicBezTo>
                    <a:pt x="41" y="30"/>
                    <a:pt x="41" y="27"/>
                    <a:pt x="38" y="25"/>
                  </a:cubicBezTo>
                  <a:cubicBezTo>
                    <a:pt x="38" y="24"/>
                    <a:pt x="37" y="24"/>
                    <a:pt x="37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4" y="22"/>
                    <a:pt x="34" y="22"/>
                    <a:pt x="35" y="22"/>
                  </a:cubicBezTo>
                  <a:cubicBezTo>
                    <a:pt x="35" y="22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8" y="23"/>
                    <a:pt x="38" y="24"/>
                    <a:pt x="39" y="24"/>
                  </a:cubicBezTo>
                  <a:cubicBezTo>
                    <a:pt x="42" y="26"/>
                    <a:pt x="42" y="31"/>
                    <a:pt x="39" y="33"/>
                  </a:cubicBezTo>
                  <a:cubicBezTo>
                    <a:pt x="37" y="34"/>
                    <a:pt x="35" y="35"/>
                    <a:pt x="33" y="34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6"/>
                    <a:pt x="36" y="26"/>
                    <a:pt x="36" y="28"/>
                  </a:cubicBezTo>
                  <a:cubicBezTo>
                    <a:pt x="37" y="28"/>
                    <a:pt x="37" y="29"/>
                    <a:pt x="36" y="29"/>
                  </a:cubicBezTo>
                  <a:cubicBezTo>
                    <a:pt x="35" y="29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6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5" y="31"/>
                  </a:cubicBezTo>
                  <a:cubicBezTo>
                    <a:pt x="34" y="31"/>
                    <a:pt x="34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8"/>
                    <a:pt x="35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7"/>
                    <a:pt x="34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5" y="15"/>
                    <a:pt x="37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7"/>
                    <a:pt x="40" y="19"/>
                    <a:pt x="38" y="19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6" y="19"/>
                    <a:pt x="37" y="20"/>
                    <a:pt x="36" y="19"/>
                  </a:cubicBezTo>
                  <a:cubicBezTo>
                    <a:pt x="35" y="18"/>
                    <a:pt x="36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6"/>
                    <a:pt x="35" y="17"/>
                    <a:pt x="35" y="18"/>
                  </a:cubicBezTo>
                  <a:cubicBezTo>
                    <a:pt x="34" y="20"/>
                    <a:pt x="35" y="22"/>
                    <a:pt x="37" y="22"/>
                  </a:cubicBezTo>
                  <a:cubicBezTo>
                    <a:pt x="40" y="22"/>
                    <a:pt x="42" y="20"/>
                    <a:pt x="42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40" y="12"/>
                    <a:pt x="43" y="14"/>
                    <a:pt x="43" y="18"/>
                  </a:cubicBezTo>
                  <a:cubicBezTo>
                    <a:pt x="42" y="21"/>
                    <a:pt x="40" y="23"/>
                    <a:pt x="37" y="23"/>
                  </a:cubicBezTo>
                  <a:cubicBezTo>
                    <a:pt x="35" y="22"/>
                    <a:pt x="33" y="20"/>
                    <a:pt x="34" y="17"/>
                  </a:cubicBezTo>
                  <a:cubicBezTo>
                    <a:pt x="35" y="16"/>
                    <a:pt x="36" y="16"/>
                    <a:pt x="37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7" y="17"/>
                    <a:pt x="36" y="18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9" y="18"/>
                    <a:pt x="39" y="17"/>
                    <a:pt x="38" y="16"/>
                  </a:cubicBezTo>
                  <a:cubicBezTo>
                    <a:pt x="37" y="15"/>
                    <a:pt x="35" y="15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6" y="7"/>
                    <a:pt x="34" y="5"/>
                  </a:cubicBezTo>
                  <a:cubicBezTo>
                    <a:pt x="34" y="5"/>
                    <a:pt x="33" y="5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6" y="7"/>
                    <a:pt x="36" y="10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close/>
                  <a:moveTo>
                    <a:pt x="33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2" y="33"/>
                    <a:pt x="32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5"/>
                    <a:pt x="33" y="35"/>
                  </a:cubicBezTo>
                  <a:close/>
                  <a:moveTo>
                    <a:pt x="33" y="3"/>
                  </a:moveTo>
                  <a:cubicBezTo>
                    <a:pt x="32" y="2"/>
                    <a:pt x="32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lose/>
                  <a:moveTo>
                    <a:pt x="33" y="4"/>
                  </a:move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4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2"/>
                    <a:pt x="32" y="12"/>
                    <a:pt x="33" y="12"/>
                  </a:cubicBezTo>
                  <a:close/>
                  <a:moveTo>
                    <a:pt x="33" y="13"/>
                  </a:move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5"/>
                    <a:pt x="31" y="16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2" y="13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7"/>
                  </a:moveTo>
                  <a:cubicBezTo>
                    <a:pt x="32" y="18"/>
                    <a:pt x="33" y="20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2"/>
                    <a:pt x="32" y="22"/>
                    <a:pt x="33" y="22"/>
                  </a:cubicBezTo>
                  <a:close/>
                  <a:moveTo>
                    <a:pt x="33" y="23"/>
                  </a:moveTo>
                  <a:cubicBezTo>
                    <a:pt x="32" y="23"/>
                    <a:pt x="32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3" y="25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2" y="27"/>
                    <a:pt x="31" y="28"/>
                    <a:pt x="31" y="29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2" y="26"/>
                    <a:pt x="33" y="25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2" y="28"/>
                    <a:pt x="31" y="31"/>
                    <a:pt x="32" y="32"/>
                  </a:cubicBezTo>
                  <a:cubicBezTo>
                    <a:pt x="33" y="32"/>
                    <a:pt x="33" y="32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2" y="33"/>
                    <a:pt x="32" y="32"/>
                  </a:cubicBezTo>
                  <a:cubicBezTo>
                    <a:pt x="31" y="31"/>
                    <a:pt x="31" y="28"/>
                    <a:pt x="33" y="27"/>
                  </a:cubicBezTo>
                  <a:close/>
                  <a:moveTo>
                    <a:pt x="31" y="39"/>
                  </a:move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6"/>
                    <a:pt x="31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2" y="34"/>
                    <a:pt x="32" y="35"/>
                  </a:cubicBezTo>
                  <a:cubicBezTo>
                    <a:pt x="32" y="36"/>
                    <a:pt x="32" y="38"/>
                    <a:pt x="31" y="39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15"/>
                  </a:moveTo>
                  <a:cubicBezTo>
                    <a:pt x="31" y="14"/>
                    <a:pt x="32" y="14"/>
                    <a:pt x="32" y="13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5"/>
                    <a:pt x="31" y="15"/>
                    <a:pt x="31" y="15"/>
                  </a:cubicBezTo>
                  <a:close/>
                  <a:moveTo>
                    <a:pt x="31" y="1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2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3" y="8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lose/>
                  <a:moveTo>
                    <a:pt x="31" y="2"/>
                  </a:moveTo>
                  <a:cubicBezTo>
                    <a:pt x="30" y="2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29" y="41"/>
                  </a:moveTo>
                  <a:cubicBezTo>
                    <a:pt x="30" y="41"/>
                    <a:pt x="30" y="41"/>
                    <a:pt x="31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40"/>
                    <a:pt x="30" y="40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1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0" y="3"/>
                    <a:pt x="30" y="3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lose/>
                  <a:moveTo>
                    <a:pt x="31" y="6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1" y="6"/>
                    <a:pt x="31" y="6"/>
                  </a:cubicBezTo>
                  <a:close/>
                  <a:moveTo>
                    <a:pt x="31" y="9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8"/>
                  </a:cubicBezTo>
                  <a:cubicBezTo>
                    <a:pt x="30" y="8"/>
                    <a:pt x="30" y="9"/>
                    <a:pt x="31" y="9"/>
                  </a:cubicBezTo>
                  <a:close/>
                  <a:moveTo>
                    <a:pt x="31" y="12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0" y="12"/>
                    <a:pt x="30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30" y="12"/>
                    <a:pt x="31" y="12"/>
                  </a:cubicBezTo>
                  <a:close/>
                  <a:moveTo>
                    <a:pt x="31" y="13"/>
                  </a:moveTo>
                  <a:cubicBezTo>
                    <a:pt x="30" y="13"/>
                    <a:pt x="30" y="13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4"/>
                    <a:pt x="31" y="14"/>
                  </a:cubicBezTo>
                  <a:cubicBezTo>
                    <a:pt x="30" y="15"/>
                    <a:pt x="29" y="16"/>
                    <a:pt x="29" y="18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1" y="15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5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0" y="19"/>
                    <a:pt x="30" y="21"/>
                    <a:pt x="30" y="23"/>
                  </a:cubicBezTo>
                  <a:cubicBezTo>
                    <a:pt x="30" y="23"/>
                    <a:pt x="30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4"/>
                    <a:pt x="30" y="24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1"/>
                    <a:pt x="30" y="18"/>
                    <a:pt x="31" y="15"/>
                  </a:cubicBezTo>
                  <a:close/>
                  <a:moveTo>
                    <a:pt x="31" y="24"/>
                  </a:moveTo>
                  <a:cubicBezTo>
                    <a:pt x="30" y="24"/>
                    <a:pt x="30" y="24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5"/>
                    <a:pt x="30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lose/>
                  <a:moveTo>
                    <a:pt x="31" y="27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30" y="30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8"/>
                    <a:pt x="31" y="27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37"/>
                  </a:move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9"/>
                    <a:pt x="30" y="38"/>
                    <a:pt x="31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2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3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8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6"/>
                    <a:pt x="29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8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9" y="24"/>
                    <a:pt x="28" y="25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6"/>
                    <a:pt x="29" y="26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9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40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40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4"/>
                    <a:pt x="29" y="22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8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9" y="18"/>
                    <a:pt x="29" y="21"/>
                    <a:pt x="29" y="23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9" y="23"/>
                    <a:pt x="29" y="22"/>
                    <a:pt x="29" y="21"/>
                  </a:cubicBezTo>
                  <a:cubicBezTo>
                    <a:pt x="29" y="19"/>
                    <a:pt x="28" y="18"/>
                    <a:pt x="27" y="16"/>
                  </a:cubicBezTo>
                  <a:lnTo>
                    <a:pt x="27" y="17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6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5" y="42"/>
                  </a:moveTo>
                  <a:cubicBezTo>
                    <a:pt x="26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6"/>
                    <a:pt x="25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4"/>
                  </a:cubicBezTo>
                  <a:close/>
                  <a:moveTo>
                    <a:pt x="27" y="7"/>
                  </a:moveTo>
                  <a:cubicBezTo>
                    <a:pt x="27" y="8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6"/>
                    <a:pt x="27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6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7" y="16"/>
                    <a:pt x="26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7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6" y="26"/>
                  </a:cubicBezTo>
                  <a:cubicBezTo>
                    <a:pt x="26" y="27"/>
                    <a:pt x="25" y="27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7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6" y="28"/>
                    <a:pt x="26" y="28"/>
                  </a:cubicBezTo>
                  <a:cubicBezTo>
                    <a:pt x="26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6" y="29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7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7" y="33"/>
                    <a:pt x="27" y="33"/>
                    <a:pt x="26" y="33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6" y="33"/>
                    <a:pt x="26" y="33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6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6" y="35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5" y="3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6" y="40"/>
                    <a:pt x="26" y="40"/>
                  </a:cubicBezTo>
                  <a:cubicBezTo>
                    <a:pt x="26" y="40"/>
                    <a:pt x="27" y="40"/>
                    <a:pt x="27" y="40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4"/>
                  </a:moveTo>
                  <a:cubicBezTo>
                    <a:pt x="25" y="4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24" y="42"/>
                  </a:moveTo>
                  <a:cubicBezTo>
                    <a:pt x="24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6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1"/>
                    <a:pt x="24" y="1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6"/>
                    <a:pt x="25" y="6"/>
                  </a:cubicBezTo>
                  <a:close/>
                  <a:moveTo>
                    <a:pt x="25" y="13"/>
                  </a:moveTo>
                  <a:cubicBezTo>
                    <a:pt x="25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5" y="31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5" y="32"/>
                    <a:pt x="25" y="32"/>
                  </a:cubicBezTo>
                  <a:close/>
                  <a:moveTo>
                    <a:pt x="25" y="35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5" y="35"/>
                    <a:pt x="25" y="35"/>
                  </a:cubicBezTo>
                  <a:close/>
                  <a:moveTo>
                    <a:pt x="25" y="40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40"/>
                    <a:pt x="25" y="40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3" y="2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1" y="39"/>
                  </a:moveTo>
                  <a:cubicBezTo>
                    <a:pt x="21" y="40"/>
                    <a:pt x="22" y="41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9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4" y="8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0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3" y="9"/>
                    <a:pt x="22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3" y="10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2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2" y="29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1" y="30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2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2" y="35"/>
                    <a:pt x="22" y="36"/>
                  </a:cubicBezTo>
                  <a:cubicBezTo>
                    <a:pt x="22" y="38"/>
                    <a:pt x="23" y="39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8"/>
                    <a:pt x="21" y="36"/>
                  </a:cubicBezTo>
                  <a:cubicBezTo>
                    <a:pt x="22" y="34"/>
                    <a:pt x="23" y="33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1" y="35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10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3" y="8"/>
                    <a:pt x="23" y="6"/>
                  </a:cubicBezTo>
                  <a:cubicBezTo>
                    <a:pt x="24" y="5"/>
                    <a:pt x="23" y="3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3" y="2"/>
                    <a:pt x="24" y="4"/>
                    <a:pt x="24" y="7"/>
                  </a:cubicBezTo>
                  <a:cubicBezTo>
                    <a:pt x="24" y="8"/>
                    <a:pt x="22" y="10"/>
                    <a:pt x="21" y="10"/>
                  </a:cubicBez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lnTo>
                    <a:pt x="21" y="7"/>
                  </a:lnTo>
                  <a:close/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38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1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1"/>
                  </a:cubicBezTo>
                  <a:close/>
                  <a:moveTo>
                    <a:pt x="21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19" y="39"/>
                  </a:moveTo>
                  <a:cubicBezTo>
                    <a:pt x="19" y="39"/>
                    <a:pt x="20" y="38"/>
                    <a:pt x="20" y="38"/>
                  </a:cubicBezTo>
                  <a:cubicBezTo>
                    <a:pt x="20" y="38"/>
                    <a:pt x="20" y="38"/>
                    <a:pt x="21" y="3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8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30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1"/>
                    <a:pt x="20" y="30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8" y="0"/>
                    <a:pt x="16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8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8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5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9" y="7"/>
                    <a:pt x="19" y="6"/>
                    <a:pt x="18" y="6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8"/>
                    <a:pt x="18" y="9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8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8" y="14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8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18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7"/>
                    <a:pt x="18" y="17"/>
                  </a:cubicBezTo>
                  <a:cubicBezTo>
                    <a:pt x="16" y="19"/>
                    <a:pt x="16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6"/>
                    <a:pt x="16" y="25"/>
                    <a:pt x="16" y="24"/>
                  </a:cubicBezTo>
                  <a:cubicBezTo>
                    <a:pt x="17" y="26"/>
                    <a:pt x="18" y="27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8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7" y="18"/>
                    <a:pt x="16" y="20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7" y="21"/>
                    <a:pt x="18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6" y="24"/>
                    <a:pt x="16" y="21"/>
                  </a:cubicBezTo>
                  <a:cubicBezTo>
                    <a:pt x="16" y="21"/>
                    <a:pt x="17" y="20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6" y="22"/>
                    <a:pt x="17" y="24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7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1"/>
                    <a:pt x="17" y="30"/>
                    <a:pt x="15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9"/>
                    <a:pt x="18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4"/>
                    <a:pt x="18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6" y="35"/>
                    <a:pt x="16" y="35"/>
                    <a:pt x="16" y="35"/>
                  </a:cubicBezTo>
                  <a:cubicBezTo>
                    <a:pt x="17" y="34"/>
                    <a:pt x="18" y="33"/>
                    <a:pt x="17" y="32"/>
                  </a:cubicBezTo>
                  <a:cubicBezTo>
                    <a:pt x="17" y="31"/>
                    <a:pt x="16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7" y="32"/>
                  </a:cubicBezTo>
                  <a:cubicBezTo>
                    <a:pt x="17" y="33"/>
                    <a:pt x="17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3"/>
                    <a:pt x="15" y="33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7"/>
                    <a:pt x="9" y="7"/>
                    <a:pt x="8" y="7"/>
                  </a:cubicBezTo>
                  <a:cubicBezTo>
                    <a:pt x="4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3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8" y="33"/>
                    <a:pt x="8" y="35"/>
                    <a:pt x="9" y="36"/>
                  </a:cubicBezTo>
                  <a:cubicBezTo>
                    <a:pt x="10" y="39"/>
                    <a:pt x="13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0" y="39"/>
                    <a:pt x="9" y="36"/>
                  </a:cubicBezTo>
                  <a:cubicBezTo>
                    <a:pt x="9" y="34"/>
                    <a:pt x="9" y="32"/>
                    <a:pt x="11" y="30"/>
                  </a:cubicBezTo>
                  <a:cubicBezTo>
                    <a:pt x="10" y="31"/>
                    <a:pt x="8" y="31"/>
                    <a:pt x="7" y="30"/>
                  </a:cubicBezTo>
                  <a:cubicBezTo>
                    <a:pt x="3" y="30"/>
                    <a:pt x="1" y="26"/>
                    <a:pt x="3" y="22"/>
                  </a:cubicBezTo>
                  <a:cubicBezTo>
                    <a:pt x="4" y="20"/>
                    <a:pt x="6" y="19"/>
                    <a:pt x="8" y="19"/>
                  </a:cubicBezTo>
                  <a:cubicBezTo>
                    <a:pt x="7" y="19"/>
                    <a:pt x="6" y="18"/>
                    <a:pt x="5" y="17"/>
                  </a:cubicBezTo>
                  <a:cubicBezTo>
                    <a:pt x="3" y="13"/>
                    <a:pt x="4" y="9"/>
                    <a:pt x="8" y="8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3" y="8"/>
                    <a:pt x="13" y="7"/>
                    <a:pt x="13" y="5"/>
                  </a:cubicBezTo>
                  <a:cubicBezTo>
                    <a:pt x="14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6"/>
                    <a:pt x="14" y="4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5"/>
                    <a:pt x="14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9" y="11"/>
                    <a:pt x="10" y="12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3"/>
                    <a:pt x="12" y="12"/>
                    <a:pt x="12" y="13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4" y="14"/>
                    <a:pt x="14" y="12"/>
                    <a:pt x="13" y="10"/>
                  </a:cubicBezTo>
                  <a:cubicBezTo>
                    <a:pt x="11" y="8"/>
                    <a:pt x="9" y="8"/>
                    <a:pt x="7" y="10"/>
                  </a:cubicBezTo>
                  <a:cubicBezTo>
                    <a:pt x="4" y="12"/>
                    <a:pt x="5" y="16"/>
                    <a:pt x="7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7" y="19"/>
                    <a:pt x="6" y="18"/>
                  </a:cubicBezTo>
                  <a:cubicBezTo>
                    <a:pt x="4" y="16"/>
                    <a:pt x="3" y="12"/>
                    <a:pt x="6" y="9"/>
                  </a:cubicBezTo>
                  <a:cubicBezTo>
                    <a:pt x="8" y="7"/>
                    <a:pt x="12" y="8"/>
                    <a:pt x="13" y="10"/>
                  </a:cubicBezTo>
                  <a:cubicBezTo>
                    <a:pt x="15" y="12"/>
                    <a:pt x="14" y="15"/>
                    <a:pt x="12" y="16"/>
                  </a:cubicBezTo>
                  <a:cubicBezTo>
                    <a:pt x="11" y="16"/>
                    <a:pt x="9" y="16"/>
                    <a:pt x="9" y="15"/>
                  </a:cubicBezTo>
                  <a:cubicBezTo>
                    <a:pt x="9" y="14"/>
                    <a:pt x="9" y="13"/>
                    <a:pt x="9" y="14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9" y="12"/>
                    <a:pt x="8" y="13"/>
                    <a:pt x="8" y="14"/>
                  </a:cubicBezTo>
                  <a:cubicBezTo>
                    <a:pt x="8" y="16"/>
                    <a:pt x="10" y="16"/>
                    <a:pt x="11" y="16"/>
                  </a:cubicBezTo>
                  <a:cubicBezTo>
                    <a:pt x="14" y="16"/>
                    <a:pt x="15" y="13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3" y="20"/>
                    <a:pt x="12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8"/>
                    <a:pt x="8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6"/>
                    <a:pt x="6" y="23"/>
                    <a:pt x="7" y="23"/>
                  </a:cubicBezTo>
                  <a:cubicBezTo>
                    <a:pt x="7" y="22"/>
                    <a:pt x="8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4"/>
                    <a:pt x="9" y="25"/>
                    <a:pt x="8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10" y="25"/>
                    <a:pt x="11" y="25"/>
                  </a:cubicBezTo>
                  <a:cubicBezTo>
                    <a:pt x="11" y="23"/>
                    <a:pt x="10" y="21"/>
                    <a:pt x="8" y="20"/>
                  </a:cubicBezTo>
                  <a:cubicBezTo>
                    <a:pt x="6" y="20"/>
                    <a:pt x="4" y="22"/>
                    <a:pt x="3" y="24"/>
                  </a:cubicBezTo>
                  <a:cubicBezTo>
                    <a:pt x="3" y="28"/>
                    <a:pt x="6" y="30"/>
                    <a:pt x="9" y="30"/>
                  </a:cubicBezTo>
                  <a:cubicBezTo>
                    <a:pt x="10" y="30"/>
                    <a:pt x="10" y="30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5" y="27"/>
                    <a:pt x="13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1" y="30"/>
                  </a:cubicBezTo>
                  <a:cubicBezTo>
                    <a:pt x="11" y="30"/>
                    <a:pt x="10" y="30"/>
                    <a:pt x="9" y="31"/>
                  </a:cubicBezTo>
                  <a:cubicBezTo>
                    <a:pt x="6" y="31"/>
                    <a:pt x="2" y="28"/>
                    <a:pt x="3" y="24"/>
                  </a:cubicBezTo>
                  <a:cubicBezTo>
                    <a:pt x="3" y="22"/>
                    <a:pt x="5" y="19"/>
                    <a:pt x="8" y="20"/>
                  </a:cubicBezTo>
                  <a:cubicBezTo>
                    <a:pt x="10" y="20"/>
                    <a:pt x="12" y="23"/>
                    <a:pt x="11" y="25"/>
                  </a:cubicBezTo>
                  <a:cubicBezTo>
                    <a:pt x="11" y="26"/>
                    <a:pt x="10" y="27"/>
                    <a:pt x="8" y="26"/>
                  </a:cubicBezTo>
                  <a:cubicBezTo>
                    <a:pt x="8" y="26"/>
                    <a:pt x="7" y="26"/>
                    <a:pt x="8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3" y="24"/>
                    <a:pt x="12" y="21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8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4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0"/>
                    <a:pt x="13" y="30"/>
                    <a:pt x="12" y="31"/>
                  </a:cubicBezTo>
                  <a:cubicBezTo>
                    <a:pt x="10" y="32"/>
                    <a:pt x="10" y="35"/>
                    <a:pt x="11" y="37"/>
                  </a:cubicBezTo>
                  <a:cubicBezTo>
                    <a:pt x="12" y="38"/>
                    <a:pt x="14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2" y="39"/>
                    <a:pt x="11" y="38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3" y="30"/>
                    <a:pt x="14" y="29"/>
                    <a:pt x="15" y="30"/>
                  </a:cubicBezTo>
                  <a:close/>
                  <a:moveTo>
                    <a:pt x="15" y="33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3" y="35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6"/>
                    <a:pt x="12" y="35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1810">
              <a:extLst>
                <a:ext uri="{FF2B5EF4-FFF2-40B4-BE49-F238E27FC236}">
                  <a16:creationId xmlns:a16="http://schemas.microsoft.com/office/drawing/2014/main" id="{5DF9344A-4BC8-43A4-B5F4-88410FEFE1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" y="163"/>
              <a:ext cx="51" cy="48"/>
            </a:xfrm>
            <a:custGeom>
              <a:avLst/>
              <a:gdLst>
                <a:gd name="T0" fmla="*/ 40 w 43"/>
                <a:gd name="T1" fmla="*/ 13 h 42"/>
                <a:gd name="T2" fmla="*/ 32 w 43"/>
                <a:gd name="T3" fmla="*/ 24 h 42"/>
                <a:gd name="T4" fmla="*/ 36 w 43"/>
                <a:gd name="T5" fmla="*/ 24 h 42"/>
                <a:gd name="T6" fmla="*/ 38 w 43"/>
                <a:gd name="T7" fmla="*/ 19 h 42"/>
                <a:gd name="T8" fmla="*/ 35 w 43"/>
                <a:gd name="T9" fmla="*/ 11 h 42"/>
                <a:gd name="T10" fmla="*/ 30 w 43"/>
                <a:gd name="T11" fmla="*/ 10 h 42"/>
                <a:gd name="T12" fmla="*/ 30 w 43"/>
                <a:gd name="T13" fmla="*/ 6 h 42"/>
                <a:gd name="T14" fmla="*/ 30 w 43"/>
                <a:gd name="T15" fmla="*/ 12 h 42"/>
                <a:gd name="T16" fmla="*/ 30 w 43"/>
                <a:gd name="T17" fmla="*/ 22 h 42"/>
                <a:gd name="T18" fmla="*/ 29 w 43"/>
                <a:gd name="T19" fmla="*/ 33 h 42"/>
                <a:gd name="T20" fmla="*/ 29 w 43"/>
                <a:gd name="T21" fmla="*/ 6 h 42"/>
                <a:gd name="T22" fmla="*/ 27 w 43"/>
                <a:gd name="T23" fmla="*/ 12 h 42"/>
                <a:gd name="T24" fmla="*/ 28 w 43"/>
                <a:gd name="T25" fmla="*/ 31 h 42"/>
                <a:gd name="T26" fmla="*/ 29 w 43"/>
                <a:gd name="T27" fmla="*/ 38 h 42"/>
                <a:gd name="T28" fmla="*/ 27 w 43"/>
                <a:gd name="T29" fmla="*/ 3 h 42"/>
                <a:gd name="T30" fmla="*/ 27 w 43"/>
                <a:gd name="T31" fmla="*/ 11 h 42"/>
                <a:gd name="T32" fmla="*/ 27 w 43"/>
                <a:gd name="T33" fmla="*/ 17 h 42"/>
                <a:gd name="T34" fmla="*/ 27 w 43"/>
                <a:gd name="T35" fmla="*/ 31 h 42"/>
                <a:gd name="T36" fmla="*/ 24 w 43"/>
                <a:gd name="T37" fmla="*/ 4 h 42"/>
                <a:gd name="T38" fmla="*/ 24 w 43"/>
                <a:gd name="T39" fmla="*/ 10 h 42"/>
                <a:gd name="T40" fmla="*/ 27 w 43"/>
                <a:gd name="T41" fmla="*/ 18 h 42"/>
                <a:gd name="T42" fmla="*/ 27 w 43"/>
                <a:gd name="T43" fmla="*/ 25 h 42"/>
                <a:gd name="T44" fmla="*/ 27 w 43"/>
                <a:gd name="T45" fmla="*/ 36 h 42"/>
                <a:gd name="T46" fmla="*/ 24 w 43"/>
                <a:gd name="T47" fmla="*/ 26 h 42"/>
                <a:gd name="T48" fmla="*/ 24 w 43"/>
                <a:gd name="T49" fmla="*/ 8 h 42"/>
                <a:gd name="T50" fmla="*/ 21 w 43"/>
                <a:gd name="T51" fmla="*/ 15 h 42"/>
                <a:gd name="T52" fmla="*/ 24 w 43"/>
                <a:gd name="T53" fmla="*/ 27 h 42"/>
                <a:gd name="T54" fmla="*/ 24 w 43"/>
                <a:gd name="T55" fmla="*/ 36 h 42"/>
                <a:gd name="T56" fmla="*/ 24 w 43"/>
                <a:gd name="T57" fmla="*/ 5 h 42"/>
                <a:gd name="T58" fmla="*/ 21 w 43"/>
                <a:gd name="T59" fmla="*/ 3 h 42"/>
                <a:gd name="T60" fmla="*/ 21 w 43"/>
                <a:gd name="T61" fmla="*/ 14 h 42"/>
                <a:gd name="T62" fmla="*/ 21 w 43"/>
                <a:gd name="T63" fmla="*/ 27 h 42"/>
                <a:gd name="T64" fmla="*/ 21 w 43"/>
                <a:gd name="T65" fmla="*/ 39 h 42"/>
                <a:gd name="T66" fmla="*/ 18 w 43"/>
                <a:gd name="T67" fmla="*/ 1 h 42"/>
                <a:gd name="T68" fmla="*/ 18 w 43"/>
                <a:gd name="T69" fmla="*/ 14 h 42"/>
                <a:gd name="T70" fmla="*/ 21 w 43"/>
                <a:gd name="T71" fmla="*/ 16 h 42"/>
                <a:gd name="T72" fmla="*/ 21 w 43"/>
                <a:gd name="T73" fmla="*/ 27 h 42"/>
                <a:gd name="T74" fmla="*/ 21 w 43"/>
                <a:gd name="T75" fmla="*/ 39 h 42"/>
                <a:gd name="T76" fmla="*/ 18 w 43"/>
                <a:gd name="T77" fmla="*/ 10 h 42"/>
                <a:gd name="T78" fmla="*/ 18 w 43"/>
                <a:gd name="T79" fmla="*/ 7 h 42"/>
                <a:gd name="T80" fmla="*/ 18 w 43"/>
                <a:gd name="T81" fmla="*/ 15 h 42"/>
                <a:gd name="T82" fmla="*/ 18 w 43"/>
                <a:gd name="T83" fmla="*/ 16 h 42"/>
                <a:gd name="T84" fmla="*/ 16 w 43"/>
                <a:gd name="T85" fmla="*/ 28 h 42"/>
                <a:gd name="T86" fmla="*/ 16 w 43"/>
                <a:gd name="T87" fmla="*/ 0 h 42"/>
                <a:gd name="T88" fmla="*/ 16 w 43"/>
                <a:gd name="T89" fmla="*/ 10 h 42"/>
                <a:gd name="T90" fmla="*/ 16 w 43"/>
                <a:gd name="T91" fmla="*/ 23 h 42"/>
                <a:gd name="T92" fmla="*/ 16 w 43"/>
                <a:gd name="T93" fmla="*/ 26 h 42"/>
                <a:gd name="T94" fmla="*/ 16 w 43"/>
                <a:gd name="T95" fmla="*/ 38 h 42"/>
                <a:gd name="T96" fmla="*/ 16 w 43"/>
                <a:gd name="T97" fmla="*/ 10 h 42"/>
                <a:gd name="T98" fmla="*/ 16 w 43"/>
                <a:gd name="T99" fmla="*/ 23 h 42"/>
                <a:gd name="T100" fmla="*/ 16 w 43"/>
                <a:gd name="T101" fmla="*/ 27 h 42"/>
                <a:gd name="T102" fmla="*/ 16 w 43"/>
                <a:gd name="T103" fmla="*/ 38 h 42"/>
                <a:gd name="T104" fmla="*/ 14 w 43"/>
                <a:gd name="T105" fmla="*/ 2 h 42"/>
                <a:gd name="T106" fmla="*/ 9 w 43"/>
                <a:gd name="T107" fmla="*/ 7 h 42"/>
                <a:gd name="T108" fmla="*/ 9 w 43"/>
                <a:gd name="T109" fmla="*/ 18 h 42"/>
                <a:gd name="T110" fmla="*/ 11 w 43"/>
                <a:gd name="T111" fmla="*/ 29 h 42"/>
                <a:gd name="T112" fmla="*/ 14 w 43"/>
                <a:gd name="T113" fmla="*/ 31 h 42"/>
                <a:gd name="T114" fmla="*/ 9 w 43"/>
                <a:gd name="T115" fmla="*/ 29 h 42"/>
                <a:gd name="T116" fmla="*/ 3 w 43"/>
                <a:gd name="T117" fmla="*/ 20 h 42"/>
                <a:gd name="T118" fmla="*/ 8 w 43"/>
                <a:gd name="T119" fmla="*/ 11 h 42"/>
                <a:gd name="T120" fmla="*/ 5 w 43"/>
                <a:gd name="T121" fmla="*/ 19 h 42"/>
                <a:gd name="T122" fmla="*/ 7 w 43"/>
                <a:gd name="T123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" h="42">
                  <a:moveTo>
                    <a:pt x="30" y="2"/>
                  </a:moveTo>
                  <a:cubicBezTo>
                    <a:pt x="34" y="2"/>
                    <a:pt x="36" y="6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1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3"/>
                    <a:pt x="39" y="24"/>
                    <a:pt x="38" y="24"/>
                  </a:cubicBezTo>
                  <a:cubicBezTo>
                    <a:pt x="39" y="25"/>
                    <a:pt x="40" y="26"/>
                    <a:pt x="41" y="28"/>
                  </a:cubicBezTo>
                  <a:cubicBezTo>
                    <a:pt x="41" y="32"/>
                    <a:pt x="37" y="36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ubicBezTo>
                    <a:pt x="31" y="36"/>
                    <a:pt x="31" y="38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6"/>
                    <a:pt x="30" y="36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5"/>
                    <a:pt x="33" y="35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2" y="20"/>
                    <a:pt x="43" y="15"/>
                    <a:pt x="40" y="13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0"/>
                    <a:pt x="35" y="9"/>
                  </a:cubicBezTo>
                  <a:cubicBezTo>
                    <a:pt x="35" y="6"/>
                    <a:pt x="33" y="3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35" y="35"/>
                    <a:pt x="39" y="34"/>
                    <a:pt x="39" y="30"/>
                  </a:cubicBezTo>
                  <a:cubicBezTo>
                    <a:pt x="40" y="28"/>
                    <a:pt x="39" y="25"/>
                    <a:pt x="36" y="24"/>
                  </a:cubicBezTo>
                  <a:cubicBezTo>
                    <a:pt x="33" y="24"/>
                    <a:pt x="31" y="26"/>
                    <a:pt x="31" y="28"/>
                  </a:cubicBezTo>
                  <a:cubicBezTo>
                    <a:pt x="31" y="29"/>
                    <a:pt x="32" y="30"/>
                    <a:pt x="33" y="30"/>
                  </a:cubicBezTo>
                  <a:cubicBezTo>
                    <a:pt x="34" y="30"/>
                    <a:pt x="35" y="30"/>
                    <a:pt x="34" y="30"/>
                  </a:cubicBezTo>
                  <a:cubicBezTo>
                    <a:pt x="34" y="29"/>
                    <a:pt x="33" y="28"/>
                    <a:pt x="34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6" y="29"/>
                    <a:pt x="36" y="30"/>
                    <a:pt x="35" y="31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ubicBezTo>
                    <a:pt x="32" y="23"/>
                    <a:pt x="31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4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29"/>
                    <a:pt x="35" y="28"/>
                  </a:cubicBezTo>
                  <a:cubicBezTo>
                    <a:pt x="35" y="27"/>
                    <a:pt x="35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9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6"/>
                    <a:pt x="34" y="25"/>
                    <a:pt x="36" y="25"/>
                  </a:cubicBezTo>
                  <a:cubicBezTo>
                    <a:pt x="38" y="25"/>
                    <a:pt x="39" y="28"/>
                    <a:pt x="39" y="30"/>
                  </a:cubicBezTo>
                  <a:cubicBezTo>
                    <a:pt x="38" y="33"/>
                    <a:pt x="35" y="35"/>
                    <a:pt x="32" y="33"/>
                  </a:cubicBezTo>
                  <a:cubicBezTo>
                    <a:pt x="31" y="33"/>
                    <a:pt x="31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2"/>
                  </a:moveTo>
                  <a:cubicBezTo>
                    <a:pt x="31" y="22"/>
                    <a:pt x="32" y="23"/>
                    <a:pt x="33" y="23"/>
                  </a:cubicBezTo>
                  <a:cubicBezTo>
                    <a:pt x="34" y="24"/>
                    <a:pt x="34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6" y="24"/>
                    <a:pt x="37" y="24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5"/>
                    <a:pt x="31" y="18"/>
                    <a:pt x="33" y="19"/>
                  </a:cubicBezTo>
                  <a:cubicBezTo>
                    <a:pt x="34" y="20"/>
                    <a:pt x="36" y="20"/>
                    <a:pt x="36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6" y="16"/>
                    <a:pt x="36" y="16"/>
                  </a:cubicBezTo>
                  <a:cubicBezTo>
                    <a:pt x="37" y="16"/>
                    <a:pt x="38" y="17"/>
                    <a:pt x="38" y="19"/>
                  </a:cubicBezTo>
                  <a:cubicBezTo>
                    <a:pt x="37" y="20"/>
                    <a:pt x="35" y="21"/>
                    <a:pt x="34" y="20"/>
                  </a:cubicBezTo>
                  <a:cubicBezTo>
                    <a:pt x="31" y="19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7"/>
                    <a:pt x="31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7"/>
                    <a:pt x="38" y="15"/>
                    <a:pt x="36" y="16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7"/>
                    <a:pt x="35" y="18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2" y="17"/>
                    <a:pt x="33" y="15"/>
                    <a:pt x="34" y="14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7" y="23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2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15"/>
                  </a:moveTo>
                  <a:cubicBezTo>
                    <a:pt x="31" y="15"/>
                    <a:pt x="31" y="15"/>
                    <a:pt x="32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8"/>
                    <a:pt x="34" y="4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4"/>
                    <a:pt x="31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29" y="2"/>
                  </a:moveTo>
                  <a:cubicBezTo>
                    <a:pt x="29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29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30" y="22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9" y="33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34"/>
                  </a:moveTo>
                  <a:cubicBezTo>
                    <a:pt x="30" y="34"/>
                    <a:pt x="30" y="34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7"/>
                    <a:pt x="29" y="38"/>
                  </a:cubicBezTo>
                  <a:lnTo>
                    <a:pt x="29" y="39"/>
                  </a:ln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40"/>
                  </a:moveTo>
                  <a:cubicBezTo>
                    <a:pt x="28" y="41"/>
                    <a:pt x="28" y="41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8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1"/>
                    <a:pt x="29" y="10"/>
                    <a:pt x="29" y="10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9" y="12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8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8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3"/>
                    <a:pt x="26" y="27"/>
                    <a:pt x="28" y="31"/>
                  </a:cubicBez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8"/>
                  </a:moveTo>
                  <a:cubicBezTo>
                    <a:pt x="29" y="38"/>
                    <a:pt x="28" y="39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2"/>
                    <a:pt x="28" y="32"/>
                  </a:cubicBezTo>
                  <a:cubicBezTo>
                    <a:pt x="28" y="32"/>
                    <a:pt x="28" y="32"/>
                    <a:pt x="28" y="31"/>
                  </a:cubicBezTo>
                  <a:cubicBezTo>
                    <a:pt x="26" y="27"/>
                    <a:pt x="30" y="23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2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2"/>
                    <a:pt x="27" y="12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lose/>
                  <a:moveTo>
                    <a:pt x="27" y="24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4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7" y="42"/>
                  </a:moveTo>
                  <a:cubicBezTo>
                    <a:pt x="26" y="42"/>
                    <a:pt x="25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4"/>
                    <a:pt x="25" y="5"/>
                    <a:pt x="25" y="7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8"/>
                    <a:pt x="25" y="7"/>
                  </a:cubicBezTo>
                  <a:cubicBezTo>
                    <a:pt x="25" y="6"/>
                    <a:pt x="26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6" y="17"/>
                    <a:pt x="26" y="17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6" y="17"/>
                    <a:pt x="26" y="17"/>
                    <a:pt x="27" y="18"/>
                  </a:cubicBezTo>
                  <a:close/>
                  <a:moveTo>
                    <a:pt x="27" y="1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6" y="19"/>
                    <a:pt x="26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5" y="16"/>
                    <a:pt x="26" y="17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5" y="26"/>
                    <a:pt x="24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6" y="24"/>
                    <a:pt x="26" y="24"/>
                  </a:cubicBezTo>
                  <a:cubicBezTo>
                    <a:pt x="26" y="23"/>
                    <a:pt x="27" y="23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7"/>
                    <a:pt x="27" y="26"/>
                  </a:cubicBezTo>
                  <a:cubicBezTo>
                    <a:pt x="26" y="27"/>
                    <a:pt x="26" y="29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1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0"/>
                    <a:pt x="27" y="31"/>
                  </a:cubicBezTo>
                  <a:close/>
                  <a:moveTo>
                    <a:pt x="27" y="32"/>
                  </a:moveTo>
                  <a:cubicBezTo>
                    <a:pt x="26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6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34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6" y="37"/>
                    <a:pt x="26" y="36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4"/>
                    <a:pt x="25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4"/>
                    <a:pt x="27" y="34"/>
                    <a:pt x="27" y="34"/>
                  </a:cubicBezTo>
                  <a:close/>
                  <a:moveTo>
                    <a:pt x="27" y="40"/>
                  </a:moveTo>
                  <a:cubicBezTo>
                    <a:pt x="26" y="40"/>
                    <a:pt x="25" y="40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4" y="27"/>
                  </a:move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5" y="26"/>
                    <a:pt x="25" y="26"/>
                    <a:pt x="24" y="26"/>
                  </a:cubicBezTo>
                  <a:lnTo>
                    <a:pt x="24" y="27"/>
                  </a:lnTo>
                  <a:close/>
                  <a:moveTo>
                    <a:pt x="21" y="1"/>
                  </a:moveTo>
                  <a:cubicBezTo>
                    <a:pt x="22" y="1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4" y="42"/>
                  </a:moveTo>
                  <a:cubicBezTo>
                    <a:pt x="23" y="42"/>
                    <a:pt x="22" y="42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3" y="13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4" y="11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6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24" y="25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6"/>
                    <a:pt x="24" y="25"/>
                  </a:cubicBezTo>
                  <a:close/>
                  <a:moveTo>
                    <a:pt x="24" y="26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3" y="28"/>
                    <a:pt x="24" y="27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3"/>
                  </a:cubicBezTo>
                  <a:cubicBezTo>
                    <a:pt x="22" y="35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5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3" y="33"/>
                  </a:cubicBezTo>
                  <a:cubicBezTo>
                    <a:pt x="23" y="34"/>
                    <a:pt x="22" y="35"/>
                    <a:pt x="23" y="36"/>
                  </a:cubicBezTo>
                  <a:cubicBezTo>
                    <a:pt x="23" y="36"/>
                    <a:pt x="24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5"/>
                    <a:pt x="23" y="34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40"/>
                  </a:moveTo>
                  <a:cubicBezTo>
                    <a:pt x="23" y="40"/>
                    <a:pt x="22" y="40"/>
                    <a:pt x="21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1" y="27"/>
                  </a:cubicBezTo>
                  <a:close/>
                  <a:moveTo>
                    <a:pt x="21" y="13"/>
                  </a:moveTo>
                  <a:cubicBezTo>
                    <a:pt x="23" y="12"/>
                    <a:pt x="23" y="11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3" y="4"/>
                    <a:pt x="22" y="3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10"/>
                    <a:pt x="22" y="11"/>
                    <a:pt x="21" y="12"/>
                  </a:cubicBezTo>
                  <a:lnTo>
                    <a:pt x="21" y="13"/>
                  </a:lnTo>
                  <a:close/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9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lose/>
                  <a:moveTo>
                    <a:pt x="18" y="0"/>
                  </a:moveTo>
                  <a:cubicBezTo>
                    <a:pt x="19" y="0"/>
                    <a:pt x="20" y="0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9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9" y="36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0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1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5"/>
                    <a:pt x="21" y="6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19" y="14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9" y="14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20" y="15"/>
                    <a:pt x="20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19" y="15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9" y="27"/>
                    <a:pt x="18" y="27"/>
                    <a:pt x="18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20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8" y="33"/>
                    <a:pt x="18" y="32"/>
                    <a:pt x="18" y="3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2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30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19" y="36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3"/>
                    <a:pt x="20" y="33"/>
                  </a:cubicBezTo>
                  <a:cubicBezTo>
                    <a:pt x="20" y="32"/>
                    <a:pt x="20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18" y="37"/>
                  </a:moveTo>
                  <a:cubicBezTo>
                    <a:pt x="18" y="36"/>
                    <a:pt x="18" y="36"/>
                    <a:pt x="18" y="35"/>
                  </a:cubicBezTo>
                  <a:cubicBezTo>
                    <a:pt x="18" y="34"/>
                    <a:pt x="18" y="33"/>
                    <a:pt x="18" y="32"/>
                  </a:cubicBezTo>
                  <a:cubicBezTo>
                    <a:pt x="18" y="37"/>
                    <a:pt x="18" y="37"/>
                    <a:pt x="18" y="37"/>
                  </a:cubicBezTo>
                  <a:close/>
                  <a:moveTo>
                    <a:pt x="18" y="10"/>
                  </a:moveTo>
                  <a:cubicBezTo>
                    <a:pt x="18" y="10"/>
                    <a:pt x="19" y="10"/>
                    <a:pt x="20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19" y="6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19" y="8"/>
                    <a:pt x="19" y="9"/>
                  </a:cubicBezTo>
                  <a:cubicBezTo>
                    <a:pt x="19" y="9"/>
                    <a:pt x="18" y="9"/>
                    <a:pt x="18" y="10"/>
                  </a:cubicBezTo>
                  <a:close/>
                  <a:moveTo>
                    <a:pt x="16" y="0"/>
                  </a:moveTo>
                  <a:cubicBezTo>
                    <a:pt x="17" y="0"/>
                    <a:pt x="17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8" y="38"/>
                  </a:moveTo>
                  <a:cubicBezTo>
                    <a:pt x="17" y="39"/>
                    <a:pt x="17" y="39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7" y="38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lose/>
                  <a:moveTo>
                    <a:pt x="18" y="1"/>
                  </a:moveTo>
                  <a:cubicBezTo>
                    <a:pt x="17" y="1"/>
                    <a:pt x="17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7" y="4"/>
                    <a:pt x="18" y="4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8" y="11"/>
                  </a:cubicBezTo>
                  <a:close/>
                  <a:moveTo>
                    <a:pt x="18" y="14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7" y="15"/>
                    <a:pt x="17" y="15"/>
                    <a:pt x="18" y="14"/>
                  </a:cubicBezTo>
                  <a:close/>
                  <a:moveTo>
                    <a:pt x="18" y="15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7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8" y="16"/>
                  </a:move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7"/>
                    <a:pt x="17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5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lose/>
                  <a:moveTo>
                    <a:pt x="18" y="31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8" y="31"/>
                  </a:cubicBezTo>
                  <a:close/>
                  <a:moveTo>
                    <a:pt x="18" y="32"/>
                  </a:moveTo>
                  <a:cubicBezTo>
                    <a:pt x="17" y="32"/>
                    <a:pt x="17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7" y="36"/>
                    <a:pt x="17" y="37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6" y="24"/>
                  </a:moveTo>
                  <a:cubicBezTo>
                    <a:pt x="16" y="25"/>
                    <a:pt x="17" y="25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4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4" y="1"/>
                    <a:pt x="15" y="1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1"/>
                  </a:move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7" y="15"/>
                    <a:pt x="13" y="19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5" y="20"/>
                    <a:pt x="15" y="19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6" y="14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14" y="40"/>
                  </a:moveTo>
                  <a:cubicBezTo>
                    <a:pt x="12" y="40"/>
                    <a:pt x="10" y="40"/>
                    <a:pt x="9" y="3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9"/>
                    <a:pt x="12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3" y="5"/>
                    <a:pt x="12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3" y="9"/>
                  </a:cubicBezTo>
                  <a:cubicBezTo>
                    <a:pt x="13" y="9"/>
                    <a:pt x="12" y="8"/>
                    <a:pt x="11" y="8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2" y="9"/>
                    <a:pt x="12" y="9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0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2" y="26"/>
                    <a:pt x="12" y="26"/>
                  </a:cubicBezTo>
                  <a:cubicBezTo>
                    <a:pt x="12" y="25"/>
                    <a:pt x="11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3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2" y="28"/>
                    <a:pt x="12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0" y="30"/>
                    <a:pt x="9" y="30"/>
                    <a:pt x="9" y="31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1" y="30"/>
                    <a:pt x="10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6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3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9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8"/>
                    <a:pt x="11" y="39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9" y="29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5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4"/>
                    <a:pt x="11" y="27"/>
                    <a:pt x="9" y="29"/>
                  </a:cubicBezTo>
                  <a:close/>
                  <a:moveTo>
                    <a:pt x="9" y="18"/>
                  </a:moveTo>
                  <a:cubicBezTo>
                    <a:pt x="11" y="17"/>
                    <a:pt x="12" y="16"/>
                    <a:pt x="12" y="14"/>
                  </a:cubicBezTo>
                  <a:cubicBezTo>
                    <a:pt x="12" y="13"/>
                    <a:pt x="11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0" y="16"/>
                    <a:pt x="9" y="17"/>
                  </a:cubicBezTo>
                  <a:lnTo>
                    <a:pt x="9" y="18"/>
                  </a:lnTo>
                  <a:close/>
                  <a:moveTo>
                    <a:pt x="8" y="31"/>
                  </a:move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8"/>
                    <a:pt x="5" y="18"/>
                  </a:cubicBezTo>
                  <a:cubicBezTo>
                    <a:pt x="3" y="17"/>
                    <a:pt x="3" y="16"/>
                    <a:pt x="2" y="14"/>
                  </a:cubicBezTo>
                  <a:cubicBezTo>
                    <a:pt x="2" y="10"/>
                    <a:pt x="5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8"/>
                    <a:pt x="7" y="18"/>
                  </a:cubicBezTo>
                  <a:cubicBezTo>
                    <a:pt x="5" y="18"/>
                    <a:pt x="4" y="19"/>
                    <a:pt x="3" y="20"/>
                  </a:cubicBezTo>
                  <a:cubicBezTo>
                    <a:pt x="0" y="22"/>
                    <a:pt x="0" y="27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2"/>
                    <a:pt x="8" y="33"/>
                  </a:cubicBezTo>
                  <a:cubicBezTo>
                    <a:pt x="8" y="35"/>
                    <a:pt x="8" y="36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1"/>
                  </a:cubicBezTo>
                  <a:close/>
                  <a:moveTo>
                    <a:pt x="9" y="7"/>
                  </a:moveTo>
                  <a:cubicBezTo>
                    <a:pt x="7" y="7"/>
                    <a:pt x="4" y="9"/>
                    <a:pt x="3" y="12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4" y="14"/>
                    <a:pt x="4" y="12"/>
                  </a:cubicBezTo>
                  <a:cubicBezTo>
                    <a:pt x="5" y="10"/>
                    <a:pt x="7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9" y="10"/>
                  </a:moveTo>
                  <a:cubicBezTo>
                    <a:pt x="9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2"/>
                    <a:pt x="9" y="12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30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4"/>
                    <a:pt x="2" y="21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21"/>
                  </a:moveTo>
                  <a:cubicBezTo>
                    <a:pt x="7" y="21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7"/>
                    <a:pt x="7" y="26"/>
                  </a:cubicBezTo>
                  <a:cubicBezTo>
                    <a:pt x="7" y="27"/>
                    <a:pt x="8" y="27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4"/>
                    <a:pt x="8" y="24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5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6" y="26"/>
                    <a:pt x="5" y="25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9" y="29"/>
                  </a:moveTo>
                  <a:cubicBezTo>
                    <a:pt x="9" y="30"/>
                    <a:pt x="9" y="30"/>
                    <a:pt x="8" y="31"/>
                  </a:cubicBezTo>
                  <a:cubicBezTo>
                    <a:pt x="7" y="33"/>
                    <a:pt x="8" y="35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4"/>
                    <a:pt x="8" y="33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lnTo>
                    <a:pt x="9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1811">
              <a:extLst>
                <a:ext uri="{FF2B5EF4-FFF2-40B4-BE49-F238E27FC236}">
                  <a16:creationId xmlns:a16="http://schemas.microsoft.com/office/drawing/2014/main" id="{AC08190E-7185-41EA-953D-FA858318DD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369"/>
              <a:ext cx="51" cy="49"/>
            </a:xfrm>
            <a:custGeom>
              <a:avLst/>
              <a:gdLst>
                <a:gd name="T0" fmla="*/ 38 w 44"/>
                <a:gd name="T1" fmla="*/ 11 h 42"/>
                <a:gd name="T2" fmla="*/ 31 w 44"/>
                <a:gd name="T3" fmla="*/ 31 h 42"/>
                <a:gd name="T4" fmla="*/ 33 w 44"/>
                <a:gd name="T5" fmla="*/ 27 h 42"/>
                <a:gd name="T6" fmla="*/ 36 w 44"/>
                <a:gd name="T7" fmla="*/ 27 h 42"/>
                <a:gd name="T8" fmla="*/ 38 w 44"/>
                <a:gd name="T9" fmla="*/ 19 h 42"/>
                <a:gd name="T10" fmla="*/ 34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6 w 44"/>
                <a:gd name="T17" fmla="*/ 2 h 42"/>
                <a:gd name="T18" fmla="*/ 26 w 44"/>
                <a:gd name="T19" fmla="*/ 9 h 42"/>
                <a:gd name="T20" fmla="*/ 26 w 44"/>
                <a:gd name="T21" fmla="*/ 26 h 42"/>
                <a:gd name="T22" fmla="*/ 29 w 44"/>
                <a:gd name="T23" fmla="*/ 29 h 42"/>
                <a:gd name="T24" fmla="*/ 27 w 44"/>
                <a:gd name="T25" fmla="*/ 36 h 42"/>
                <a:gd name="T26" fmla="*/ 26 w 44"/>
                <a:gd name="T27" fmla="*/ 34 h 42"/>
                <a:gd name="T28" fmla="*/ 28 w 44"/>
                <a:gd name="T29" fmla="*/ 23 h 42"/>
                <a:gd name="T30" fmla="*/ 25 w 44"/>
                <a:gd name="T31" fmla="*/ 7 h 42"/>
                <a:gd name="T32" fmla="*/ 26 w 44"/>
                <a:gd name="T33" fmla="*/ 15 h 42"/>
                <a:gd name="T34" fmla="*/ 26 w 44"/>
                <a:gd name="T35" fmla="*/ 25 h 42"/>
                <a:gd name="T36" fmla="*/ 26 w 44"/>
                <a:gd name="T37" fmla="*/ 26 h 42"/>
                <a:gd name="T38" fmla="*/ 26 w 44"/>
                <a:gd name="T39" fmla="*/ 35 h 42"/>
                <a:gd name="T40" fmla="*/ 26 w 44"/>
                <a:gd name="T41" fmla="*/ 40 h 42"/>
                <a:gd name="T42" fmla="*/ 24 w 44"/>
                <a:gd name="T43" fmla="*/ 9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1 h 42"/>
                <a:gd name="T50" fmla="*/ 24 w 44"/>
                <a:gd name="T51" fmla="*/ 40 h 42"/>
                <a:gd name="T52" fmla="*/ 24 w 44"/>
                <a:gd name="T53" fmla="*/ 7 h 42"/>
                <a:gd name="T54" fmla="*/ 22 w 44"/>
                <a:gd name="T55" fmla="*/ 14 h 42"/>
                <a:gd name="T56" fmla="*/ 24 w 44"/>
                <a:gd name="T57" fmla="*/ 26 h 42"/>
                <a:gd name="T58" fmla="*/ 24 w 44"/>
                <a:gd name="T59" fmla="*/ 31 h 42"/>
                <a:gd name="T60" fmla="*/ 22 w 44"/>
                <a:gd name="T61" fmla="*/ 38 h 42"/>
                <a:gd name="T62" fmla="*/ 21 w 44"/>
                <a:gd name="T63" fmla="*/ 1 h 42"/>
                <a:gd name="T64" fmla="*/ 22 w 44"/>
                <a:gd name="T65" fmla="*/ 13 h 42"/>
                <a:gd name="T66" fmla="*/ 21 w 44"/>
                <a:gd name="T67" fmla="*/ 15 h 42"/>
                <a:gd name="T68" fmla="*/ 21 w 44"/>
                <a:gd name="T69" fmla="*/ 27 h 42"/>
                <a:gd name="T70" fmla="*/ 22 w 44"/>
                <a:gd name="T71" fmla="*/ 38 h 42"/>
                <a:gd name="T72" fmla="*/ 20 w 44"/>
                <a:gd name="T73" fmla="*/ 35 h 42"/>
                <a:gd name="T74" fmla="*/ 20 w 44"/>
                <a:gd name="T75" fmla="*/ 5 h 42"/>
                <a:gd name="T76" fmla="*/ 21 w 44"/>
                <a:gd name="T77" fmla="*/ 14 h 42"/>
                <a:gd name="T78" fmla="*/ 20 w 44"/>
                <a:gd name="T79" fmla="*/ 26 h 42"/>
                <a:gd name="T80" fmla="*/ 21 w 44"/>
                <a:gd name="T81" fmla="*/ 30 h 42"/>
                <a:gd name="T82" fmla="*/ 20 w 44"/>
                <a:gd name="T83" fmla="*/ 0 h 42"/>
                <a:gd name="T84" fmla="*/ 20 w 44"/>
                <a:gd name="T85" fmla="*/ 5 h 42"/>
                <a:gd name="T86" fmla="*/ 20 w 44"/>
                <a:gd name="T87" fmla="*/ 13 h 42"/>
                <a:gd name="T88" fmla="*/ 20 w 44"/>
                <a:gd name="T89" fmla="*/ 15 h 42"/>
                <a:gd name="T90" fmla="*/ 19 w 44"/>
                <a:gd name="T91" fmla="*/ 26 h 42"/>
                <a:gd name="T92" fmla="*/ 19 w 44"/>
                <a:gd name="T93" fmla="*/ 37 h 42"/>
                <a:gd name="T94" fmla="*/ 18 w 44"/>
                <a:gd name="T95" fmla="*/ 39 h 42"/>
                <a:gd name="T96" fmla="*/ 17 w 44"/>
                <a:gd name="T97" fmla="*/ 10 h 42"/>
                <a:gd name="T98" fmla="*/ 15 w 44"/>
                <a:gd name="T99" fmla="*/ 12 h 42"/>
                <a:gd name="T100" fmla="*/ 15 w 44"/>
                <a:gd name="T101" fmla="*/ 19 h 42"/>
                <a:gd name="T102" fmla="*/ 19 w 44"/>
                <a:gd name="T103" fmla="*/ 25 h 42"/>
                <a:gd name="T104" fmla="*/ 19 w 44"/>
                <a:gd name="T105" fmla="*/ 38 h 42"/>
                <a:gd name="T106" fmla="*/ 16 w 44"/>
                <a:gd name="T107" fmla="*/ 34 h 42"/>
                <a:gd name="T108" fmla="*/ 15 w 44"/>
                <a:gd name="T109" fmla="*/ 39 h 42"/>
                <a:gd name="T110" fmla="*/ 15 w 44"/>
                <a:gd name="T111" fmla="*/ 11 h 42"/>
                <a:gd name="T112" fmla="*/ 11 w 44"/>
                <a:gd name="T113" fmla="*/ 12 h 42"/>
                <a:gd name="T114" fmla="*/ 6 w 44"/>
                <a:gd name="T115" fmla="*/ 9 h 42"/>
                <a:gd name="T116" fmla="*/ 6 w 44"/>
                <a:gd name="T117" fmla="*/ 26 h 42"/>
                <a:gd name="T118" fmla="*/ 13 w 44"/>
                <a:gd name="T119" fmla="*/ 28 h 42"/>
                <a:gd name="T120" fmla="*/ 15 w 44"/>
                <a:gd name="T121" fmla="*/ 24 h 42"/>
                <a:gd name="T122" fmla="*/ 15 w 44"/>
                <a:gd name="T12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0"/>
                  </a:moveTo>
                  <a:cubicBezTo>
                    <a:pt x="31" y="40"/>
                    <a:pt x="32" y="38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3" y="35"/>
                    <a:pt x="33" y="34"/>
                  </a:cubicBezTo>
                  <a:cubicBezTo>
                    <a:pt x="34" y="35"/>
                    <a:pt x="36" y="35"/>
                    <a:pt x="37" y="34"/>
                  </a:cubicBezTo>
                  <a:cubicBezTo>
                    <a:pt x="41" y="33"/>
                    <a:pt x="43" y="28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0" y="24"/>
                    <a:pt x="40" y="23"/>
                    <a:pt x="39" y="23"/>
                  </a:cubicBezTo>
                  <a:cubicBezTo>
                    <a:pt x="41" y="22"/>
                    <a:pt x="42" y="21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7" y="9"/>
                    <a:pt x="37" y="7"/>
                    <a:pt x="36" y="6"/>
                  </a:cubicBezTo>
                  <a:cubicBezTo>
                    <a:pt x="35" y="3"/>
                    <a:pt x="32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2"/>
                    <a:pt x="34" y="3"/>
                    <a:pt x="35" y="6"/>
                  </a:cubicBezTo>
                  <a:cubicBezTo>
                    <a:pt x="36" y="8"/>
                    <a:pt x="36" y="10"/>
                    <a:pt x="34" y="11"/>
                  </a:cubicBezTo>
                  <a:cubicBezTo>
                    <a:pt x="35" y="11"/>
                    <a:pt x="37" y="11"/>
                    <a:pt x="38" y="11"/>
                  </a:cubicBezTo>
                  <a:cubicBezTo>
                    <a:pt x="42" y="12"/>
                    <a:pt x="44" y="16"/>
                    <a:pt x="42" y="19"/>
                  </a:cubicBezTo>
                  <a:cubicBezTo>
                    <a:pt x="41" y="21"/>
                    <a:pt x="39" y="23"/>
                    <a:pt x="37" y="22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8"/>
                    <a:pt x="41" y="32"/>
                    <a:pt x="37" y="34"/>
                  </a:cubicBezTo>
                  <a:cubicBezTo>
                    <a:pt x="35" y="34"/>
                    <a:pt x="33" y="34"/>
                    <a:pt x="31" y="32"/>
                  </a:cubicBezTo>
                  <a:cubicBezTo>
                    <a:pt x="32" y="34"/>
                    <a:pt x="32" y="35"/>
                    <a:pt x="32" y="36"/>
                  </a:cubicBezTo>
                  <a:cubicBezTo>
                    <a:pt x="31" y="38"/>
                    <a:pt x="31" y="39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9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31" y="37"/>
                    <a:pt x="31" y="36"/>
                    <a:pt x="31" y="34"/>
                  </a:cubicBezTo>
                  <a:cubicBezTo>
                    <a:pt x="31" y="34"/>
                    <a:pt x="31" y="33"/>
                    <a:pt x="31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3"/>
                    <a:pt x="32" y="33"/>
                    <a:pt x="32" y="34"/>
                  </a:cubicBezTo>
                  <a:cubicBezTo>
                    <a:pt x="32" y="36"/>
                    <a:pt x="31" y="38"/>
                    <a:pt x="29" y="39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7"/>
                    <a:pt x="31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4" y="30"/>
                  </a:cubicBezTo>
                  <a:cubicBezTo>
                    <a:pt x="34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6"/>
                    <a:pt x="33" y="27"/>
                  </a:cubicBezTo>
                  <a:cubicBezTo>
                    <a:pt x="31" y="27"/>
                    <a:pt x="31" y="30"/>
                    <a:pt x="32" y="31"/>
                  </a:cubicBezTo>
                  <a:cubicBezTo>
                    <a:pt x="34" y="33"/>
                    <a:pt x="36" y="34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8" y="24"/>
                    <a:pt x="37" y="23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2" y="23"/>
                    <a:pt x="31" y="23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37" y="23"/>
                    <a:pt x="38" y="23"/>
                    <a:pt x="39" y="24"/>
                  </a:cubicBezTo>
                  <a:cubicBezTo>
                    <a:pt x="41" y="26"/>
                    <a:pt x="41" y="30"/>
                    <a:pt x="39" y="32"/>
                  </a:cubicBezTo>
                  <a:cubicBezTo>
                    <a:pt x="37" y="34"/>
                    <a:pt x="33" y="34"/>
                    <a:pt x="32" y="32"/>
                  </a:cubicBezTo>
                  <a:cubicBezTo>
                    <a:pt x="30" y="30"/>
                    <a:pt x="31" y="27"/>
                    <a:pt x="33" y="26"/>
                  </a:cubicBezTo>
                  <a:cubicBezTo>
                    <a:pt x="34" y="26"/>
                    <a:pt x="35" y="26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5" y="28"/>
                    <a:pt x="34" y="28"/>
                    <a:pt x="34" y="29"/>
                  </a:cubicBezTo>
                  <a:cubicBezTo>
                    <a:pt x="34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6"/>
                    <a:pt x="35" y="25"/>
                    <a:pt x="34" y="25"/>
                  </a:cubicBezTo>
                  <a:cubicBezTo>
                    <a:pt x="31" y="26"/>
                    <a:pt x="30" y="28"/>
                    <a:pt x="31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29" y="29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1" y="22"/>
                    <a:pt x="32" y="21"/>
                    <a:pt x="33" y="21"/>
                  </a:cubicBezTo>
                  <a:cubicBezTo>
                    <a:pt x="32" y="20"/>
                    <a:pt x="32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4"/>
                    <a:pt x="37" y="13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8" y="19"/>
                  </a:cubicBezTo>
                  <a:cubicBezTo>
                    <a:pt x="38" y="19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6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5" y="16"/>
                    <a:pt x="34" y="17"/>
                  </a:cubicBezTo>
                  <a:cubicBezTo>
                    <a:pt x="33" y="19"/>
                    <a:pt x="35" y="21"/>
                    <a:pt x="37" y="21"/>
                  </a:cubicBezTo>
                  <a:cubicBezTo>
                    <a:pt x="39" y="22"/>
                    <a:pt x="41" y="20"/>
                    <a:pt x="42" y="17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4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2" y="13"/>
                  </a:cubicBezTo>
                  <a:cubicBezTo>
                    <a:pt x="30" y="16"/>
                    <a:pt x="31" y="19"/>
                    <a:pt x="29" y="22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4" y="11"/>
                    <a:pt x="35" y="11"/>
                    <a:pt x="36" y="11"/>
                  </a:cubicBezTo>
                  <a:cubicBezTo>
                    <a:pt x="39" y="11"/>
                    <a:pt x="42" y="14"/>
                    <a:pt x="42" y="17"/>
                  </a:cubicBezTo>
                  <a:cubicBezTo>
                    <a:pt x="42" y="20"/>
                    <a:pt x="40" y="22"/>
                    <a:pt x="37" y="22"/>
                  </a:cubicBezTo>
                  <a:cubicBezTo>
                    <a:pt x="34" y="22"/>
                    <a:pt x="33" y="19"/>
                    <a:pt x="34" y="17"/>
                  </a:cubicBezTo>
                  <a:cubicBezTo>
                    <a:pt x="34" y="16"/>
                    <a:pt x="35" y="15"/>
                    <a:pt x="37" y="15"/>
                  </a:cubicBezTo>
                  <a:cubicBezTo>
                    <a:pt x="37" y="16"/>
                    <a:pt x="38" y="16"/>
                    <a:pt x="37" y="16"/>
                  </a:cubicBezTo>
                  <a:cubicBezTo>
                    <a:pt x="37" y="17"/>
                    <a:pt x="36" y="18"/>
                    <a:pt x="37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4"/>
                    <a:pt x="35" y="15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1" y="13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0" y="14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1" y="12"/>
                    <a:pt x="32" y="12"/>
                    <a:pt x="33" y="11"/>
                  </a:cubicBezTo>
                  <a:cubicBezTo>
                    <a:pt x="35" y="9"/>
                    <a:pt x="35" y="6"/>
                    <a:pt x="34" y="5"/>
                  </a:cubicBezTo>
                  <a:cubicBezTo>
                    <a:pt x="33" y="3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6" y="6"/>
                    <a:pt x="36" y="10"/>
                    <a:pt x="34" y="11"/>
                  </a:cubicBezTo>
                  <a:cubicBezTo>
                    <a:pt x="32" y="12"/>
                    <a:pt x="31" y="12"/>
                    <a:pt x="29" y="12"/>
                  </a:cubicBezTo>
                  <a:close/>
                  <a:moveTo>
                    <a:pt x="29" y="9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3" y="7"/>
                    <a:pt x="32" y="8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9"/>
                    <a:pt x="29" y="9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1"/>
                  </a:moveTo>
                  <a:cubicBezTo>
                    <a:pt x="28" y="1"/>
                    <a:pt x="27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2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2"/>
                    <a:pt x="29" y="2"/>
                  </a:cubicBezTo>
                  <a:close/>
                  <a:moveTo>
                    <a:pt x="29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7" y="8"/>
                    <a:pt x="27" y="9"/>
                  </a:cubicBez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7" y="5"/>
                    <a:pt x="29" y="5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8" y="10"/>
                  </a:cubicBezTo>
                  <a:cubicBezTo>
                    <a:pt x="28" y="9"/>
                    <a:pt x="28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7"/>
                  </a:cubicBezTo>
                  <a:cubicBezTo>
                    <a:pt x="28" y="16"/>
                    <a:pt x="27" y="14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2"/>
                    <a:pt x="28" y="24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9" y="23"/>
                    <a:pt x="29" y="20"/>
                    <a:pt x="29" y="18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9" y="23"/>
                    <a:pt x="29" y="21"/>
                    <a:pt x="29" y="19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7" y="26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7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8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9" y="39"/>
                    <a:pt x="29" y="3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7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3"/>
                    <a:pt x="29" y="35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7"/>
                    <a:pt x="26" y="37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5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6" y="34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8" y="21"/>
                    <a:pt x="28" y="18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8"/>
                    <a:pt x="29" y="21"/>
                    <a:pt x="27" y="24"/>
                  </a:cubicBezTo>
                  <a:cubicBezTo>
                    <a:pt x="27" y="24"/>
                    <a:pt x="27" y="25"/>
                    <a:pt x="26" y="25"/>
                  </a:cubicBezTo>
                  <a:close/>
                  <a:moveTo>
                    <a:pt x="26" y="16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1"/>
                    <a:pt x="28" y="22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29" y="20"/>
                    <a:pt x="28" y="18"/>
                    <a:pt x="27" y="16"/>
                  </a:cubicBezTo>
                  <a:cubicBezTo>
                    <a:pt x="26" y="16"/>
                    <a:pt x="26" y="15"/>
                    <a:pt x="26" y="15"/>
                  </a:cubicBezTo>
                  <a:close/>
                  <a:moveTo>
                    <a:pt x="24" y="41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6" y="3"/>
                  </a:move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5"/>
                    <a:pt x="25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5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1"/>
                    <a:pt x="25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5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lnTo>
                    <a:pt x="24" y="15"/>
                  </a:lnTo>
                  <a:close/>
                  <a:moveTo>
                    <a:pt x="24" y="41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4" y="3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0"/>
                    <a:pt x="23" y="40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1"/>
                  </a:moveTo>
                  <a:cubicBezTo>
                    <a:pt x="24" y="11"/>
                    <a:pt x="23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4" y="7"/>
                    <a:pt x="23" y="8"/>
                    <a:pt x="22" y="9"/>
                  </a:cubicBezTo>
                  <a:close/>
                  <a:moveTo>
                    <a:pt x="21" y="39"/>
                  </a:moveTo>
                  <a:cubicBezTo>
                    <a:pt x="21" y="39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2" y="30"/>
                    <a:pt x="22" y="32"/>
                  </a:cubicBezTo>
                  <a:cubicBezTo>
                    <a:pt x="22" y="32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2" y="35"/>
                  </a:cubicBezTo>
                  <a:cubicBezTo>
                    <a:pt x="21" y="36"/>
                    <a:pt x="22" y="37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2" y="33"/>
                    <a:pt x="22" y="33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7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8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0" y="35"/>
                    <a:pt x="20" y="35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20" y="30"/>
                    <a:pt x="21" y="3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20" y="38"/>
                    <a:pt x="20" y="37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5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6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8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19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6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6" y="6"/>
                    <a:pt x="17" y="8"/>
                    <a:pt x="18" y="9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7" y="8"/>
                    <a:pt x="18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9" y="12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2"/>
                  </a:cubicBezTo>
                  <a:close/>
                  <a:moveTo>
                    <a:pt x="19" y="13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7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0"/>
                    <a:pt x="16" y="18"/>
                    <a:pt x="18" y="16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5" y="18"/>
                    <a:pt x="15" y="21"/>
                    <a:pt x="15" y="24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6" y="25"/>
                    <a:pt x="16" y="24"/>
                  </a:cubicBezTo>
                  <a:cubicBezTo>
                    <a:pt x="16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6" y="20"/>
                    <a:pt x="16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5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5"/>
                    <a:pt x="18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4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3"/>
                    <a:pt x="17" y="32"/>
                  </a:cubicBezTo>
                  <a:cubicBezTo>
                    <a:pt x="17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4"/>
                    <a:pt x="16" y="34"/>
                  </a:cubicBezTo>
                  <a:cubicBezTo>
                    <a:pt x="17" y="34"/>
                    <a:pt x="17" y="32"/>
                    <a:pt x="17" y="31"/>
                  </a:cubicBezTo>
                  <a:cubicBezTo>
                    <a:pt x="16" y="30"/>
                    <a:pt x="16" y="30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6" y="32"/>
                    <a:pt x="16" y="33"/>
                    <a:pt x="16" y="34"/>
                  </a:cubicBezTo>
                  <a:cubicBezTo>
                    <a:pt x="16" y="34"/>
                    <a:pt x="15" y="34"/>
                    <a:pt x="15" y="34"/>
                  </a:cubicBezTo>
                  <a:cubicBezTo>
                    <a:pt x="16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1" y="6"/>
                    <a:pt x="9" y="6"/>
                    <a:pt x="7" y="7"/>
                  </a:cubicBezTo>
                  <a:cubicBezTo>
                    <a:pt x="3" y="8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4" y="19"/>
                    <a:pt x="3" y="20"/>
                    <a:pt x="2" y="21"/>
                  </a:cubicBezTo>
                  <a:cubicBezTo>
                    <a:pt x="0" y="25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2"/>
                    <a:pt x="8" y="34"/>
                    <a:pt x="8" y="36"/>
                  </a:cubicBezTo>
                  <a:cubicBezTo>
                    <a:pt x="10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0" y="38"/>
                    <a:pt x="9" y="35"/>
                  </a:cubicBezTo>
                  <a:cubicBezTo>
                    <a:pt x="8" y="33"/>
                    <a:pt x="9" y="31"/>
                    <a:pt x="11" y="30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3" y="29"/>
                    <a:pt x="1" y="25"/>
                    <a:pt x="3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3" y="13"/>
                    <a:pt x="4" y="9"/>
                    <a:pt x="8" y="7"/>
                  </a:cubicBezTo>
                  <a:cubicBezTo>
                    <a:pt x="10" y="7"/>
                    <a:pt x="12" y="7"/>
                    <a:pt x="13" y="9"/>
                  </a:cubicBezTo>
                  <a:cubicBezTo>
                    <a:pt x="13" y="8"/>
                    <a:pt x="13" y="6"/>
                    <a:pt x="13" y="5"/>
                  </a:cubicBezTo>
                  <a:cubicBezTo>
                    <a:pt x="13" y="4"/>
                    <a:pt x="14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5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4"/>
                    <a:pt x="13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9" y="17"/>
                    <a:pt x="7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9" y="10"/>
                    <a:pt x="10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4"/>
                    <a:pt x="14" y="11"/>
                    <a:pt x="12" y="10"/>
                  </a:cubicBezTo>
                  <a:cubicBezTo>
                    <a:pt x="11" y="8"/>
                    <a:pt x="8" y="8"/>
                    <a:pt x="6" y="9"/>
                  </a:cubicBezTo>
                  <a:cubicBezTo>
                    <a:pt x="4" y="11"/>
                    <a:pt x="4" y="15"/>
                    <a:pt x="7" y="17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9"/>
                    <a:pt x="12" y="19"/>
                    <a:pt x="10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5"/>
                    <a:pt x="3" y="11"/>
                    <a:pt x="6" y="9"/>
                  </a:cubicBezTo>
                  <a:cubicBezTo>
                    <a:pt x="8" y="7"/>
                    <a:pt x="11" y="7"/>
                    <a:pt x="13" y="9"/>
                  </a:cubicBezTo>
                  <a:cubicBezTo>
                    <a:pt x="14" y="11"/>
                    <a:pt x="14" y="14"/>
                    <a:pt x="12" y="15"/>
                  </a:cubicBezTo>
                  <a:cubicBezTo>
                    <a:pt x="10" y="16"/>
                    <a:pt x="9" y="15"/>
                    <a:pt x="9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3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5"/>
                    <a:pt x="15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3"/>
                    <a:pt x="9" y="24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10" y="25"/>
                    <a:pt x="10" y="24"/>
                  </a:cubicBezTo>
                  <a:cubicBezTo>
                    <a:pt x="11" y="22"/>
                    <a:pt x="10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6" y="30"/>
                    <a:pt x="9" y="29"/>
                  </a:cubicBezTo>
                  <a:cubicBezTo>
                    <a:pt x="9" y="29"/>
                    <a:pt x="10" y="29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30"/>
                    <a:pt x="10" y="30"/>
                    <a:pt x="9" y="30"/>
                  </a:cubicBezTo>
                  <a:cubicBezTo>
                    <a:pt x="5" y="30"/>
                    <a:pt x="2" y="27"/>
                    <a:pt x="2" y="24"/>
                  </a:cubicBezTo>
                  <a:cubicBezTo>
                    <a:pt x="3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4"/>
                    <a:pt x="9" y="24"/>
                    <a:pt x="8" y="23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3"/>
                    <a:pt x="6" y="25"/>
                    <a:pt x="7" y="26"/>
                  </a:cubicBezTo>
                  <a:cubicBezTo>
                    <a:pt x="8" y="27"/>
                    <a:pt x="10" y="26"/>
                    <a:pt x="11" y="25"/>
                  </a:cubicBezTo>
                  <a:cubicBezTo>
                    <a:pt x="12" y="23"/>
                    <a:pt x="11" y="21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8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3" y="29"/>
                    <a:pt x="13" y="29"/>
                    <a:pt x="13" y="28"/>
                  </a:cubicBezTo>
                  <a:cubicBezTo>
                    <a:pt x="14" y="27"/>
                    <a:pt x="15" y="25"/>
                    <a:pt x="15" y="24"/>
                  </a:cubicBezTo>
                  <a:close/>
                  <a:moveTo>
                    <a:pt x="15" y="29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3" y="30"/>
                    <a:pt x="11" y="30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4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8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29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3"/>
                    <a:pt x="15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4"/>
                    <a:pt x="13" y="33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1812">
              <a:extLst>
                <a:ext uri="{FF2B5EF4-FFF2-40B4-BE49-F238E27FC236}">
                  <a16:creationId xmlns:a16="http://schemas.microsoft.com/office/drawing/2014/main" id="{6326D886-738E-427F-8891-DAEAC72CE2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" y="434"/>
              <a:ext cx="50" cy="49"/>
            </a:xfrm>
            <a:custGeom>
              <a:avLst/>
              <a:gdLst>
                <a:gd name="T0" fmla="*/ 40 w 43"/>
                <a:gd name="T1" fmla="*/ 22 h 42"/>
                <a:gd name="T2" fmla="*/ 34 w 43"/>
                <a:gd name="T3" fmla="*/ 24 h 42"/>
                <a:gd name="T4" fmla="*/ 30 w 43"/>
                <a:gd name="T5" fmla="*/ 32 h 42"/>
                <a:gd name="T6" fmla="*/ 32 w 43"/>
                <a:gd name="T7" fmla="*/ 14 h 42"/>
                <a:gd name="T8" fmla="*/ 35 w 43"/>
                <a:gd name="T9" fmla="*/ 23 h 42"/>
                <a:gd name="T10" fmla="*/ 31 w 43"/>
                <a:gd name="T11" fmla="*/ 13 h 42"/>
                <a:gd name="T12" fmla="*/ 29 w 43"/>
                <a:gd name="T13" fmla="*/ 39 h 42"/>
                <a:gd name="T14" fmla="*/ 30 w 43"/>
                <a:gd name="T15" fmla="*/ 8 h 42"/>
                <a:gd name="T16" fmla="*/ 30 w 43"/>
                <a:gd name="T17" fmla="*/ 15 h 42"/>
                <a:gd name="T18" fmla="*/ 30 w 43"/>
                <a:gd name="T19" fmla="*/ 26 h 42"/>
                <a:gd name="T20" fmla="*/ 29 w 43"/>
                <a:gd name="T21" fmla="*/ 33 h 42"/>
                <a:gd name="T22" fmla="*/ 27 w 43"/>
                <a:gd name="T23" fmla="*/ 4 h 42"/>
                <a:gd name="T24" fmla="*/ 29 w 43"/>
                <a:gd name="T25" fmla="*/ 10 h 42"/>
                <a:gd name="T26" fmla="*/ 27 w 43"/>
                <a:gd name="T27" fmla="*/ 17 h 42"/>
                <a:gd name="T28" fmla="*/ 27 w 43"/>
                <a:gd name="T29" fmla="*/ 32 h 42"/>
                <a:gd name="T30" fmla="*/ 27 w 43"/>
                <a:gd name="T31" fmla="*/ 24 h 42"/>
                <a:gd name="T32" fmla="*/ 27 w 43"/>
                <a:gd name="T33" fmla="*/ 3 h 42"/>
                <a:gd name="T34" fmla="*/ 27 w 43"/>
                <a:gd name="T35" fmla="*/ 14 h 42"/>
                <a:gd name="T36" fmla="*/ 27 w 43"/>
                <a:gd name="T37" fmla="*/ 17 h 42"/>
                <a:gd name="T38" fmla="*/ 27 w 43"/>
                <a:gd name="T39" fmla="*/ 31 h 42"/>
                <a:gd name="T40" fmla="*/ 27 w 43"/>
                <a:gd name="T41" fmla="*/ 41 h 42"/>
                <a:gd name="T42" fmla="*/ 25 w 43"/>
                <a:gd name="T43" fmla="*/ 7 h 42"/>
                <a:gd name="T44" fmla="*/ 27 w 43"/>
                <a:gd name="T45" fmla="*/ 16 h 42"/>
                <a:gd name="T46" fmla="*/ 25 w 43"/>
                <a:gd name="T47" fmla="*/ 16 h 42"/>
                <a:gd name="T48" fmla="*/ 27 w 43"/>
                <a:gd name="T49" fmla="*/ 25 h 42"/>
                <a:gd name="T50" fmla="*/ 24 w 43"/>
                <a:gd name="T51" fmla="*/ 35 h 42"/>
                <a:gd name="T52" fmla="*/ 27 w 43"/>
                <a:gd name="T53" fmla="*/ 40 h 42"/>
                <a:gd name="T54" fmla="*/ 23 w 43"/>
                <a:gd name="T55" fmla="*/ 5 h 42"/>
                <a:gd name="T56" fmla="*/ 21 w 43"/>
                <a:gd name="T57" fmla="*/ 2 h 42"/>
                <a:gd name="T58" fmla="*/ 21 w 43"/>
                <a:gd name="T59" fmla="*/ 14 h 42"/>
                <a:gd name="T60" fmla="*/ 21 w 43"/>
                <a:gd name="T61" fmla="*/ 27 h 42"/>
                <a:gd name="T62" fmla="*/ 21 w 43"/>
                <a:gd name="T63" fmla="*/ 29 h 42"/>
                <a:gd name="T64" fmla="*/ 21 w 43"/>
                <a:gd name="T65" fmla="*/ 41 h 42"/>
                <a:gd name="T66" fmla="*/ 17 w 43"/>
                <a:gd name="T67" fmla="*/ 6 h 42"/>
                <a:gd name="T68" fmla="*/ 21 w 43"/>
                <a:gd name="T69" fmla="*/ 6 h 42"/>
                <a:gd name="T70" fmla="*/ 21 w 43"/>
                <a:gd name="T71" fmla="*/ 15 h 42"/>
                <a:gd name="T72" fmla="*/ 21 w 43"/>
                <a:gd name="T73" fmla="*/ 27 h 42"/>
                <a:gd name="T74" fmla="*/ 21 w 43"/>
                <a:gd name="T75" fmla="*/ 27 h 42"/>
                <a:gd name="T76" fmla="*/ 20 w 43"/>
                <a:gd name="T77" fmla="*/ 34 h 42"/>
                <a:gd name="T78" fmla="*/ 16 w 43"/>
                <a:gd name="T79" fmla="*/ 39 h 42"/>
                <a:gd name="T80" fmla="*/ 16 w 43"/>
                <a:gd name="T81" fmla="*/ 9 h 42"/>
                <a:gd name="T82" fmla="*/ 16 w 43"/>
                <a:gd name="T83" fmla="*/ 19 h 42"/>
                <a:gd name="T84" fmla="*/ 16 w 43"/>
                <a:gd name="T85" fmla="*/ 27 h 42"/>
                <a:gd name="T86" fmla="*/ 16 w 43"/>
                <a:gd name="T87" fmla="*/ 38 h 42"/>
                <a:gd name="T88" fmla="*/ 14 w 43"/>
                <a:gd name="T89" fmla="*/ 4 h 42"/>
                <a:gd name="T90" fmla="*/ 16 w 43"/>
                <a:gd name="T91" fmla="*/ 18 h 42"/>
                <a:gd name="T92" fmla="*/ 14 w 43"/>
                <a:gd name="T93" fmla="*/ 22 h 42"/>
                <a:gd name="T94" fmla="*/ 16 w 43"/>
                <a:gd name="T95" fmla="*/ 30 h 42"/>
                <a:gd name="T96" fmla="*/ 15 w 43"/>
                <a:gd name="T97" fmla="*/ 34 h 42"/>
                <a:gd name="T98" fmla="*/ 14 w 43"/>
                <a:gd name="T99" fmla="*/ 2 h 42"/>
                <a:gd name="T100" fmla="*/ 14 w 43"/>
                <a:gd name="T101" fmla="*/ 10 h 42"/>
                <a:gd name="T102" fmla="*/ 10 w 43"/>
                <a:gd name="T103" fmla="*/ 19 h 42"/>
                <a:gd name="T104" fmla="*/ 10 w 43"/>
                <a:gd name="T105" fmla="*/ 30 h 42"/>
                <a:gd name="T106" fmla="*/ 14 w 43"/>
                <a:gd name="T107" fmla="*/ 31 h 42"/>
                <a:gd name="T108" fmla="*/ 10 w 43"/>
                <a:gd name="T109" fmla="*/ 23 h 42"/>
                <a:gd name="T110" fmla="*/ 3 w 43"/>
                <a:gd name="T111" fmla="*/ 29 h 42"/>
                <a:gd name="T112" fmla="*/ 10 w 43"/>
                <a:gd name="T113" fmla="*/ 17 h 42"/>
                <a:gd name="T114" fmla="*/ 8 w 43"/>
                <a:gd name="T115" fmla="*/ 14 h 42"/>
                <a:gd name="T116" fmla="*/ 3 w 43"/>
                <a:gd name="T117" fmla="*/ 27 h 42"/>
                <a:gd name="T118" fmla="*/ 10 w 43"/>
                <a:gd name="T119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2">
                  <a:moveTo>
                    <a:pt x="31" y="35"/>
                  </a:moveTo>
                  <a:cubicBezTo>
                    <a:pt x="31" y="36"/>
                    <a:pt x="31" y="37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4"/>
                    <a:pt x="34" y="34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3"/>
                    <a:pt x="39" y="23"/>
                    <a:pt x="40" y="22"/>
                  </a:cubicBezTo>
                  <a:cubicBezTo>
                    <a:pt x="42" y="19"/>
                    <a:pt x="43" y="15"/>
                    <a:pt x="40" y="13"/>
                  </a:cubicBezTo>
                  <a:cubicBezTo>
                    <a:pt x="38" y="12"/>
                    <a:pt x="36" y="11"/>
                    <a:pt x="34" y="12"/>
                  </a:cubicBezTo>
                  <a:cubicBezTo>
                    <a:pt x="35" y="11"/>
                    <a:pt x="35" y="10"/>
                    <a:pt x="35" y="9"/>
                  </a:cubicBezTo>
                  <a:cubicBezTo>
                    <a:pt x="35" y="6"/>
                    <a:pt x="33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4" y="2"/>
                    <a:pt x="36" y="5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39" y="23"/>
                    <a:pt x="38" y="24"/>
                  </a:cubicBezTo>
                  <a:cubicBezTo>
                    <a:pt x="40" y="25"/>
                    <a:pt x="40" y="26"/>
                    <a:pt x="41" y="28"/>
                  </a:cubicBezTo>
                  <a:cubicBezTo>
                    <a:pt x="41" y="32"/>
                    <a:pt x="38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lose/>
                  <a:moveTo>
                    <a:pt x="30" y="33"/>
                  </a:moveTo>
                  <a:cubicBezTo>
                    <a:pt x="31" y="34"/>
                    <a:pt x="31" y="34"/>
                    <a:pt x="32" y="34"/>
                  </a:cubicBezTo>
                  <a:cubicBezTo>
                    <a:pt x="35" y="35"/>
                    <a:pt x="39" y="34"/>
                    <a:pt x="40" y="30"/>
                  </a:cubicBezTo>
                  <a:cubicBezTo>
                    <a:pt x="40" y="27"/>
                    <a:pt x="39" y="24"/>
                    <a:pt x="36" y="24"/>
                  </a:cubicBezTo>
                  <a:cubicBezTo>
                    <a:pt x="33" y="24"/>
                    <a:pt x="31" y="25"/>
                    <a:pt x="31" y="28"/>
                  </a:cubicBezTo>
                  <a:cubicBezTo>
                    <a:pt x="31" y="29"/>
                    <a:pt x="32" y="30"/>
                    <a:pt x="34" y="30"/>
                  </a:cubicBezTo>
                  <a:cubicBezTo>
                    <a:pt x="34" y="30"/>
                    <a:pt x="35" y="30"/>
                    <a:pt x="34" y="29"/>
                  </a:cubicBezTo>
                  <a:cubicBezTo>
                    <a:pt x="34" y="29"/>
                    <a:pt x="34" y="28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8"/>
                    <a:pt x="36" y="30"/>
                    <a:pt x="35" y="30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3"/>
                    <a:pt x="33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3"/>
                    <a:pt x="32" y="23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7" y="30"/>
                    <a:pt x="37" y="28"/>
                    <a:pt x="36" y="27"/>
                  </a:cubicBezTo>
                  <a:cubicBezTo>
                    <a:pt x="36" y="27"/>
                    <a:pt x="35" y="26"/>
                    <a:pt x="34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8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2" y="26"/>
                    <a:pt x="34" y="24"/>
                    <a:pt x="36" y="25"/>
                  </a:cubicBezTo>
                  <a:cubicBezTo>
                    <a:pt x="38" y="25"/>
                    <a:pt x="39" y="27"/>
                    <a:pt x="39" y="30"/>
                  </a:cubicBezTo>
                  <a:cubicBezTo>
                    <a:pt x="38" y="33"/>
                    <a:pt x="35" y="34"/>
                    <a:pt x="32" y="33"/>
                  </a:cubicBezTo>
                  <a:cubicBezTo>
                    <a:pt x="31" y="33"/>
                    <a:pt x="31" y="33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21"/>
                  </a:moveTo>
                  <a:cubicBezTo>
                    <a:pt x="31" y="22"/>
                    <a:pt x="32" y="23"/>
                    <a:pt x="34" y="23"/>
                  </a:cubicBezTo>
                  <a:cubicBezTo>
                    <a:pt x="34" y="23"/>
                    <a:pt x="34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6" y="23"/>
                  </a:cubicBezTo>
                  <a:cubicBezTo>
                    <a:pt x="36" y="23"/>
                    <a:pt x="37" y="23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4"/>
                    <a:pt x="31" y="17"/>
                    <a:pt x="33" y="19"/>
                  </a:cubicBezTo>
                  <a:cubicBezTo>
                    <a:pt x="34" y="20"/>
                    <a:pt x="36" y="20"/>
                    <a:pt x="37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7"/>
                    <a:pt x="38" y="18"/>
                  </a:cubicBezTo>
                  <a:cubicBezTo>
                    <a:pt x="37" y="20"/>
                    <a:pt x="35" y="20"/>
                    <a:pt x="34" y="20"/>
                  </a:cubicBezTo>
                  <a:cubicBezTo>
                    <a:pt x="32" y="18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7"/>
                    <a:pt x="32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8" y="15"/>
                    <a:pt x="36" y="15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9"/>
                    <a:pt x="34" y="19"/>
                    <a:pt x="34" y="18"/>
                  </a:cubicBezTo>
                  <a:cubicBezTo>
                    <a:pt x="32" y="17"/>
                    <a:pt x="33" y="15"/>
                    <a:pt x="34" y="13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8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1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4"/>
                  </a:cubicBezTo>
                  <a:cubicBezTo>
                    <a:pt x="32" y="14"/>
                    <a:pt x="32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7"/>
                    <a:pt x="34" y="4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29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6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6"/>
                    <a:pt x="29" y="37"/>
                  </a:cubicBezTo>
                  <a:lnTo>
                    <a:pt x="29" y="39"/>
                  </a:lnTo>
                  <a:close/>
                  <a:moveTo>
                    <a:pt x="29" y="40"/>
                  </a:moveTo>
                  <a:cubicBezTo>
                    <a:pt x="29" y="41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6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9" y="11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8" y="15"/>
                    <a:pt x="28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2"/>
                    <a:pt x="26" y="27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3"/>
                  </a:cubicBezTo>
                  <a:cubicBezTo>
                    <a:pt x="28" y="33"/>
                    <a:pt x="28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7"/>
                  </a:moveTo>
                  <a:cubicBezTo>
                    <a:pt x="29" y="38"/>
                    <a:pt x="28" y="39"/>
                    <a:pt x="27" y="39"/>
                  </a:cubicBezTo>
                  <a:cubicBezTo>
                    <a:pt x="27" y="39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7"/>
                    <a:pt x="29" y="37"/>
                    <a:pt x="29" y="37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6" y="27"/>
                    <a:pt x="30" y="22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20"/>
                    <a:pt x="28" y="21"/>
                    <a:pt x="28" y="23"/>
                  </a:cubicBezTo>
                  <a:cubicBezTo>
                    <a:pt x="28" y="23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8" y="22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1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41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1"/>
                    <a:pt x="27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3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lose/>
                  <a:moveTo>
                    <a:pt x="27" y="41"/>
                  </a:moveTo>
                  <a:cubicBezTo>
                    <a:pt x="25" y="42"/>
                    <a:pt x="23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2" y="1"/>
                  </a:moveTo>
                  <a:cubicBezTo>
                    <a:pt x="22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5" y="4"/>
                  </a:cubicBezTo>
                  <a:cubicBezTo>
                    <a:pt x="25" y="3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7" y="3"/>
                  </a:moveTo>
                  <a:cubicBezTo>
                    <a:pt x="26" y="4"/>
                    <a:pt x="25" y="5"/>
                    <a:pt x="25" y="6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8"/>
                    <a:pt x="25" y="7"/>
                  </a:cubicBezTo>
                  <a:cubicBezTo>
                    <a:pt x="26" y="6"/>
                    <a:pt x="26" y="5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5" y="14"/>
                    <a:pt x="23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4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4" y="15"/>
                  </a:cubicBezTo>
                  <a:cubicBezTo>
                    <a:pt x="25" y="15"/>
                    <a:pt x="26" y="16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6" y="17"/>
                    <a:pt x="26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4" y="16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5" y="25"/>
                    <a:pt x="26" y="24"/>
                  </a:cubicBezTo>
                  <a:cubicBezTo>
                    <a:pt x="26" y="23"/>
                    <a:pt x="27" y="22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7"/>
                    <a:pt x="23" y="28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5" y="28"/>
                    <a:pt x="27" y="26"/>
                  </a:cubicBezTo>
                  <a:cubicBezTo>
                    <a:pt x="27" y="27"/>
                    <a:pt x="26" y="28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5" y="31"/>
                    <a:pt x="24" y="31"/>
                    <a:pt x="23" y="33"/>
                  </a:cubicBezTo>
                  <a:cubicBezTo>
                    <a:pt x="22" y="34"/>
                    <a:pt x="22" y="36"/>
                    <a:pt x="24" y="37"/>
                  </a:cubicBezTo>
                  <a:cubicBezTo>
                    <a:pt x="25" y="37"/>
                    <a:pt x="26" y="37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6" y="34"/>
                    <a:pt x="26" y="34"/>
                  </a:cubicBezTo>
                  <a:cubicBezTo>
                    <a:pt x="25" y="34"/>
                    <a:pt x="25" y="35"/>
                    <a:pt x="25" y="36"/>
                  </a:cubicBezTo>
                  <a:cubicBezTo>
                    <a:pt x="25" y="37"/>
                    <a:pt x="24" y="36"/>
                    <a:pt x="23" y="36"/>
                  </a:cubicBezTo>
                  <a:cubicBezTo>
                    <a:pt x="23" y="35"/>
                    <a:pt x="23" y="34"/>
                    <a:pt x="23" y="33"/>
                  </a:cubicBezTo>
                  <a:cubicBezTo>
                    <a:pt x="24" y="32"/>
                    <a:pt x="26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3"/>
                  </a:cubicBezTo>
                  <a:cubicBezTo>
                    <a:pt x="23" y="34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4"/>
                  </a:cubicBezTo>
                  <a:cubicBezTo>
                    <a:pt x="26" y="34"/>
                    <a:pt x="26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1"/>
                    <a:pt x="25" y="30"/>
                    <a:pt x="27" y="30"/>
                  </a:cubicBezTo>
                  <a:close/>
                  <a:moveTo>
                    <a:pt x="27" y="40"/>
                  </a:moveTo>
                  <a:cubicBezTo>
                    <a:pt x="25" y="40"/>
                    <a:pt x="23" y="40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7"/>
                  </a:moveTo>
                  <a:cubicBezTo>
                    <a:pt x="22" y="27"/>
                    <a:pt x="23" y="27"/>
                    <a:pt x="24" y="27"/>
                  </a:cubicBez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12"/>
                  </a:moveTo>
                  <a:cubicBezTo>
                    <a:pt x="23" y="11"/>
                    <a:pt x="24" y="10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4"/>
                  </a:cubicBezTo>
                  <a:cubicBezTo>
                    <a:pt x="23" y="3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5"/>
                    <a:pt x="24" y="6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3" y="8"/>
                    <a:pt x="23" y="9"/>
                  </a:cubicBezTo>
                  <a:cubicBezTo>
                    <a:pt x="23" y="10"/>
                    <a:pt x="22" y="11"/>
                    <a:pt x="22" y="11"/>
                  </a:cubicBezTo>
                  <a:lnTo>
                    <a:pt x="22" y="12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2" y="2"/>
                  </a:cubicBezTo>
                  <a:close/>
                  <a:moveTo>
                    <a:pt x="22" y="11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1"/>
                    <a:pt x="22" y="11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2" y="39"/>
                  </a:cubicBezTo>
                  <a:close/>
                  <a:moveTo>
                    <a:pt x="21" y="8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9"/>
                    <a:pt x="19" y="38"/>
                    <a:pt x="19" y="37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8" y="37"/>
                    <a:pt x="19" y="35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16" y="0"/>
                  </a:moveTo>
                  <a:cubicBezTo>
                    <a:pt x="18" y="0"/>
                    <a:pt x="20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18" y="0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21" y="2"/>
                  </a:moveTo>
                  <a:cubicBezTo>
                    <a:pt x="20" y="1"/>
                    <a:pt x="18" y="0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20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6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1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8" y="4"/>
                    <a:pt x="17" y="5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1" y="7"/>
                    <a:pt x="20" y="8"/>
                    <a:pt x="20" y="9"/>
                  </a:cubicBezTo>
                  <a:cubicBezTo>
                    <a:pt x="19" y="10"/>
                    <a:pt x="17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8" y="9"/>
                    <a:pt x="19" y="8"/>
                  </a:cubicBezTo>
                  <a:cubicBezTo>
                    <a:pt x="20" y="8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8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1" y="5"/>
                    <a:pt x="21" y="6"/>
                  </a:cubicBez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0" y="14"/>
                    <a:pt x="17" y="15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6" y="14"/>
                    <a:pt x="16" y="16"/>
                  </a:cubicBezTo>
                  <a:cubicBezTo>
                    <a:pt x="18" y="14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7" y="15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5"/>
                    <a:pt x="19" y="15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0" y="15"/>
                    <a:pt x="19" y="15"/>
                  </a:cubicBezTo>
                  <a:cubicBezTo>
                    <a:pt x="18" y="15"/>
                    <a:pt x="18" y="16"/>
                    <a:pt x="17" y="17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19" y="15"/>
                    <a:pt x="17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8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7" y="24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9" y="27"/>
                    <a:pt x="17" y="26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6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8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2"/>
                    <a:pt x="17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31"/>
                    <a:pt x="19" y="31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29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20" y="36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2"/>
                    <a:pt x="21" y="31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16" y="38"/>
                  </a:moveTo>
                  <a:cubicBezTo>
                    <a:pt x="17" y="37"/>
                    <a:pt x="18" y="36"/>
                    <a:pt x="18" y="35"/>
                  </a:cubicBezTo>
                  <a:cubicBezTo>
                    <a:pt x="19" y="33"/>
                    <a:pt x="18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8" y="36"/>
                    <a:pt x="17" y="37"/>
                    <a:pt x="16" y="37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6" y="24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6" y="24"/>
                    <a:pt x="16" y="24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7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7"/>
                    <a:pt x="16" y="37"/>
                  </a:cubicBezTo>
                  <a:close/>
                  <a:moveTo>
                    <a:pt x="16" y="39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4" y="1"/>
                  </a:moveTo>
                  <a:cubicBezTo>
                    <a:pt x="15" y="1"/>
                    <a:pt x="15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5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5"/>
                    <a:pt x="13" y="19"/>
                    <a:pt x="16" y="23"/>
                  </a:cubicBezTo>
                  <a:cubicBezTo>
                    <a:pt x="16" y="23"/>
                    <a:pt x="16" y="23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5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3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6" y="14"/>
                    <a:pt x="14" y="17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9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0"/>
                    <a:pt x="14" y="30"/>
                  </a:cubicBezTo>
                  <a:cubicBezTo>
                    <a:pt x="15" y="30"/>
                    <a:pt x="15" y="30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3"/>
                    <a:pt x="16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6" y="34"/>
                    <a:pt x="16" y="35"/>
                    <a:pt x="15" y="35"/>
                  </a:cubicBezTo>
                  <a:cubicBezTo>
                    <a:pt x="15" y="35"/>
                    <a:pt x="14" y="35"/>
                    <a:pt x="14" y="36"/>
                  </a:cubicBezTo>
                  <a:close/>
                  <a:moveTo>
                    <a:pt x="14" y="40"/>
                  </a:moveTo>
                  <a:cubicBezTo>
                    <a:pt x="12" y="40"/>
                    <a:pt x="11" y="39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9"/>
                    <a:pt x="12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2" y="4"/>
                    <a:pt x="12" y="7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4" y="3"/>
                  </a:moveTo>
                  <a:cubicBezTo>
                    <a:pt x="13" y="4"/>
                    <a:pt x="12" y="7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20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8"/>
                    <a:pt x="13" y="19"/>
                    <a:pt x="14" y="20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3" y="26"/>
                    <a:pt x="12" y="26"/>
                  </a:cubicBezTo>
                  <a:cubicBezTo>
                    <a:pt x="12" y="24"/>
                    <a:pt x="12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3"/>
                    <a:pt x="12" y="26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0"/>
                    <a:pt x="10" y="32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5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2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1" y="38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1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1" y="27"/>
                    <a:pt x="10" y="28"/>
                  </a:cubicBezTo>
                  <a:close/>
                  <a:moveTo>
                    <a:pt x="10" y="17"/>
                  </a:moveTo>
                  <a:cubicBezTo>
                    <a:pt x="11" y="17"/>
                    <a:pt x="12" y="15"/>
                    <a:pt x="12" y="14"/>
                  </a:cubicBezTo>
                  <a:cubicBezTo>
                    <a:pt x="12" y="13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1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3"/>
                    <a:pt x="10" y="12"/>
                  </a:cubicBezTo>
                  <a:lnTo>
                    <a:pt x="10" y="14"/>
                  </a:lnTo>
                  <a:close/>
                  <a:moveTo>
                    <a:pt x="10" y="38"/>
                  </a:move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0"/>
                  </a:cubicBez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4" y="18"/>
                    <a:pt x="5" y="18"/>
                  </a:cubicBezTo>
                  <a:cubicBezTo>
                    <a:pt x="4" y="17"/>
                    <a:pt x="3" y="15"/>
                    <a:pt x="2" y="14"/>
                  </a:cubicBezTo>
                  <a:cubicBezTo>
                    <a:pt x="2" y="9"/>
                    <a:pt x="5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7"/>
                    <a:pt x="7" y="18"/>
                  </a:cubicBezTo>
                  <a:cubicBezTo>
                    <a:pt x="6" y="18"/>
                    <a:pt x="4" y="19"/>
                    <a:pt x="3" y="19"/>
                  </a:cubicBezTo>
                  <a:cubicBezTo>
                    <a:pt x="1" y="22"/>
                    <a:pt x="0" y="26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1"/>
                    <a:pt x="8" y="33"/>
                  </a:cubicBezTo>
                  <a:cubicBezTo>
                    <a:pt x="8" y="35"/>
                    <a:pt x="8" y="36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lose/>
                  <a:moveTo>
                    <a:pt x="10" y="7"/>
                  </a:moveTo>
                  <a:cubicBezTo>
                    <a:pt x="7" y="7"/>
                    <a:pt x="4" y="9"/>
                    <a:pt x="4" y="11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6"/>
                    <a:pt x="4" y="14"/>
                    <a:pt x="4" y="12"/>
                  </a:cubicBezTo>
                  <a:cubicBezTo>
                    <a:pt x="5" y="9"/>
                    <a:pt x="7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0" y="10"/>
                  </a:move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6" y="13"/>
                    <a:pt x="8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3"/>
                    <a:pt x="10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29"/>
                    <a:pt x="7" y="30"/>
                    <a:pt x="9" y="29"/>
                  </a:cubicBezTo>
                  <a:cubicBezTo>
                    <a:pt x="9" y="29"/>
                    <a:pt x="9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9"/>
                    <a:pt x="4" y="29"/>
                    <a:pt x="3" y="27"/>
                  </a:cubicBezTo>
                  <a:cubicBezTo>
                    <a:pt x="1" y="24"/>
                    <a:pt x="3" y="20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21"/>
                  </a:moveTo>
                  <a:cubicBezTo>
                    <a:pt x="8" y="20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9" y="26"/>
                    <a:pt x="8" y="26"/>
                    <a:pt x="9" y="25"/>
                  </a:cubicBezTo>
                  <a:cubicBezTo>
                    <a:pt x="9" y="24"/>
                    <a:pt x="8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4"/>
                    <a:pt x="8" y="25"/>
                  </a:cubicBezTo>
                  <a:cubicBezTo>
                    <a:pt x="8" y="25"/>
                    <a:pt x="8" y="26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6" y="26"/>
                    <a:pt x="5" y="24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0" y="29"/>
                  </a:moveTo>
                  <a:cubicBezTo>
                    <a:pt x="9" y="29"/>
                    <a:pt x="9" y="30"/>
                    <a:pt x="8" y="31"/>
                  </a:cubicBezTo>
                  <a:cubicBezTo>
                    <a:pt x="8" y="33"/>
                    <a:pt x="8" y="35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8" y="33"/>
                    <a:pt x="9" y="31"/>
                  </a:cubicBezTo>
                  <a:cubicBezTo>
                    <a:pt x="9" y="31"/>
                    <a:pt x="9" y="30"/>
                    <a:pt x="10" y="30"/>
                  </a:cubicBezTo>
                  <a:lnTo>
                    <a:pt x="1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1813">
              <a:extLst>
                <a:ext uri="{FF2B5EF4-FFF2-40B4-BE49-F238E27FC236}">
                  <a16:creationId xmlns:a16="http://schemas.microsoft.com/office/drawing/2014/main" id="{D2C688A1-5613-4D8D-A33F-0DE7C75AB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98"/>
              <a:ext cx="51" cy="48"/>
            </a:xfrm>
            <a:custGeom>
              <a:avLst/>
              <a:gdLst>
                <a:gd name="T0" fmla="*/ 40 w 44"/>
                <a:gd name="T1" fmla="*/ 25 h 42"/>
                <a:gd name="T2" fmla="*/ 37 w 44"/>
                <a:gd name="T3" fmla="*/ 28 h 42"/>
                <a:gd name="T4" fmla="*/ 37 w 44"/>
                <a:gd name="T5" fmla="*/ 22 h 42"/>
                <a:gd name="T6" fmla="*/ 35 w 44"/>
                <a:gd name="T7" fmla="*/ 5 h 42"/>
                <a:gd name="T8" fmla="*/ 33 w 44"/>
                <a:gd name="T9" fmla="*/ 13 h 42"/>
                <a:gd name="T10" fmla="*/ 35 w 44"/>
                <a:gd name="T11" fmla="*/ 21 h 42"/>
                <a:gd name="T12" fmla="*/ 33 w 44"/>
                <a:gd name="T13" fmla="*/ 26 h 42"/>
                <a:gd name="T14" fmla="*/ 32 w 44"/>
                <a:gd name="T15" fmla="*/ 32 h 42"/>
                <a:gd name="T16" fmla="*/ 31 w 44"/>
                <a:gd name="T17" fmla="*/ 33 h 42"/>
                <a:gd name="T18" fmla="*/ 32 w 44"/>
                <a:gd name="T19" fmla="*/ 18 h 42"/>
                <a:gd name="T20" fmla="*/ 32 w 44"/>
                <a:gd name="T21" fmla="*/ 32 h 42"/>
                <a:gd name="T22" fmla="*/ 32 w 44"/>
                <a:gd name="T23" fmla="*/ 13 h 42"/>
                <a:gd name="T24" fmla="*/ 30 w 44"/>
                <a:gd name="T25" fmla="*/ 39 h 42"/>
                <a:gd name="T26" fmla="*/ 29 w 44"/>
                <a:gd name="T27" fmla="*/ 8 h 42"/>
                <a:gd name="T28" fmla="*/ 30 w 44"/>
                <a:gd name="T29" fmla="*/ 13 h 42"/>
                <a:gd name="T30" fmla="*/ 30 w 44"/>
                <a:gd name="T31" fmla="*/ 29 h 42"/>
                <a:gd name="T32" fmla="*/ 26 w 44"/>
                <a:gd name="T33" fmla="*/ 3 h 42"/>
                <a:gd name="T34" fmla="*/ 26 w 44"/>
                <a:gd name="T35" fmla="*/ 10 h 42"/>
                <a:gd name="T36" fmla="*/ 29 w 44"/>
                <a:gd name="T37" fmla="*/ 23 h 42"/>
                <a:gd name="T38" fmla="*/ 29 w 44"/>
                <a:gd name="T39" fmla="*/ 34 h 42"/>
                <a:gd name="T40" fmla="*/ 27 w 44"/>
                <a:gd name="T41" fmla="*/ 35 h 42"/>
                <a:gd name="T42" fmla="*/ 26 w 44"/>
                <a:gd name="T43" fmla="*/ 15 h 42"/>
                <a:gd name="T44" fmla="*/ 24 w 44"/>
                <a:gd name="T45" fmla="*/ 8 h 42"/>
                <a:gd name="T46" fmla="*/ 24 w 44"/>
                <a:gd name="T47" fmla="*/ 15 h 42"/>
                <a:gd name="T48" fmla="*/ 24 w 44"/>
                <a:gd name="T49" fmla="*/ 27 h 42"/>
                <a:gd name="T50" fmla="*/ 26 w 44"/>
                <a:gd name="T51" fmla="*/ 31 h 42"/>
                <a:gd name="T52" fmla="*/ 26 w 44"/>
                <a:gd name="T53" fmla="*/ 41 h 42"/>
                <a:gd name="T54" fmla="*/ 24 w 44"/>
                <a:gd name="T55" fmla="*/ 8 h 42"/>
                <a:gd name="T56" fmla="*/ 24 w 44"/>
                <a:gd name="T57" fmla="*/ 15 h 42"/>
                <a:gd name="T58" fmla="*/ 24 w 44"/>
                <a:gd name="T59" fmla="*/ 27 h 42"/>
                <a:gd name="T60" fmla="*/ 24 w 44"/>
                <a:gd name="T61" fmla="*/ 35 h 42"/>
                <a:gd name="T62" fmla="*/ 23 w 44"/>
                <a:gd name="T63" fmla="*/ 41 h 42"/>
                <a:gd name="T64" fmla="*/ 22 w 44"/>
                <a:gd name="T65" fmla="*/ 13 h 42"/>
                <a:gd name="T66" fmla="*/ 22 w 44"/>
                <a:gd name="T67" fmla="*/ 26 h 42"/>
                <a:gd name="T68" fmla="*/ 22 w 44"/>
                <a:gd name="T69" fmla="*/ 32 h 42"/>
                <a:gd name="T70" fmla="*/ 22 w 44"/>
                <a:gd name="T71" fmla="*/ 3 h 42"/>
                <a:gd name="T72" fmla="*/ 22 w 44"/>
                <a:gd name="T73" fmla="*/ 8 h 42"/>
                <a:gd name="T74" fmla="*/ 22 w 44"/>
                <a:gd name="T75" fmla="*/ 15 h 42"/>
                <a:gd name="T76" fmla="*/ 22 w 44"/>
                <a:gd name="T77" fmla="*/ 27 h 42"/>
                <a:gd name="T78" fmla="*/ 21 w 44"/>
                <a:gd name="T79" fmla="*/ 35 h 42"/>
                <a:gd name="T80" fmla="*/ 20 w 44"/>
                <a:gd name="T81" fmla="*/ 38 h 42"/>
                <a:gd name="T82" fmla="*/ 20 w 44"/>
                <a:gd name="T83" fmla="*/ 10 h 42"/>
                <a:gd name="T84" fmla="*/ 20 w 44"/>
                <a:gd name="T85" fmla="*/ 15 h 42"/>
                <a:gd name="T86" fmla="*/ 20 w 44"/>
                <a:gd name="T87" fmla="*/ 27 h 42"/>
                <a:gd name="T88" fmla="*/ 19 w 44"/>
                <a:gd name="T89" fmla="*/ 1 h 42"/>
                <a:gd name="T90" fmla="*/ 19 w 44"/>
                <a:gd name="T91" fmla="*/ 4 h 42"/>
                <a:gd name="T92" fmla="*/ 19 w 44"/>
                <a:gd name="T93" fmla="*/ 13 h 42"/>
                <a:gd name="T94" fmla="*/ 20 w 44"/>
                <a:gd name="T95" fmla="*/ 26 h 42"/>
                <a:gd name="T96" fmla="*/ 20 w 44"/>
                <a:gd name="T97" fmla="*/ 28 h 42"/>
                <a:gd name="T98" fmla="*/ 19 w 44"/>
                <a:gd name="T99" fmla="*/ 16 h 42"/>
                <a:gd name="T100" fmla="*/ 17 w 44"/>
                <a:gd name="T101" fmla="*/ 5 h 42"/>
                <a:gd name="T102" fmla="*/ 19 w 44"/>
                <a:gd name="T103" fmla="*/ 13 h 42"/>
                <a:gd name="T104" fmla="*/ 17 w 44"/>
                <a:gd name="T105" fmla="*/ 16 h 42"/>
                <a:gd name="T106" fmla="*/ 19 w 44"/>
                <a:gd name="T107" fmla="*/ 26 h 42"/>
                <a:gd name="T108" fmla="*/ 15 w 44"/>
                <a:gd name="T109" fmla="*/ 29 h 42"/>
                <a:gd name="T110" fmla="*/ 5 w 44"/>
                <a:gd name="T111" fmla="*/ 19 h 42"/>
                <a:gd name="T112" fmla="*/ 13 w 44"/>
                <a:gd name="T113" fmla="*/ 7 h 42"/>
                <a:gd name="T114" fmla="*/ 11 w 44"/>
                <a:gd name="T115" fmla="*/ 12 h 42"/>
                <a:gd name="T116" fmla="*/ 11 w 44"/>
                <a:gd name="T117" fmla="*/ 15 h 42"/>
                <a:gd name="T118" fmla="*/ 8 w 44"/>
                <a:gd name="T119" fmla="*/ 23 h 42"/>
                <a:gd name="T120" fmla="*/ 8 w 44"/>
                <a:gd name="T121" fmla="*/ 26 h 42"/>
                <a:gd name="T122" fmla="*/ 11 w 44"/>
                <a:gd name="T123" fmla="*/ 37 h 42"/>
                <a:gd name="T124" fmla="*/ 15 w 44"/>
                <a:gd name="T12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2">
                  <a:moveTo>
                    <a:pt x="39" y="23"/>
                  </a:moveTo>
                  <a:cubicBezTo>
                    <a:pt x="40" y="23"/>
                    <a:pt x="42" y="22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6" y="11"/>
                  </a:cubicBezTo>
                  <a:cubicBezTo>
                    <a:pt x="36" y="9"/>
                    <a:pt x="37" y="7"/>
                    <a:pt x="36" y="6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7"/>
                    <a:pt x="36" y="8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7" y="11"/>
                    <a:pt x="38" y="11"/>
                  </a:cubicBezTo>
                  <a:cubicBezTo>
                    <a:pt x="41" y="12"/>
                    <a:pt x="44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4"/>
                    <a:pt x="36" y="34"/>
                    <a:pt x="35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7" y="35"/>
                    <a:pt x="37" y="35"/>
                  </a:cubicBezTo>
                  <a:cubicBezTo>
                    <a:pt x="41" y="33"/>
                    <a:pt x="43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40" y="24"/>
                    <a:pt x="39" y="23"/>
                  </a:cubicBezTo>
                  <a:close/>
                  <a:moveTo>
                    <a:pt x="35" y="34"/>
                  </a:move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7" y="33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0"/>
                    <a:pt x="39" y="33"/>
                  </a:cubicBezTo>
                  <a:cubicBezTo>
                    <a:pt x="38" y="34"/>
                    <a:pt x="36" y="34"/>
                    <a:pt x="35" y="34"/>
                  </a:cubicBezTo>
                  <a:close/>
                  <a:moveTo>
                    <a:pt x="35" y="31"/>
                  </a:move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7"/>
                    <a:pt x="36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7" y="26"/>
                    <a:pt x="37" y="27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5" y="31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9"/>
                    <a:pt x="36" y="28"/>
                  </a:cubicBezTo>
                  <a:cubicBezTo>
                    <a:pt x="36" y="28"/>
                    <a:pt x="35" y="28"/>
                    <a:pt x="35" y="28"/>
                  </a:cubicBezTo>
                  <a:close/>
                  <a:moveTo>
                    <a:pt x="35" y="22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0"/>
                    <a:pt x="40" y="23"/>
                    <a:pt x="37" y="22"/>
                  </a:cubicBezTo>
                  <a:cubicBezTo>
                    <a:pt x="36" y="22"/>
                    <a:pt x="36" y="22"/>
                    <a:pt x="35" y="22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6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9" y="17"/>
                    <a:pt x="38" y="16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7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7" y="19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5" y="16"/>
                  </a:cubicBezTo>
                  <a:close/>
                  <a:moveTo>
                    <a:pt x="35" y="5"/>
                  </a:moveTo>
                  <a:cubicBezTo>
                    <a:pt x="35" y="3"/>
                    <a:pt x="33" y="3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3"/>
                    <a:pt x="35" y="5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2" y="37"/>
                  </a:moveTo>
                  <a:cubicBezTo>
                    <a:pt x="32" y="36"/>
                    <a:pt x="32" y="35"/>
                    <a:pt x="32" y="34"/>
                  </a:cubicBezTo>
                  <a:cubicBezTo>
                    <a:pt x="33" y="35"/>
                    <a:pt x="34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7"/>
                    <a:pt x="32" y="37"/>
                    <a:pt x="32" y="37"/>
                  </a:cubicBezTo>
                  <a:close/>
                  <a:moveTo>
                    <a:pt x="35" y="10"/>
                  </a:move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2"/>
                    <a:pt x="34" y="12"/>
                  </a:cubicBezTo>
                  <a:cubicBezTo>
                    <a:pt x="35" y="11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2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lose/>
                  <a:moveTo>
                    <a:pt x="35" y="14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4" y="16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2" y="20"/>
                    <a:pt x="32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3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4" y="15"/>
                    <a:pt x="35" y="14"/>
                  </a:cubicBezTo>
                  <a:close/>
                  <a:moveTo>
                    <a:pt x="35" y="16"/>
                  </a:moveTo>
                  <a:cubicBezTo>
                    <a:pt x="35" y="16"/>
                    <a:pt x="34" y="16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0"/>
                    <a:pt x="34" y="19"/>
                    <a:pt x="34" y="17"/>
                  </a:cubicBezTo>
                  <a:cubicBezTo>
                    <a:pt x="34" y="17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lose/>
                  <a:moveTo>
                    <a:pt x="35" y="25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3" y="26"/>
                    <a:pt x="32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5" y="25"/>
                    <a:pt x="35" y="25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2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4" y="29"/>
                    <a:pt x="34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1"/>
                    <a:pt x="33" y="30"/>
                    <a:pt x="33" y="30"/>
                  </a:cubicBezTo>
                  <a:cubicBezTo>
                    <a:pt x="33" y="29"/>
                    <a:pt x="33" y="30"/>
                    <a:pt x="33" y="29"/>
                  </a:cubicBezTo>
                  <a:cubicBezTo>
                    <a:pt x="33" y="28"/>
                    <a:pt x="34" y="28"/>
                    <a:pt x="35" y="28"/>
                  </a:cubicBezTo>
                  <a:close/>
                  <a:moveTo>
                    <a:pt x="35" y="33"/>
                  </a:move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3"/>
                    <a:pt x="34" y="33"/>
                    <a:pt x="35" y="33"/>
                  </a:cubicBezTo>
                  <a:close/>
                  <a:moveTo>
                    <a:pt x="32" y="12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4"/>
                    <a:pt x="34" y="4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3" y="12"/>
                    <a:pt x="33" y="12"/>
                    <a:pt x="32" y="12"/>
                  </a:cubicBezTo>
                  <a:close/>
                  <a:moveTo>
                    <a:pt x="32" y="2"/>
                  </a:moveTo>
                  <a:cubicBezTo>
                    <a:pt x="32" y="2"/>
                    <a:pt x="31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30" y="40"/>
                  </a:moveTo>
                  <a:cubicBezTo>
                    <a:pt x="31" y="39"/>
                    <a:pt x="32" y="38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1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1" y="37"/>
                    <a:pt x="31" y="38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2" y="3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2" y="3"/>
                    <a:pt x="32" y="3"/>
                  </a:cubicBezTo>
                  <a:close/>
                  <a:moveTo>
                    <a:pt x="32" y="11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2" y="12"/>
                    <a:pt x="32" y="11"/>
                  </a:cubicBezTo>
                  <a:close/>
                  <a:moveTo>
                    <a:pt x="32" y="13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6"/>
                    <a:pt x="30" y="17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lose/>
                  <a:moveTo>
                    <a:pt x="32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1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2" y="22"/>
                    <a:pt x="32" y="22"/>
                  </a:cubicBezTo>
                  <a:close/>
                  <a:moveTo>
                    <a:pt x="32" y="22"/>
                  </a:moveTo>
                  <a:cubicBezTo>
                    <a:pt x="32" y="23"/>
                    <a:pt x="31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2" y="22"/>
                    <a:pt x="32" y="22"/>
                    <a:pt x="32" y="22"/>
                  </a:cubicBezTo>
                  <a:close/>
                  <a:moveTo>
                    <a:pt x="32" y="25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31" y="27"/>
                    <a:pt x="31" y="28"/>
                    <a:pt x="30" y="29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6"/>
                    <a:pt x="31" y="26"/>
                    <a:pt x="32" y="25"/>
                  </a:cubicBezTo>
                  <a:close/>
                  <a:moveTo>
                    <a:pt x="32" y="27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30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0" y="30"/>
                    <a:pt x="30" y="28"/>
                    <a:pt x="32" y="27"/>
                  </a:cubicBezTo>
                  <a:close/>
                  <a:moveTo>
                    <a:pt x="30" y="38"/>
                  </a:move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1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6"/>
                    <a:pt x="31" y="37"/>
                    <a:pt x="30" y="38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0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1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lose/>
                  <a:moveTo>
                    <a:pt x="30" y="2"/>
                  </a:moveTo>
                  <a:cubicBezTo>
                    <a:pt x="30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9" y="41"/>
                  </a:moveTo>
                  <a:cubicBezTo>
                    <a:pt x="29" y="41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9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7"/>
                  </a:cubicBezTo>
                  <a:cubicBezTo>
                    <a:pt x="30" y="8"/>
                    <a:pt x="30" y="9"/>
                    <a:pt x="30" y="9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2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30" y="11"/>
                    <a:pt x="30" y="12"/>
                  </a:cubicBezTo>
                  <a:close/>
                  <a:moveTo>
                    <a:pt x="30" y="13"/>
                  </a:moveTo>
                  <a:cubicBezTo>
                    <a:pt x="30" y="13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29" y="15"/>
                    <a:pt x="29" y="16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0"/>
                    <a:pt x="29" y="17"/>
                    <a:pt x="30" y="15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30" y="15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30" y="19"/>
                    <a:pt x="30" y="21"/>
                    <a:pt x="29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0" y="15"/>
                  </a:cubicBezTo>
                  <a:close/>
                  <a:moveTo>
                    <a:pt x="30" y="23"/>
                  </a:moveTo>
                  <a:cubicBezTo>
                    <a:pt x="30" y="24"/>
                    <a:pt x="29" y="24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27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0"/>
                    <a:pt x="30" y="30"/>
                  </a:cubicBezTo>
                  <a:cubicBezTo>
                    <a:pt x="30" y="30"/>
                    <a:pt x="29" y="29"/>
                    <a:pt x="29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30" y="29"/>
                  </a:cubicBezTo>
                  <a:cubicBezTo>
                    <a:pt x="30" y="28"/>
                    <a:pt x="30" y="28"/>
                    <a:pt x="30" y="27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1"/>
                    <a:pt x="29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7"/>
                  </a:move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30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7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3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2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7" y="7"/>
                    <a:pt x="27" y="8"/>
                    <a:pt x="27" y="10"/>
                  </a:cubicBezTo>
                  <a:cubicBezTo>
                    <a:pt x="27" y="11"/>
                    <a:pt x="28" y="11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7" y="12"/>
                    <a:pt x="27" y="11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7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7" y="9"/>
                    <a:pt x="28" y="10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8" y="17"/>
                    <a:pt x="27" y="16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4"/>
                    <a:pt x="28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4"/>
                    <a:pt x="27" y="25"/>
                  </a:cubicBezTo>
                  <a:cubicBezTo>
                    <a:pt x="27" y="25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8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8" y="24"/>
                    <a:pt x="28" y="25"/>
                    <a:pt x="27" y="25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7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8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8"/>
                    <a:pt x="28" y="28"/>
                    <a:pt x="29" y="28"/>
                  </a:cubicBezTo>
                  <a:close/>
                  <a:moveTo>
                    <a:pt x="29" y="29"/>
                  </a:moveTo>
                  <a:cubicBezTo>
                    <a:pt x="28" y="29"/>
                    <a:pt x="27" y="29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8" y="33"/>
                    <a:pt x="29" y="34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8" y="40"/>
                    <a:pt x="29" y="39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6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6"/>
                  </a:moveTo>
                  <a:cubicBezTo>
                    <a:pt x="26" y="25"/>
                    <a:pt x="27" y="25"/>
                    <a:pt x="27" y="24"/>
                  </a:cubicBezTo>
                  <a:cubicBezTo>
                    <a:pt x="29" y="21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9"/>
                    <a:pt x="28" y="21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6"/>
                  </a:moveTo>
                  <a:cubicBezTo>
                    <a:pt x="26" y="16"/>
                    <a:pt x="27" y="17"/>
                    <a:pt x="27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7" y="16"/>
                  </a:cubicBezTo>
                  <a:cubicBezTo>
                    <a:pt x="28" y="18"/>
                    <a:pt x="29" y="20"/>
                    <a:pt x="28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9" y="18"/>
                    <a:pt x="27" y="16"/>
                    <a:pt x="26" y="15"/>
                  </a:cubicBezTo>
                  <a:close/>
                  <a:moveTo>
                    <a:pt x="26" y="3"/>
                  </a:move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4"/>
                    <a:pt x="26" y="4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4" y="42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5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7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3"/>
                    <a:pt x="25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5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7"/>
                    <a:pt x="24" y="37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5" y="37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4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1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7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3" y="7"/>
                    <a:pt x="23" y="8"/>
                    <a:pt x="22" y="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0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2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1" y="35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1" y="35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0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19" y="39"/>
                  </a:moveTo>
                  <a:cubicBezTo>
                    <a:pt x="19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7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20" y="36"/>
                    <a:pt x="20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19" y="15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6" y="7"/>
                    <a:pt x="16" y="9"/>
                    <a:pt x="18" y="9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7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1"/>
                    <a:pt x="15" y="18"/>
                    <a:pt x="17" y="16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7" y="17"/>
                  </a:cubicBezTo>
                  <a:cubicBezTo>
                    <a:pt x="15" y="19"/>
                    <a:pt x="15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5"/>
                    <a:pt x="16" y="24"/>
                  </a:cubicBezTo>
                  <a:cubicBezTo>
                    <a:pt x="16" y="26"/>
                    <a:pt x="18" y="27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5" y="20"/>
                    <a:pt x="16" y="24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8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2"/>
                    <a:pt x="16" y="24"/>
                    <a:pt x="18" y="26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4"/>
                    <a:pt x="17" y="32"/>
                  </a:cubicBezTo>
                  <a:cubicBezTo>
                    <a:pt x="17" y="31"/>
                    <a:pt x="16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5"/>
                    <a:pt x="16" y="35"/>
                  </a:cubicBezTo>
                  <a:cubicBezTo>
                    <a:pt x="17" y="34"/>
                    <a:pt x="17" y="33"/>
                    <a:pt x="17" y="32"/>
                  </a:cubicBezTo>
                  <a:cubicBezTo>
                    <a:pt x="16" y="31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6" y="31"/>
                    <a:pt x="16" y="32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5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3"/>
                    <a:pt x="8" y="34"/>
                    <a:pt x="8" y="36"/>
                  </a:cubicBezTo>
                  <a:cubicBezTo>
                    <a:pt x="9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2" y="40"/>
                    <a:pt x="10" y="38"/>
                    <a:pt x="9" y="36"/>
                  </a:cubicBezTo>
                  <a:cubicBezTo>
                    <a:pt x="8" y="34"/>
                    <a:pt x="9" y="31"/>
                    <a:pt x="10" y="30"/>
                  </a:cubicBezTo>
                  <a:cubicBezTo>
                    <a:pt x="9" y="30"/>
                    <a:pt x="8" y="31"/>
                    <a:pt x="7" y="30"/>
                  </a:cubicBezTo>
                  <a:cubicBezTo>
                    <a:pt x="3" y="29"/>
                    <a:pt x="1" y="25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8"/>
                    <a:pt x="4" y="16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2" y="8"/>
                    <a:pt x="13" y="9"/>
                  </a:cubicBezTo>
                  <a:cubicBezTo>
                    <a:pt x="13" y="8"/>
                    <a:pt x="12" y="7"/>
                    <a:pt x="13" y="5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5"/>
                    <a:pt x="6" y="17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6"/>
                    <a:pt x="3" y="11"/>
                    <a:pt x="6" y="9"/>
                  </a:cubicBezTo>
                  <a:cubicBezTo>
                    <a:pt x="8" y="7"/>
                    <a:pt x="11" y="7"/>
                    <a:pt x="13" y="10"/>
                  </a:cubicBezTo>
                  <a:cubicBezTo>
                    <a:pt x="14" y="12"/>
                    <a:pt x="14" y="15"/>
                    <a:pt x="11" y="15"/>
                  </a:cubicBezTo>
                  <a:cubicBezTo>
                    <a:pt x="10" y="16"/>
                    <a:pt x="9" y="16"/>
                    <a:pt x="8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3"/>
                    <a:pt x="11" y="13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4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6"/>
                    <a:pt x="14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9" y="24"/>
                    <a:pt x="9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10" y="25"/>
                    <a:pt x="10" y="24"/>
                  </a:cubicBezTo>
                  <a:cubicBezTo>
                    <a:pt x="11" y="22"/>
                    <a:pt x="9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5" y="30"/>
                    <a:pt x="9" y="30"/>
                  </a:cubicBezTo>
                  <a:cubicBezTo>
                    <a:pt x="9" y="30"/>
                    <a:pt x="10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5" y="30"/>
                    <a:pt x="2" y="28"/>
                    <a:pt x="2" y="24"/>
                  </a:cubicBezTo>
                  <a:cubicBezTo>
                    <a:pt x="2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7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5"/>
                  </a:cubicBezTo>
                  <a:cubicBezTo>
                    <a:pt x="12" y="23"/>
                    <a:pt x="11" y="21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4" y="28"/>
                    <a:pt x="15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4" y="27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2" y="30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9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30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5"/>
                    <a:pt x="15" y="34"/>
                  </a:cubicBezTo>
                  <a:cubicBezTo>
                    <a:pt x="15" y="34"/>
                    <a:pt x="15" y="33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5"/>
                    <a:pt x="13" y="33"/>
                  </a:cubicBezTo>
                  <a:cubicBezTo>
                    <a:pt x="12" y="33"/>
                    <a:pt x="13" y="32"/>
                    <a:pt x="13" y="32"/>
                  </a:cubicBezTo>
                  <a:cubicBezTo>
                    <a:pt x="14" y="32"/>
                    <a:pt x="13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1814">
              <a:extLst>
                <a:ext uri="{FF2B5EF4-FFF2-40B4-BE49-F238E27FC236}">
                  <a16:creationId xmlns:a16="http://schemas.microsoft.com/office/drawing/2014/main" id="{194AD6AC-90F6-4B2A-8FC2-4659306F5E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73"/>
              <a:ext cx="51" cy="50"/>
            </a:xfrm>
            <a:custGeom>
              <a:avLst/>
              <a:gdLst>
                <a:gd name="T0" fmla="*/ 30 w 44"/>
                <a:gd name="T1" fmla="*/ 40 h 43"/>
                <a:gd name="T2" fmla="*/ 30 w 44"/>
                <a:gd name="T3" fmla="*/ 27 h 43"/>
                <a:gd name="T4" fmla="*/ 32 w 44"/>
                <a:gd name="T5" fmla="*/ 35 h 43"/>
                <a:gd name="T6" fmla="*/ 39 w 44"/>
                <a:gd name="T7" fmla="*/ 24 h 43"/>
                <a:gd name="T8" fmla="*/ 35 w 44"/>
                <a:gd name="T9" fmla="*/ 19 h 43"/>
                <a:gd name="T10" fmla="*/ 33 w 44"/>
                <a:gd name="T11" fmla="*/ 19 h 43"/>
                <a:gd name="T12" fmla="*/ 30 w 44"/>
                <a:gd name="T13" fmla="*/ 11 h 43"/>
                <a:gd name="T14" fmla="*/ 30 w 44"/>
                <a:gd name="T15" fmla="*/ 8 h 43"/>
                <a:gd name="T16" fmla="*/ 30 w 44"/>
                <a:gd name="T17" fmla="*/ 5 h 43"/>
                <a:gd name="T18" fmla="*/ 28 w 44"/>
                <a:gd name="T19" fmla="*/ 25 h 43"/>
                <a:gd name="T20" fmla="*/ 30 w 44"/>
                <a:gd name="T21" fmla="*/ 28 h 43"/>
                <a:gd name="T22" fmla="*/ 29 w 44"/>
                <a:gd name="T23" fmla="*/ 34 h 43"/>
                <a:gd name="T24" fmla="*/ 28 w 44"/>
                <a:gd name="T25" fmla="*/ 11 h 43"/>
                <a:gd name="T26" fmla="*/ 28 w 44"/>
                <a:gd name="T27" fmla="*/ 2 h 43"/>
                <a:gd name="T28" fmla="*/ 28 w 44"/>
                <a:gd name="T29" fmla="*/ 18 h 43"/>
                <a:gd name="T30" fmla="*/ 28 w 44"/>
                <a:gd name="T31" fmla="*/ 19 h 43"/>
                <a:gd name="T32" fmla="*/ 27 w 44"/>
                <a:gd name="T33" fmla="*/ 27 h 43"/>
                <a:gd name="T34" fmla="*/ 28 w 44"/>
                <a:gd name="T35" fmla="*/ 38 h 43"/>
                <a:gd name="T36" fmla="*/ 24 w 44"/>
                <a:gd name="T37" fmla="*/ 40 h 43"/>
                <a:gd name="T38" fmla="*/ 27 w 44"/>
                <a:gd name="T39" fmla="*/ 8 h 43"/>
                <a:gd name="T40" fmla="*/ 23 w 44"/>
                <a:gd name="T41" fmla="*/ 10 h 43"/>
                <a:gd name="T42" fmla="*/ 23 w 44"/>
                <a:gd name="T43" fmla="*/ 16 h 43"/>
                <a:gd name="T44" fmla="*/ 22 w 44"/>
                <a:gd name="T45" fmla="*/ 28 h 43"/>
                <a:gd name="T46" fmla="*/ 27 w 44"/>
                <a:gd name="T47" fmla="*/ 28 h 43"/>
                <a:gd name="T48" fmla="*/ 22 w 44"/>
                <a:gd name="T49" fmla="*/ 40 h 43"/>
                <a:gd name="T50" fmla="*/ 22 w 44"/>
                <a:gd name="T51" fmla="*/ 15 h 43"/>
                <a:gd name="T52" fmla="*/ 22 w 44"/>
                <a:gd name="T53" fmla="*/ 3 h 43"/>
                <a:gd name="T54" fmla="*/ 22 w 44"/>
                <a:gd name="T55" fmla="*/ 15 h 43"/>
                <a:gd name="T56" fmla="*/ 22 w 44"/>
                <a:gd name="T57" fmla="*/ 28 h 43"/>
                <a:gd name="T58" fmla="*/ 22 w 44"/>
                <a:gd name="T59" fmla="*/ 31 h 43"/>
                <a:gd name="T60" fmla="*/ 19 w 44"/>
                <a:gd name="T61" fmla="*/ 7 h 43"/>
                <a:gd name="T62" fmla="*/ 20 w 44"/>
                <a:gd name="T63" fmla="*/ 10 h 43"/>
                <a:gd name="T64" fmla="*/ 22 w 44"/>
                <a:gd name="T65" fmla="*/ 14 h 43"/>
                <a:gd name="T66" fmla="*/ 22 w 44"/>
                <a:gd name="T67" fmla="*/ 16 h 43"/>
                <a:gd name="T68" fmla="*/ 17 w 44"/>
                <a:gd name="T69" fmla="*/ 26 h 43"/>
                <a:gd name="T70" fmla="*/ 20 w 44"/>
                <a:gd name="T71" fmla="*/ 38 h 43"/>
                <a:gd name="T72" fmla="*/ 18 w 44"/>
                <a:gd name="T73" fmla="*/ 35 h 43"/>
                <a:gd name="T74" fmla="*/ 17 w 44"/>
                <a:gd name="T75" fmla="*/ 18 h 43"/>
                <a:gd name="T76" fmla="*/ 16 w 44"/>
                <a:gd name="T77" fmla="*/ 42 h 43"/>
                <a:gd name="T78" fmla="*/ 16 w 44"/>
                <a:gd name="T79" fmla="*/ 16 h 43"/>
                <a:gd name="T80" fmla="*/ 17 w 44"/>
                <a:gd name="T81" fmla="*/ 18 h 43"/>
                <a:gd name="T82" fmla="*/ 17 w 44"/>
                <a:gd name="T83" fmla="*/ 31 h 43"/>
                <a:gd name="T84" fmla="*/ 17 w 44"/>
                <a:gd name="T85" fmla="*/ 40 h 43"/>
                <a:gd name="T86" fmla="*/ 16 w 44"/>
                <a:gd name="T87" fmla="*/ 5 h 43"/>
                <a:gd name="T88" fmla="*/ 14 w 44"/>
                <a:gd name="T89" fmla="*/ 16 h 43"/>
                <a:gd name="T90" fmla="*/ 14 w 44"/>
                <a:gd name="T91" fmla="*/ 32 h 43"/>
                <a:gd name="T92" fmla="*/ 16 w 44"/>
                <a:gd name="T93" fmla="*/ 20 h 43"/>
                <a:gd name="T94" fmla="*/ 14 w 44"/>
                <a:gd name="T95" fmla="*/ 39 h 43"/>
                <a:gd name="T96" fmla="*/ 14 w 44"/>
                <a:gd name="T97" fmla="*/ 3 h 43"/>
                <a:gd name="T98" fmla="*/ 10 w 44"/>
                <a:gd name="T99" fmla="*/ 5 h 43"/>
                <a:gd name="T100" fmla="*/ 13 w 44"/>
                <a:gd name="T101" fmla="*/ 10 h 43"/>
                <a:gd name="T102" fmla="*/ 14 w 44"/>
                <a:gd name="T103" fmla="*/ 15 h 43"/>
                <a:gd name="T104" fmla="*/ 14 w 44"/>
                <a:gd name="T105" fmla="*/ 19 h 43"/>
                <a:gd name="T106" fmla="*/ 10 w 44"/>
                <a:gd name="T107" fmla="*/ 34 h 43"/>
                <a:gd name="T108" fmla="*/ 10 w 44"/>
                <a:gd name="T109" fmla="*/ 30 h 43"/>
                <a:gd name="T110" fmla="*/ 3 w 44"/>
                <a:gd name="T111" fmla="*/ 29 h 43"/>
                <a:gd name="T112" fmla="*/ 10 w 44"/>
                <a:gd name="T113" fmla="*/ 14 h 43"/>
                <a:gd name="T114" fmla="*/ 10 w 44"/>
                <a:gd name="T115" fmla="*/ 20 h 43"/>
                <a:gd name="T116" fmla="*/ 10 w 44"/>
                <a:gd name="T117" fmla="*/ 19 h 43"/>
                <a:gd name="T118" fmla="*/ 9 w 44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9" y="18"/>
                  </a:moveTo>
                  <a:cubicBezTo>
                    <a:pt x="40" y="18"/>
                    <a:pt x="41" y="16"/>
                    <a:pt x="41" y="14"/>
                  </a:cubicBezTo>
                  <a:cubicBezTo>
                    <a:pt x="42" y="10"/>
                    <a:pt x="38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2" y="8"/>
                  </a:cubicBezTo>
                  <a:cubicBezTo>
                    <a:pt x="32" y="6"/>
                    <a:pt x="32" y="4"/>
                    <a:pt x="31" y="3"/>
                  </a:cubicBezTo>
                  <a:cubicBezTo>
                    <a:pt x="30" y="3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3" y="8"/>
                    <a:pt x="34" y="8"/>
                  </a:cubicBezTo>
                  <a:cubicBezTo>
                    <a:pt x="38" y="8"/>
                    <a:pt x="41" y="11"/>
                    <a:pt x="40" y="14"/>
                  </a:cubicBezTo>
                  <a:cubicBezTo>
                    <a:pt x="40" y="16"/>
                    <a:pt x="39" y="18"/>
                    <a:pt x="37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6" y="32"/>
                    <a:pt x="36" y="34"/>
                  </a:cubicBezTo>
                  <a:cubicBezTo>
                    <a:pt x="36" y="37"/>
                    <a:pt x="33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4" y="41"/>
                    <a:pt x="37" y="37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8" y="31"/>
                    <a:pt x="39" y="31"/>
                    <a:pt x="41" y="30"/>
                  </a:cubicBezTo>
                  <a:cubicBezTo>
                    <a:pt x="44" y="27"/>
                    <a:pt x="44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0" y="19"/>
                    <a:pt x="39" y="19"/>
                    <a:pt x="39" y="18"/>
                  </a:cubicBezTo>
                  <a:close/>
                  <a:moveTo>
                    <a:pt x="30" y="40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4" y="38"/>
                    <a:pt x="36" y="35"/>
                    <a:pt x="34" y="32"/>
                  </a:cubicBezTo>
                  <a:cubicBezTo>
                    <a:pt x="34" y="31"/>
                    <a:pt x="34" y="31"/>
                    <a:pt x="33" y="30"/>
                  </a:cubicBezTo>
                  <a:cubicBezTo>
                    <a:pt x="33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8"/>
                    <a:pt x="30" y="28"/>
                    <a:pt x="30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9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5"/>
                    <a:pt x="35" y="39"/>
                    <a:pt x="31" y="40"/>
                  </a:cubicBezTo>
                  <a:cubicBezTo>
                    <a:pt x="31" y="40"/>
                    <a:pt x="30" y="40"/>
                    <a:pt x="30" y="40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1" y="35"/>
                    <a:pt x="32" y="35"/>
                  </a:cubicBezTo>
                  <a:cubicBezTo>
                    <a:pt x="32" y="33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6"/>
                    <a:pt x="31" y="37"/>
                    <a:pt x="30" y="36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4"/>
                    <a:pt x="31" y="33"/>
                  </a:cubicBezTo>
                  <a:cubicBezTo>
                    <a:pt x="31" y="33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31" y="34"/>
                    <a:pt x="31" y="35"/>
                    <a:pt x="31" y="34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2" y="27"/>
                  </a:cubicBezTo>
                  <a:cubicBezTo>
                    <a:pt x="31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8" y="27"/>
                    <a:pt x="37" y="27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6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3" y="25"/>
                    <a:pt x="33" y="28"/>
                    <a:pt x="35" y="29"/>
                  </a:cubicBezTo>
                  <a:cubicBezTo>
                    <a:pt x="37" y="30"/>
                    <a:pt x="39" y="29"/>
                    <a:pt x="41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20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22"/>
                    <a:pt x="30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2" y="20"/>
                    <a:pt x="34" y="19"/>
                  </a:cubicBezTo>
                  <a:cubicBezTo>
                    <a:pt x="34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42" y="21"/>
                    <a:pt x="43" y="25"/>
                    <a:pt x="41" y="28"/>
                  </a:cubicBezTo>
                  <a:cubicBezTo>
                    <a:pt x="40" y="30"/>
                    <a:pt x="37" y="31"/>
                    <a:pt x="34" y="29"/>
                  </a:cubicBezTo>
                  <a:cubicBezTo>
                    <a:pt x="32" y="28"/>
                    <a:pt x="32" y="25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8" y="25"/>
                    <a:pt x="37" y="25"/>
                  </a:cubicBezTo>
                  <a:cubicBezTo>
                    <a:pt x="36" y="25"/>
                    <a:pt x="35" y="25"/>
                    <a:pt x="36" y="26"/>
                  </a:cubicBezTo>
                  <a:cubicBezTo>
                    <a:pt x="36" y="26"/>
                    <a:pt x="36" y="27"/>
                    <a:pt x="36" y="26"/>
                  </a:cubicBezTo>
                  <a:cubicBezTo>
                    <a:pt x="36" y="26"/>
                    <a:pt x="36" y="26"/>
                    <a:pt x="37" y="26"/>
                  </a:cubicBezTo>
                  <a:cubicBezTo>
                    <a:pt x="38" y="26"/>
                    <a:pt x="39" y="25"/>
                    <a:pt x="38" y="24"/>
                  </a:cubicBezTo>
                  <a:cubicBezTo>
                    <a:pt x="38" y="22"/>
                    <a:pt x="36" y="22"/>
                    <a:pt x="34" y="23"/>
                  </a:cubicBezTo>
                  <a:cubicBezTo>
                    <a:pt x="32" y="24"/>
                    <a:pt x="32" y="26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1" y="28"/>
                    <a:pt x="31" y="27"/>
                    <a:pt x="30" y="27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19"/>
                    <a:pt x="33" y="19"/>
                  </a:cubicBezTo>
                  <a:cubicBezTo>
                    <a:pt x="31" y="17"/>
                    <a:pt x="30" y="16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2"/>
                    <a:pt x="34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7"/>
                    <a:pt x="34" y="18"/>
                    <a:pt x="36" y="18"/>
                  </a:cubicBezTo>
                  <a:cubicBezTo>
                    <a:pt x="39" y="17"/>
                    <a:pt x="40" y="15"/>
                    <a:pt x="39" y="12"/>
                  </a:cubicBezTo>
                  <a:cubicBezTo>
                    <a:pt x="39" y="9"/>
                    <a:pt x="35" y="8"/>
                    <a:pt x="32" y="9"/>
                  </a:cubicBezTo>
                  <a:cubicBezTo>
                    <a:pt x="32" y="9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1" y="9"/>
                    <a:pt x="32" y="8"/>
                  </a:cubicBezTo>
                  <a:cubicBezTo>
                    <a:pt x="35" y="7"/>
                    <a:pt x="39" y="9"/>
                    <a:pt x="40" y="12"/>
                  </a:cubicBezTo>
                  <a:cubicBezTo>
                    <a:pt x="41" y="15"/>
                    <a:pt x="39" y="18"/>
                    <a:pt x="36" y="18"/>
                  </a:cubicBezTo>
                  <a:cubicBezTo>
                    <a:pt x="34" y="19"/>
                    <a:pt x="31" y="17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5" y="12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6" y="14"/>
                  </a:cubicBezTo>
                  <a:cubicBezTo>
                    <a:pt x="37" y="14"/>
                    <a:pt x="36" y="12"/>
                    <a:pt x="35" y="12"/>
                  </a:cubicBezTo>
                  <a:cubicBezTo>
                    <a:pt x="34" y="11"/>
                    <a:pt x="32" y="12"/>
                    <a:pt x="31" y="14"/>
                  </a:cubicBezTo>
                  <a:cubicBezTo>
                    <a:pt x="31" y="16"/>
                    <a:pt x="32" y="18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1" y="21"/>
                    <a:pt x="30" y="22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2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1"/>
                    <a:pt x="29" y="41"/>
                  </a:cubicBezTo>
                  <a:cubicBezTo>
                    <a:pt x="29" y="41"/>
                    <a:pt x="30" y="41"/>
                    <a:pt x="30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40"/>
                    <a:pt x="28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4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9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29" y="3"/>
                    <a:pt x="30" y="4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30" y="18"/>
                    <a:pt x="28" y="15"/>
                    <a:pt x="29" y="12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2"/>
                    <a:pt x="29" y="32"/>
                  </a:cubicBezTo>
                  <a:cubicBezTo>
                    <a:pt x="29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5"/>
                  </a:cubicBezTo>
                  <a:cubicBezTo>
                    <a:pt x="28" y="36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3"/>
                    <a:pt x="29" y="33"/>
                    <a:pt x="30" y="33"/>
                  </a:cubicBezTo>
                  <a:close/>
                  <a:moveTo>
                    <a:pt x="30" y="39"/>
                  </a:move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8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9" y="39"/>
                    <a:pt x="30" y="3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20"/>
                    <a:pt x="26" y="16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29" y="21"/>
                    <a:pt x="28" y="23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8" y="23"/>
                    <a:pt x="28" y="23"/>
                    <a:pt x="28" y="24"/>
                  </a:cubicBezTo>
                  <a:close/>
                  <a:moveTo>
                    <a:pt x="28" y="19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8" y="19"/>
                  </a:cubicBezTo>
                  <a:close/>
                  <a:moveTo>
                    <a:pt x="28" y="1"/>
                  </a:moveTo>
                  <a:cubicBezTo>
                    <a:pt x="28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7" y="40"/>
                  </a:moveTo>
                  <a:cubicBezTo>
                    <a:pt x="27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8" y="2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lose/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8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8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8" y="38"/>
                    <a:pt x="28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7" y="1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1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2" y="42"/>
                  </a:moveTo>
                  <a:cubicBezTo>
                    <a:pt x="23" y="41"/>
                    <a:pt x="23" y="41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39"/>
                    <a:pt x="25" y="38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6"/>
                  </a:cubicBezTo>
                  <a:cubicBezTo>
                    <a:pt x="25" y="37"/>
                    <a:pt x="24" y="39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5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4" y="10"/>
                  </a:cubicBezTo>
                  <a:cubicBezTo>
                    <a:pt x="23" y="9"/>
                    <a:pt x="23" y="7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7"/>
                    <a:pt x="26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6"/>
                    <a:pt x="26" y="5"/>
                    <a:pt x="24" y="5"/>
                  </a:cubicBezTo>
                  <a:cubicBezTo>
                    <a:pt x="23" y="6"/>
                    <a:pt x="22" y="8"/>
                    <a:pt x="23" y="9"/>
                  </a:cubicBezTo>
                  <a:cubicBezTo>
                    <a:pt x="24" y="11"/>
                    <a:pt x="26" y="12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8"/>
                    <a:pt x="22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2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4"/>
                    <a:pt x="26" y="15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6"/>
                    <a:pt x="24" y="15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6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7"/>
                    <a:pt x="25" y="16"/>
                    <a:pt x="23" y="16"/>
                  </a:cubicBezTo>
                  <a:cubicBezTo>
                    <a:pt x="23" y="16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5" y="17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7" y="25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7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7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4" y="28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8"/>
                  </a:moveTo>
                  <a:cubicBezTo>
                    <a:pt x="26" y="28"/>
                    <a:pt x="24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9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2"/>
                  </a:cubicBezTo>
                  <a:cubicBezTo>
                    <a:pt x="26" y="31"/>
                    <a:pt x="26" y="31"/>
                    <a:pt x="27" y="30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4"/>
                    <a:pt x="26" y="36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6" y="32"/>
                    <a:pt x="27" y="32"/>
                  </a:cubicBezTo>
                  <a:close/>
                  <a:moveTo>
                    <a:pt x="22" y="41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4" y="38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2"/>
                    <a:pt x="23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4" y="32"/>
                    <a:pt x="25" y="33"/>
                  </a:cubicBezTo>
                  <a:cubicBezTo>
                    <a:pt x="25" y="34"/>
                    <a:pt x="25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4" y="38"/>
                  </a:cubicBezTo>
                  <a:cubicBezTo>
                    <a:pt x="24" y="39"/>
                    <a:pt x="23" y="40"/>
                    <a:pt x="22" y="41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3" y="15"/>
                    <a:pt x="25" y="16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36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4"/>
                    <a:pt x="19" y="5"/>
                  </a:cubicBezTo>
                  <a:cubicBezTo>
                    <a:pt x="18" y="4"/>
                    <a:pt x="18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6"/>
                    <a:pt x="19" y="7"/>
                  </a:cubicBezTo>
                  <a:cubicBezTo>
                    <a:pt x="19" y="6"/>
                    <a:pt x="20" y="4"/>
                    <a:pt x="21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17" y="42"/>
                  </a:moveTo>
                  <a:cubicBezTo>
                    <a:pt x="18" y="43"/>
                    <a:pt x="20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20" y="5"/>
                  </a:cubicBezTo>
                  <a:cubicBezTo>
                    <a:pt x="20" y="4"/>
                    <a:pt x="21" y="3"/>
                    <a:pt x="22" y="3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1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9" y="12"/>
                    <a:pt x="19" y="11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20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0" y="15"/>
                    <a:pt x="18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6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20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19" y="16"/>
                    <a:pt x="17" y="18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20" y="16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19" y="27"/>
                    <a:pt x="18" y="26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4"/>
                    <a:pt x="19" y="26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9" y="27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8" y="26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7"/>
                    <a:pt x="20" y="28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0" y="28"/>
                    <a:pt x="18" y="27"/>
                    <a:pt x="17" y="26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8" y="28"/>
                    <a:pt x="20" y="29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1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9"/>
                    <a:pt x="17" y="38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4"/>
                    <a:pt x="19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19" y="33"/>
                    <a:pt x="18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20" y="33"/>
                  </a:cubicBezTo>
                  <a:cubicBezTo>
                    <a:pt x="21" y="34"/>
                    <a:pt x="21" y="36"/>
                    <a:pt x="20" y="37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6"/>
                    <a:pt x="18" y="35"/>
                    <a:pt x="1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6"/>
                    <a:pt x="18" y="36"/>
                    <a:pt x="17" y="36"/>
                  </a:cubicBezTo>
                  <a:cubicBezTo>
                    <a:pt x="17" y="37"/>
                    <a:pt x="18" y="38"/>
                    <a:pt x="20" y="38"/>
                  </a:cubicBezTo>
                  <a:cubicBezTo>
                    <a:pt x="21" y="37"/>
                    <a:pt x="22" y="35"/>
                    <a:pt x="21" y="34"/>
                  </a:cubicBezTo>
                  <a:cubicBezTo>
                    <a:pt x="20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1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2" y="34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1"/>
                    <a:pt x="20" y="41"/>
                    <a:pt x="22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7"/>
                    <a:pt x="18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2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9"/>
                    <a:pt x="18" y="7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9" y="6"/>
                    <a:pt x="19" y="7"/>
                  </a:cubicBezTo>
                  <a:cubicBezTo>
                    <a:pt x="19" y="9"/>
                    <a:pt x="18" y="11"/>
                    <a:pt x="17" y="12"/>
                  </a:cubicBezTo>
                  <a:close/>
                  <a:moveTo>
                    <a:pt x="17" y="3"/>
                  </a:moveTo>
                  <a:cubicBezTo>
                    <a:pt x="17" y="3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6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7" y="4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2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7" y="1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6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5"/>
                    <a:pt x="17" y="35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4" y="41"/>
                  </a:moveTo>
                  <a:cubicBezTo>
                    <a:pt x="15" y="41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9"/>
                    <a:pt x="15" y="20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5"/>
                    <a:pt x="16" y="28"/>
                    <a:pt x="15" y="31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7"/>
                    <a:pt x="14" y="23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8" y="28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2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4" y="35"/>
                    <a:pt x="14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3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5" y="10"/>
                    <a:pt x="14" y="10"/>
                  </a:cubicBezTo>
                  <a:close/>
                  <a:moveTo>
                    <a:pt x="14" y="2"/>
                  </a:moveTo>
                  <a:cubicBezTo>
                    <a:pt x="13" y="2"/>
                    <a:pt x="11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0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3" y="35"/>
                    <a:pt x="11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lose/>
                  <a:moveTo>
                    <a:pt x="14" y="3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3" y="4"/>
                  </a:cubicBezTo>
                  <a:cubicBezTo>
                    <a:pt x="13" y="3"/>
                    <a:pt x="14" y="3"/>
                    <a:pt x="14" y="3"/>
                  </a:cubicBezTo>
                  <a:close/>
                  <a:moveTo>
                    <a:pt x="14" y="7"/>
                  </a:moveTo>
                  <a:cubicBezTo>
                    <a:pt x="13" y="6"/>
                    <a:pt x="12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2" y="10"/>
                    <a:pt x="12" y="8"/>
                  </a:cubicBezTo>
                  <a:cubicBezTo>
                    <a:pt x="13" y="8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8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15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5"/>
                    <a:pt x="14" y="15"/>
                  </a:cubicBezTo>
                  <a:close/>
                  <a:moveTo>
                    <a:pt x="14" y="16"/>
                  </a:moveTo>
                  <a:cubicBezTo>
                    <a:pt x="13" y="16"/>
                    <a:pt x="13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3" y="18"/>
                    <a:pt x="12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4" y="19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3" y="21"/>
                    <a:pt x="14" y="19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3" y="24"/>
                    <a:pt x="11" y="24"/>
                  </a:cubicBezTo>
                  <a:cubicBezTo>
                    <a:pt x="13" y="26"/>
                    <a:pt x="14" y="28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1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2"/>
                    <a:pt x="12" y="31"/>
                    <a:pt x="13" y="29"/>
                  </a:cubicBezTo>
                  <a:cubicBezTo>
                    <a:pt x="13" y="27"/>
                    <a:pt x="12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3" y="22"/>
                    <a:pt x="14" y="21"/>
                  </a:cubicBezTo>
                  <a:close/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2" y="34"/>
                    <a:pt x="13" y="33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lose/>
                  <a:moveTo>
                    <a:pt x="14" y="34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10" y="31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3" y="27"/>
                    <a:pt x="11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2" y="27"/>
                    <a:pt x="12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8"/>
                    <a:pt x="10" y="28"/>
                  </a:cubicBezTo>
                  <a:cubicBezTo>
                    <a:pt x="10" y="31"/>
                    <a:pt x="10" y="31"/>
                    <a:pt x="10" y="31"/>
                  </a:cubicBezTo>
                  <a:close/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2" y="18"/>
                    <a:pt x="12" y="15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8"/>
                    <a:pt x="10" y="19"/>
                  </a:cubicBezTo>
                  <a:lnTo>
                    <a:pt x="10" y="20"/>
                  </a:lnTo>
                  <a:close/>
                  <a:moveTo>
                    <a:pt x="10" y="4"/>
                  </a:moveTo>
                  <a:cubicBezTo>
                    <a:pt x="8" y="5"/>
                    <a:pt x="7" y="7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7" y="12"/>
                    <a:pt x="5" y="12"/>
                    <a:pt x="3" y="13"/>
                  </a:cubicBezTo>
                  <a:cubicBezTo>
                    <a:pt x="0" y="16"/>
                    <a:pt x="0" y="21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5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6" y="36"/>
                    <a:pt x="10" y="3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6" y="35"/>
                    <a:pt x="3" y="32"/>
                    <a:pt x="4" y="29"/>
                  </a:cubicBezTo>
                  <a:cubicBezTo>
                    <a:pt x="4" y="27"/>
                    <a:pt x="5" y="25"/>
                    <a:pt x="7" y="24"/>
                  </a:cubicBezTo>
                  <a:cubicBezTo>
                    <a:pt x="6" y="24"/>
                    <a:pt x="5" y="24"/>
                    <a:pt x="4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8"/>
                    <a:pt x="9" y="6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10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10" y="5"/>
                  </a:cubicBezTo>
                  <a:close/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7" y="13"/>
                    <a:pt x="5" y="14"/>
                    <a:pt x="3" y="16"/>
                  </a:cubicBezTo>
                  <a:cubicBezTo>
                    <a:pt x="2" y="18"/>
                    <a:pt x="3" y="22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6" y="24"/>
                    <a:pt x="6" y="24"/>
                  </a:cubicBezTo>
                  <a:cubicBezTo>
                    <a:pt x="2" y="22"/>
                    <a:pt x="1" y="18"/>
                    <a:pt x="3" y="15"/>
                  </a:cubicBezTo>
                  <a:cubicBezTo>
                    <a:pt x="4" y="13"/>
                    <a:pt x="7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10" y="19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8" y="20"/>
                    <a:pt x="7" y="20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8"/>
                    <a:pt x="6" y="19"/>
                  </a:cubicBezTo>
                  <a:cubicBezTo>
                    <a:pt x="6" y="21"/>
                    <a:pt x="8" y="21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2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6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0" y="25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5" y="26"/>
                    <a:pt x="4" y="28"/>
                    <a:pt x="5" y="31"/>
                  </a:cubicBezTo>
                  <a:cubicBezTo>
                    <a:pt x="5" y="33"/>
                    <a:pt x="7" y="34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7" y="35"/>
                    <a:pt x="5" y="33"/>
                    <a:pt x="4" y="31"/>
                  </a:cubicBezTo>
                  <a:cubicBezTo>
                    <a:pt x="3" y="28"/>
                    <a:pt x="5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lose/>
                  <a:moveTo>
                    <a:pt x="10" y="28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8" y="29"/>
                  </a:cubicBezTo>
                  <a:cubicBezTo>
                    <a:pt x="7" y="29"/>
                    <a:pt x="8" y="31"/>
                    <a:pt x="9" y="31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8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1815">
              <a:extLst>
                <a:ext uri="{FF2B5EF4-FFF2-40B4-BE49-F238E27FC236}">
                  <a16:creationId xmlns:a16="http://schemas.microsoft.com/office/drawing/2014/main" id="{656D2541-93FF-4F3B-8EF3-E90EEAE398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458"/>
              <a:ext cx="51" cy="48"/>
            </a:xfrm>
            <a:custGeom>
              <a:avLst/>
              <a:gdLst>
                <a:gd name="T0" fmla="*/ 32 w 44"/>
                <a:gd name="T1" fmla="*/ 8 h 42"/>
                <a:gd name="T2" fmla="*/ 31 w 44"/>
                <a:gd name="T3" fmla="*/ 36 h 42"/>
                <a:gd name="T4" fmla="*/ 35 w 44"/>
                <a:gd name="T5" fmla="*/ 30 h 42"/>
                <a:gd name="T6" fmla="*/ 38 w 44"/>
                <a:gd name="T7" fmla="*/ 27 h 42"/>
                <a:gd name="T8" fmla="*/ 31 w 44"/>
                <a:gd name="T9" fmla="*/ 19 h 42"/>
                <a:gd name="T10" fmla="*/ 31 w 44"/>
                <a:gd name="T11" fmla="*/ 15 h 42"/>
                <a:gd name="T12" fmla="*/ 35 w 44"/>
                <a:gd name="T13" fmla="*/ 19 h 42"/>
                <a:gd name="T14" fmla="*/ 31 w 44"/>
                <a:gd name="T15" fmla="*/ 4 h 42"/>
                <a:gd name="T16" fmla="*/ 31 w 44"/>
                <a:gd name="T17" fmla="*/ 5 h 42"/>
                <a:gd name="T18" fmla="*/ 25 w 44"/>
                <a:gd name="T19" fmla="*/ 16 h 42"/>
                <a:gd name="T20" fmla="*/ 26 w 44"/>
                <a:gd name="T21" fmla="*/ 32 h 42"/>
                <a:gd name="T22" fmla="*/ 30 w 44"/>
                <a:gd name="T23" fmla="*/ 32 h 42"/>
                <a:gd name="T24" fmla="*/ 26 w 44"/>
                <a:gd name="T25" fmla="*/ 26 h 42"/>
                <a:gd name="T26" fmla="*/ 25 w 44"/>
                <a:gd name="T27" fmla="*/ 11 h 42"/>
                <a:gd name="T28" fmla="*/ 26 w 44"/>
                <a:gd name="T29" fmla="*/ 6 h 42"/>
                <a:gd name="T30" fmla="*/ 24 w 44"/>
                <a:gd name="T31" fmla="*/ 1 h 42"/>
                <a:gd name="T32" fmla="*/ 24 w 44"/>
                <a:gd name="T33" fmla="*/ 10 h 42"/>
                <a:gd name="T34" fmla="*/ 25 w 44"/>
                <a:gd name="T35" fmla="*/ 15 h 42"/>
                <a:gd name="T36" fmla="*/ 25 w 44"/>
                <a:gd name="T37" fmla="*/ 16 h 42"/>
                <a:gd name="T38" fmla="*/ 25 w 44"/>
                <a:gd name="T39" fmla="*/ 27 h 42"/>
                <a:gd name="T40" fmla="*/ 24 w 44"/>
                <a:gd name="T41" fmla="*/ 27 h 42"/>
                <a:gd name="T42" fmla="*/ 24 w 44"/>
                <a:gd name="T43" fmla="*/ 6 h 42"/>
                <a:gd name="T44" fmla="*/ 24 w 44"/>
                <a:gd name="T45" fmla="*/ 14 h 42"/>
                <a:gd name="T46" fmla="*/ 24 w 44"/>
                <a:gd name="T47" fmla="*/ 15 h 42"/>
                <a:gd name="T48" fmla="*/ 23 w 44"/>
                <a:gd name="T49" fmla="*/ 28 h 42"/>
                <a:gd name="T50" fmla="*/ 22 w 44"/>
                <a:gd name="T51" fmla="*/ 40 h 42"/>
                <a:gd name="T52" fmla="*/ 23 w 44"/>
                <a:gd name="T53" fmla="*/ 7 h 42"/>
                <a:gd name="T54" fmla="*/ 22 w 44"/>
                <a:gd name="T55" fmla="*/ 14 h 42"/>
                <a:gd name="T56" fmla="*/ 23 w 44"/>
                <a:gd name="T57" fmla="*/ 26 h 42"/>
                <a:gd name="T58" fmla="*/ 22 w 44"/>
                <a:gd name="T59" fmla="*/ 29 h 42"/>
                <a:gd name="T60" fmla="*/ 22 w 44"/>
                <a:gd name="T61" fmla="*/ 40 h 42"/>
                <a:gd name="T62" fmla="*/ 20 w 44"/>
                <a:gd name="T63" fmla="*/ 3 h 42"/>
                <a:gd name="T64" fmla="*/ 20 w 44"/>
                <a:gd name="T65" fmla="*/ 15 h 42"/>
                <a:gd name="T66" fmla="*/ 22 w 44"/>
                <a:gd name="T67" fmla="*/ 15 h 42"/>
                <a:gd name="T68" fmla="*/ 21 w 44"/>
                <a:gd name="T69" fmla="*/ 28 h 42"/>
                <a:gd name="T70" fmla="*/ 20 w 44"/>
                <a:gd name="T71" fmla="*/ 40 h 42"/>
                <a:gd name="T72" fmla="*/ 20 w 44"/>
                <a:gd name="T73" fmla="*/ 41 h 42"/>
                <a:gd name="T74" fmla="*/ 20 w 44"/>
                <a:gd name="T75" fmla="*/ 13 h 42"/>
                <a:gd name="T76" fmla="*/ 20 w 44"/>
                <a:gd name="T77" fmla="*/ 15 h 42"/>
                <a:gd name="T78" fmla="*/ 20 w 44"/>
                <a:gd name="T79" fmla="*/ 28 h 42"/>
                <a:gd name="T80" fmla="*/ 20 w 44"/>
                <a:gd name="T81" fmla="*/ 35 h 42"/>
                <a:gd name="T82" fmla="*/ 17 w 44"/>
                <a:gd name="T83" fmla="*/ 2 h 42"/>
                <a:gd name="T84" fmla="*/ 20 w 44"/>
                <a:gd name="T85" fmla="*/ 6 h 42"/>
                <a:gd name="T86" fmla="*/ 17 w 44"/>
                <a:gd name="T87" fmla="*/ 17 h 42"/>
                <a:gd name="T88" fmla="*/ 17 w 44"/>
                <a:gd name="T89" fmla="*/ 26 h 42"/>
                <a:gd name="T90" fmla="*/ 20 w 44"/>
                <a:gd name="T91" fmla="*/ 32 h 42"/>
                <a:gd name="T92" fmla="*/ 20 w 44"/>
                <a:gd name="T93" fmla="*/ 36 h 42"/>
                <a:gd name="T94" fmla="*/ 17 w 44"/>
                <a:gd name="T95" fmla="*/ 25 h 42"/>
                <a:gd name="T96" fmla="*/ 14 w 44"/>
                <a:gd name="T97" fmla="*/ 3 h 42"/>
                <a:gd name="T98" fmla="*/ 14 w 44"/>
                <a:gd name="T99" fmla="*/ 15 h 42"/>
                <a:gd name="T100" fmla="*/ 16 w 44"/>
                <a:gd name="T101" fmla="*/ 20 h 42"/>
                <a:gd name="T102" fmla="*/ 17 w 44"/>
                <a:gd name="T103" fmla="*/ 29 h 42"/>
                <a:gd name="T104" fmla="*/ 17 w 44"/>
                <a:gd name="T105" fmla="*/ 32 h 42"/>
                <a:gd name="T106" fmla="*/ 15 w 44"/>
                <a:gd name="T107" fmla="*/ 8 h 42"/>
                <a:gd name="T108" fmla="*/ 14 w 44"/>
                <a:gd name="T109" fmla="*/ 3 h 42"/>
                <a:gd name="T110" fmla="*/ 10 w 44"/>
                <a:gd name="T111" fmla="*/ 5 h 42"/>
                <a:gd name="T112" fmla="*/ 14 w 44"/>
                <a:gd name="T113" fmla="*/ 6 h 42"/>
                <a:gd name="T114" fmla="*/ 7 w 44"/>
                <a:gd name="T115" fmla="*/ 16 h 42"/>
                <a:gd name="T116" fmla="*/ 8 w 44"/>
                <a:gd name="T117" fmla="*/ 20 h 42"/>
                <a:gd name="T118" fmla="*/ 7 w 44"/>
                <a:gd name="T119" fmla="*/ 23 h 42"/>
                <a:gd name="T120" fmla="*/ 11 w 44"/>
                <a:gd name="T121" fmla="*/ 25 h 42"/>
                <a:gd name="T122" fmla="*/ 14 w 44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5" y="31"/>
                  </a:moveTo>
                  <a:cubicBezTo>
                    <a:pt x="36" y="33"/>
                    <a:pt x="36" y="35"/>
                    <a:pt x="35" y="36"/>
                  </a:cubicBezTo>
                  <a:cubicBezTo>
                    <a:pt x="35" y="38"/>
                    <a:pt x="33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4" y="38"/>
                    <a:pt x="35" y="36"/>
                  </a:cubicBezTo>
                  <a:cubicBezTo>
                    <a:pt x="36" y="34"/>
                    <a:pt x="35" y="32"/>
                    <a:pt x="33" y="30"/>
                  </a:cubicBezTo>
                  <a:cubicBezTo>
                    <a:pt x="35" y="31"/>
                    <a:pt x="36" y="31"/>
                    <a:pt x="37" y="30"/>
                  </a:cubicBezTo>
                  <a:cubicBezTo>
                    <a:pt x="41" y="29"/>
                    <a:pt x="43" y="26"/>
                    <a:pt x="41" y="22"/>
                  </a:cubicBezTo>
                  <a:cubicBezTo>
                    <a:pt x="40" y="20"/>
                    <a:pt x="39" y="19"/>
                    <a:pt x="36" y="19"/>
                  </a:cubicBezTo>
                  <a:cubicBezTo>
                    <a:pt x="38" y="19"/>
                    <a:pt x="39" y="18"/>
                    <a:pt x="39" y="17"/>
                  </a:cubicBezTo>
                  <a:cubicBezTo>
                    <a:pt x="41" y="13"/>
                    <a:pt x="40" y="9"/>
                    <a:pt x="36" y="8"/>
                  </a:cubicBezTo>
                  <a:cubicBezTo>
                    <a:pt x="34" y="7"/>
                    <a:pt x="32" y="8"/>
                    <a:pt x="31" y="9"/>
                  </a:cubicBezTo>
                  <a:cubicBezTo>
                    <a:pt x="31" y="8"/>
                    <a:pt x="31" y="7"/>
                    <a:pt x="31" y="5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4"/>
                    <a:pt x="31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3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8" y="19"/>
                  </a:cubicBezTo>
                  <a:cubicBezTo>
                    <a:pt x="40" y="19"/>
                    <a:pt x="41" y="20"/>
                    <a:pt x="42" y="22"/>
                  </a:cubicBezTo>
                  <a:cubicBezTo>
                    <a:pt x="44" y="26"/>
                    <a:pt x="41" y="30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31"/>
                    <a:pt x="35" y="31"/>
                  </a:cubicBezTo>
                  <a:close/>
                  <a:moveTo>
                    <a:pt x="31" y="39"/>
                  </a:moveTo>
                  <a:cubicBezTo>
                    <a:pt x="32" y="39"/>
                    <a:pt x="33" y="38"/>
                    <a:pt x="33" y="38"/>
                  </a:cubicBezTo>
                  <a:cubicBezTo>
                    <a:pt x="35" y="35"/>
                    <a:pt x="35" y="32"/>
                    <a:pt x="33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1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31" y="36"/>
                  </a:moveTo>
                  <a:cubicBezTo>
                    <a:pt x="31" y="35"/>
                    <a:pt x="32" y="34"/>
                    <a:pt x="31" y="33"/>
                  </a:cubicBezTo>
                  <a:cubicBezTo>
                    <a:pt x="31" y="33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lose/>
                  <a:moveTo>
                    <a:pt x="31" y="29"/>
                  </a:moveTo>
                  <a:cubicBezTo>
                    <a:pt x="31" y="29"/>
                    <a:pt x="31" y="29"/>
                    <a:pt x="3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close/>
                  <a:moveTo>
                    <a:pt x="31" y="28"/>
                  </a:move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30"/>
                    <a:pt x="32" y="30"/>
                  </a:cubicBezTo>
                  <a:cubicBezTo>
                    <a:pt x="32" y="30"/>
                    <a:pt x="33" y="30"/>
                    <a:pt x="33" y="30"/>
                  </a:cubicBezTo>
                  <a:cubicBezTo>
                    <a:pt x="34" y="30"/>
                    <a:pt x="34" y="30"/>
                    <a:pt x="35" y="30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1" y="22"/>
                    <a:pt x="39" y="19"/>
                    <a:pt x="36" y="20"/>
                  </a:cubicBezTo>
                  <a:cubicBezTo>
                    <a:pt x="34" y="20"/>
                    <a:pt x="32" y="22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6" y="26"/>
                    <a:pt x="37" y="26"/>
                    <a:pt x="37" y="25"/>
                  </a:cubicBezTo>
                  <a:cubicBezTo>
                    <a:pt x="36" y="25"/>
                    <a:pt x="35" y="24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8" y="24"/>
                    <a:pt x="38" y="25"/>
                    <a:pt x="37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2" y="20"/>
                    <a:pt x="33" y="21"/>
                  </a:cubicBezTo>
                  <a:cubicBezTo>
                    <a:pt x="32" y="22"/>
                    <a:pt x="31" y="24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4" y="28"/>
                    <a:pt x="36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6" y="22"/>
                    <a:pt x="36" y="23"/>
                  </a:cubicBezTo>
                  <a:cubicBezTo>
                    <a:pt x="35" y="23"/>
                    <a:pt x="36" y="23"/>
                    <a:pt x="35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4" y="21"/>
                    <a:pt x="36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1" y="28"/>
                    <a:pt x="38" y="30"/>
                    <a:pt x="35" y="30"/>
                  </a:cubicBezTo>
                  <a:cubicBezTo>
                    <a:pt x="35" y="30"/>
                    <a:pt x="34" y="30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31" y="28"/>
                    <a:pt x="31" y="27"/>
                    <a:pt x="31" y="27"/>
                  </a:cubicBezTo>
                  <a:cubicBezTo>
                    <a:pt x="31" y="28"/>
                    <a:pt x="31" y="28"/>
                    <a:pt x="31" y="28"/>
                  </a:cubicBezTo>
                  <a:close/>
                  <a:moveTo>
                    <a:pt x="31" y="19"/>
                  </a:moveTo>
                  <a:cubicBezTo>
                    <a:pt x="32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6" y="19"/>
                    <a:pt x="36" y="19"/>
                  </a:cubicBezTo>
                  <a:cubicBezTo>
                    <a:pt x="37" y="19"/>
                    <a:pt x="37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2" y="15"/>
                    <a:pt x="32" y="16"/>
                  </a:cubicBezTo>
                  <a:cubicBezTo>
                    <a:pt x="33" y="16"/>
                    <a:pt x="35" y="16"/>
                    <a:pt x="35" y="15"/>
                  </a:cubicBezTo>
                  <a:cubicBezTo>
                    <a:pt x="36" y="14"/>
                    <a:pt x="36" y="13"/>
                    <a:pt x="35" y="13"/>
                  </a:cubicBezTo>
                  <a:cubicBezTo>
                    <a:pt x="34" y="14"/>
                    <a:pt x="33" y="14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5" y="12"/>
                    <a:pt x="36" y="13"/>
                    <a:pt x="36" y="14"/>
                  </a:cubicBezTo>
                  <a:cubicBezTo>
                    <a:pt x="36" y="15"/>
                    <a:pt x="34" y="16"/>
                    <a:pt x="33" y="16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5" y="11"/>
                    <a:pt x="34" y="12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1" y="14"/>
                    <a:pt x="30" y="12"/>
                    <a:pt x="31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7" y="18"/>
                  </a:cubicBezTo>
                  <a:cubicBezTo>
                    <a:pt x="37" y="18"/>
                    <a:pt x="36" y="18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2" y="19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10"/>
                  </a:moveTo>
                  <a:cubicBezTo>
                    <a:pt x="31" y="9"/>
                    <a:pt x="31" y="8"/>
                    <a:pt x="31" y="8"/>
                  </a:cubicBezTo>
                  <a:cubicBezTo>
                    <a:pt x="31" y="7"/>
                    <a:pt x="31" y="6"/>
                    <a:pt x="31" y="5"/>
                  </a:cubicBezTo>
                  <a:lnTo>
                    <a:pt x="31" y="10"/>
                  </a:lnTo>
                  <a:close/>
                  <a:moveTo>
                    <a:pt x="31" y="40"/>
                  </a:moveTo>
                  <a:cubicBezTo>
                    <a:pt x="29" y="41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8" y="40"/>
                    <a:pt x="29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lose/>
                  <a:moveTo>
                    <a:pt x="25" y="0"/>
                  </a:moveTo>
                  <a:cubicBezTo>
                    <a:pt x="27" y="0"/>
                    <a:pt x="29" y="1"/>
                    <a:pt x="31" y="3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2"/>
                    <a:pt x="28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31" y="5"/>
                  </a:moveTo>
                  <a:cubicBezTo>
                    <a:pt x="30" y="3"/>
                    <a:pt x="28" y="1"/>
                    <a:pt x="25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8" y="2"/>
                    <a:pt x="31" y="5"/>
                    <a:pt x="30" y="8"/>
                  </a:cubicBezTo>
                  <a:cubicBezTo>
                    <a:pt x="30" y="8"/>
                    <a:pt x="30" y="9"/>
                    <a:pt x="30" y="9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7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5"/>
                    <a:pt x="31" y="5"/>
                    <a:pt x="31" y="5"/>
                  </a:cubicBezTo>
                  <a:close/>
                  <a:moveTo>
                    <a:pt x="31" y="11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0" y="13"/>
                    <a:pt x="30" y="12"/>
                    <a:pt x="31" y="11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0" y="15"/>
                    <a:pt x="29" y="14"/>
                    <a:pt x="29" y="13"/>
                  </a:cubicBezTo>
                  <a:cubicBezTo>
                    <a:pt x="28" y="14"/>
                    <a:pt x="27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2"/>
                    <a:pt x="30" y="11"/>
                    <a:pt x="30" y="11"/>
                  </a:cubicBezTo>
                  <a:cubicBezTo>
                    <a:pt x="30" y="12"/>
                    <a:pt x="30" y="14"/>
                    <a:pt x="31" y="15"/>
                  </a:cubicBezTo>
                  <a:close/>
                  <a:moveTo>
                    <a:pt x="31" y="18"/>
                  </a:moveTo>
                  <a:cubicBezTo>
                    <a:pt x="29" y="17"/>
                    <a:pt x="27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6"/>
                    <a:pt x="29" y="18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lose/>
                  <a:moveTo>
                    <a:pt x="31" y="19"/>
                  </a:moveTo>
                  <a:cubicBezTo>
                    <a:pt x="29" y="18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9" y="25"/>
                    <a:pt x="30" y="21"/>
                    <a:pt x="29" y="19"/>
                  </a:cubicBezTo>
                  <a:cubicBezTo>
                    <a:pt x="29" y="19"/>
                    <a:pt x="30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28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29" y="29"/>
                    <a:pt x="27" y="30"/>
                    <a:pt x="27" y="32"/>
                  </a:cubicBezTo>
                  <a:cubicBezTo>
                    <a:pt x="26" y="34"/>
                    <a:pt x="27" y="36"/>
                    <a:pt x="29" y="36"/>
                  </a:cubicBezTo>
                  <a:cubicBezTo>
                    <a:pt x="30" y="36"/>
                    <a:pt x="30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0"/>
                    <a:pt x="28" y="29"/>
                    <a:pt x="30" y="29"/>
                  </a:cubicBezTo>
                  <a:cubicBezTo>
                    <a:pt x="29" y="27"/>
                    <a:pt x="28" y="26"/>
                    <a:pt x="28" y="24"/>
                  </a:cubicBezTo>
                  <a:cubicBezTo>
                    <a:pt x="28" y="26"/>
                    <a:pt x="26" y="27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7" y="26"/>
                    <a:pt x="28" y="24"/>
                    <a:pt x="28" y="21"/>
                  </a:cubicBezTo>
                  <a:cubicBezTo>
                    <a:pt x="28" y="19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lose/>
                  <a:moveTo>
                    <a:pt x="31" y="30"/>
                  </a:moveTo>
                  <a:cubicBezTo>
                    <a:pt x="29" y="30"/>
                    <a:pt x="28" y="30"/>
                    <a:pt x="27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4"/>
                    <a:pt x="29" y="33"/>
                    <a:pt x="30" y="33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8" y="33"/>
                    <a:pt x="29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lose/>
                  <a:moveTo>
                    <a:pt x="31" y="33"/>
                  </a:moveTo>
                  <a:cubicBezTo>
                    <a:pt x="31" y="33"/>
                    <a:pt x="31" y="33"/>
                    <a:pt x="30" y="33"/>
                  </a:cubicBezTo>
                  <a:cubicBezTo>
                    <a:pt x="30" y="33"/>
                    <a:pt x="30" y="33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lose/>
                  <a:moveTo>
                    <a:pt x="31" y="39"/>
                  </a:moveTo>
                  <a:cubicBezTo>
                    <a:pt x="29" y="39"/>
                    <a:pt x="27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9"/>
                    <a:pt x="29" y="40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8" y="22"/>
                    <a:pt x="28" y="20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5" y="2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6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6" y="25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0"/>
                    <a:pt x="27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7" y="18"/>
                    <a:pt x="28" y="20"/>
                    <a:pt x="28" y="22"/>
                  </a:cubicBezTo>
                  <a:cubicBezTo>
                    <a:pt x="27" y="24"/>
                    <a:pt x="26" y="25"/>
                    <a:pt x="25" y="26"/>
                  </a:cubicBezTo>
                  <a:close/>
                  <a:moveTo>
                    <a:pt x="25" y="11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8" y="7"/>
                    <a:pt x="27" y="6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9" y="7"/>
                    <a:pt x="28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1"/>
                    <a:pt x="26" y="11"/>
                    <a:pt x="25" y="11"/>
                  </a:cubicBezTo>
                  <a:close/>
                  <a:moveTo>
                    <a:pt x="25" y="10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6"/>
                    <a:pt x="26" y="6"/>
                  </a:cubicBezTo>
                  <a:cubicBezTo>
                    <a:pt x="26" y="6"/>
                    <a:pt x="27" y="6"/>
                    <a:pt x="27" y="7"/>
                  </a:cubicBezTo>
                  <a:cubicBezTo>
                    <a:pt x="27" y="8"/>
                    <a:pt x="26" y="9"/>
                    <a:pt x="25" y="10"/>
                  </a:cubicBezTo>
                  <a:close/>
                  <a:moveTo>
                    <a:pt x="25" y="39"/>
                  </a:moveTo>
                  <a:cubicBezTo>
                    <a:pt x="25" y="39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8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5" y="4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4" y="6"/>
                  </a:cubicBezTo>
                  <a:cubicBezTo>
                    <a:pt x="24" y="6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4"/>
                    <a:pt x="25" y="4"/>
                  </a:cubicBezTo>
                  <a:close/>
                  <a:moveTo>
                    <a:pt x="25" y="7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5" y="25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lose/>
                  <a:moveTo>
                    <a:pt x="25" y="26"/>
                  </a:moveTo>
                  <a:cubicBezTo>
                    <a:pt x="25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7"/>
                  </a:move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4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3" y="39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8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3" y="39"/>
                  </a:moveTo>
                  <a:cubicBezTo>
                    <a:pt x="23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3" y="37"/>
                  </a:cubicBezTo>
                  <a:cubicBezTo>
                    <a:pt x="23" y="39"/>
                    <a:pt x="23" y="39"/>
                    <a:pt x="23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3" y="1"/>
                  </a:moveTo>
                  <a:cubicBezTo>
                    <a:pt x="23" y="2"/>
                    <a:pt x="22" y="2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3" y="6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3" y="6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3" y="9"/>
                    <a:pt x="23" y="9"/>
                  </a:cubicBezTo>
                  <a:close/>
                  <a:moveTo>
                    <a:pt x="23" y="10"/>
                  </a:move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29"/>
                  </a:moveTo>
                  <a:cubicBezTo>
                    <a:pt x="23" y="30"/>
                    <a:pt x="23" y="30"/>
                    <a:pt x="23" y="30"/>
                  </a:cubicBezTo>
                  <a:cubicBezTo>
                    <a:pt x="23" y="31"/>
                    <a:pt x="23" y="32"/>
                    <a:pt x="23" y="33"/>
                  </a:cubicBezTo>
                  <a:cubicBezTo>
                    <a:pt x="23" y="33"/>
                    <a:pt x="23" y="34"/>
                    <a:pt x="23" y="34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1"/>
                    <a:pt x="23" y="30"/>
                    <a:pt x="23" y="29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2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7"/>
                    <a:pt x="23" y="36"/>
                  </a:cubicBezTo>
                  <a:cubicBezTo>
                    <a:pt x="23" y="35"/>
                    <a:pt x="22" y="34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3" y="37"/>
                    <a:pt x="22" y="38"/>
                    <a:pt x="22" y="39"/>
                  </a:cubicBezTo>
                  <a:lnTo>
                    <a:pt x="22" y="40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1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0" y="3"/>
                  </a:moveTo>
                  <a:cubicBezTo>
                    <a:pt x="20" y="2"/>
                    <a:pt x="21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0" y="4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2" y="3"/>
                  </a:moveTo>
                  <a:cubicBezTo>
                    <a:pt x="21" y="4"/>
                    <a:pt x="20" y="5"/>
                    <a:pt x="20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2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1" y="9"/>
                    <a:pt x="20" y="8"/>
                    <a:pt x="20" y="8"/>
                  </a:cubicBezTo>
                  <a:cubicBezTo>
                    <a:pt x="21" y="9"/>
                    <a:pt x="21" y="9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2" y="32"/>
                  </a:cubicBezTo>
                  <a:close/>
                  <a:moveTo>
                    <a:pt x="22" y="33"/>
                  </a:moveTo>
                  <a:cubicBezTo>
                    <a:pt x="21" y="33"/>
                    <a:pt x="21" y="32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4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9"/>
                  </a:moveTo>
                  <a:cubicBezTo>
                    <a:pt x="21" y="39"/>
                    <a:pt x="21" y="40"/>
                    <a:pt x="20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0" y="36"/>
                    <a:pt x="20" y="36"/>
                  </a:cubicBezTo>
                  <a:close/>
                  <a:moveTo>
                    <a:pt x="20" y="12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0" y="7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12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8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20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9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19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6"/>
                    <a:pt x="17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8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8" y="27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8" y="32"/>
                    <a:pt x="18" y="33"/>
                  </a:cubicBezTo>
                  <a:cubicBezTo>
                    <a:pt x="18" y="33"/>
                    <a:pt x="17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8" y="34"/>
                    <a:pt x="18" y="33"/>
                  </a:cubicBezTo>
                  <a:cubicBezTo>
                    <a:pt x="19" y="33"/>
                    <a:pt x="19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19" y="36"/>
                  </a:cubicBezTo>
                  <a:cubicBezTo>
                    <a:pt x="19" y="36"/>
                    <a:pt x="19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8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9" y="40"/>
                    <a:pt x="19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42"/>
                  </a:moveTo>
                  <a:cubicBezTo>
                    <a:pt x="16" y="42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1"/>
                    <a:pt x="16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4" y="2"/>
                  </a:moveTo>
                  <a:cubicBezTo>
                    <a:pt x="15" y="2"/>
                    <a:pt x="16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7" y="3"/>
                  </a:move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8"/>
                    <a:pt x="16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5" y="23"/>
                    <a:pt x="15" y="21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6" y="17"/>
                    <a:pt x="16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6" y="18"/>
                    <a:pt x="16" y="19"/>
                    <a:pt x="16" y="20"/>
                  </a:cubicBezTo>
                  <a:cubicBezTo>
                    <a:pt x="15" y="22"/>
                    <a:pt x="16" y="23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6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5" y="24"/>
                    <a:pt x="15" y="21"/>
                    <a:pt x="14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6" y="26"/>
                    <a:pt x="15" y="25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6"/>
                    <a:pt x="16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5" y="29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6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6" y="29"/>
                    <a:pt x="15" y="29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5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6"/>
                    <a:pt x="15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6" y="34"/>
                    <a:pt x="16" y="35"/>
                    <a:pt x="16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6" y="40"/>
                    <a:pt x="15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4" y="12"/>
                  </a:moveTo>
                  <a:cubicBezTo>
                    <a:pt x="15" y="12"/>
                    <a:pt x="16" y="11"/>
                    <a:pt x="16" y="10"/>
                  </a:cubicBezTo>
                  <a:cubicBezTo>
                    <a:pt x="17" y="9"/>
                    <a:pt x="16" y="8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5" y="11"/>
                    <a:pt x="15" y="11"/>
                    <a:pt x="14" y="11"/>
                  </a:cubicBezTo>
                  <a:lnTo>
                    <a:pt x="14" y="12"/>
                  </a:lnTo>
                  <a:close/>
                  <a:moveTo>
                    <a:pt x="14" y="41"/>
                  </a:moveTo>
                  <a:cubicBezTo>
                    <a:pt x="13" y="40"/>
                    <a:pt x="12" y="39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0" y="35"/>
                    <a:pt x="8" y="35"/>
                    <a:pt x="7" y="35"/>
                  </a:cubicBezTo>
                  <a:cubicBezTo>
                    <a:pt x="3" y="33"/>
                    <a:pt x="1" y="29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4" y="24"/>
                    <a:pt x="5" y="23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9" y="3"/>
                    <a:pt x="12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2"/>
                    <a:pt x="9" y="4"/>
                    <a:pt x="8" y="6"/>
                  </a:cubicBezTo>
                  <a:cubicBezTo>
                    <a:pt x="8" y="8"/>
                    <a:pt x="8" y="11"/>
                    <a:pt x="10" y="12"/>
                  </a:cubicBezTo>
                  <a:cubicBezTo>
                    <a:pt x="9" y="11"/>
                    <a:pt x="7" y="11"/>
                    <a:pt x="6" y="12"/>
                  </a:cubicBezTo>
                  <a:cubicBezTo>
                    <a:pt x="2" y="13"/>
                    <a:pt x="0" y="16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3"/>
                    <a:pt x="5" y="24"/>
                    <a:pt x="4" y="26"/>
                  </a:cubicBezTo>
                  <a:cubicBezTo>
                    <a:pt x="2" y="29"/>
                    <a:pt x="3" y="33"/>
                    <a:pt x="7" y="34"/>
                  </a:cubicBezTo>
                  <a:cubicBezTo>
                    <a:pt x="9" y="35"/>
                    <a:pt x="11" y="34"/>
                    <a:pt x="12" y="33"/>
                  </a:cubicBezTo>
                  <a:cubicBezTo>
                    <a:pt x="12" y="34"/>
                    <a:pt x="12" y="35"/>
                    <a:pt x="12" y="37"/>
                  </a:cubicBezTo>
                  <a:cubicBezTo>
                    <a:pt x="13" y="38"/>
                    <a:pt x="13" y="39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4" y="3"/>
                  </a:moveTo>
                  <a:cubicBezTo>
                    <a:pt x="13" y="3"/>
                    <a:pt x="11" y="3"/>
                    <a:pt x="10" y="5"/>
                  </a:cubicBezTo>
                  <a:cubicBezTo>
                    <a:pt x="8" y="7"/>
                    <a:pt x="8" y="10"/>
                    <a:pt x="10" y="12"/>
                  </a:cubicBezTo>
                  <a:cubicBezTo>
                    <a:pt x="12" y="13"/>
                    <a:pt x="13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9" y="10"/>
                    <a:pt x="9" y="7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1" y="7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14" y="13"/>
                  </a:moveTo>
                  <a:cubicBezTo>
                    <a:pt x="14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5"/>
                    <a:pt x="14" y="16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5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0" y="12"/>
                  </a:cubicBezTo>
                  <a:cubicBezTo>
                    <a:pt x="10" y="12"/>
                    <a:pt x="9" y="12"/>
                    <a:pt x="8" y="12"/>
                  </a:cubicBezTo>
                  <a:cubicBezTo>
                    <a:pt x="5" y="11"/>
                    <a:pt x="1" y="14"/>
                    <a:pt x="2" y="18"/>
                  </a:cubicBezTo>
                  <a:cubicBezTo>
                    <a:pt x="2" y="21"/>
                    <a:pt x="4" y="23"/>
                    <a:pt x="7" y="22"/>
                  </a:cubicBezTo>
                  <a:cubicBezTo>
                    <a:pt x="9" y="22"/>
                    <a:pt x="11" y="20"/>
                    <a:pt x="10" y="17"/>
                  </a:cubicBezTo>
                  <a:cubicBezTo>
                    <a:pt x="10" y="16"/>
                    <a:pt x="9" y="16"/>
                    <a:pt x="7" y="16"/>
                  </a:cubicBezTo>
                  <a:cubicBezTo>
                    <a:pt x="7" y="16"/>
                    <a:pt x="6" y="17"/>
                    <a:pt x="7" y="17"/>
                  </a:cubicBezTo>
                  <a:cubicBezTo>
                    <a:pt x="7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18"/>
                    <a:pt x="5" y="17"/>
                    <a:pt x="6" y="16"/>
                  </a:cubicBezTo>
                  <a:cubicBezTo>
                    <a:pt x="7" y="15"/>
                    <a:pt x="9" y="15"/>
                    <a:pt x="10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2"/>
                    <a:pt x="13" y="23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2"/>
                    <a:pt x="12" y="22"/>
                    <a:pt x="11" y="22"/>
                  </a:cubicBezTo>
                  <a:cubicBezTo>
                    <a:pt x="12" y="20"/>
                    <a:pt x="12" y="18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8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0" y="20"/>
                    <a:pt x="9" y="21"/>
                    <a:pt x="7" y="22"/>
                  </a:cubicBezTo>
                  <a:cubicBezTo>
                    <a:pt x="5" y="22"/>
                    <a:pt x="3" y="20"/>
                    <a:pt x="2" y="18"/>
                  </a:cubicBezTo>
                  <a:cubicBezTo>
                    <a:pt x="2" y="15"/>
                    <a:pt x="5" y="12"/>
                    <a:pt x="8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4" y="16"/>
                    <a:pt x="13" y="20"/>
                    <a:pt x="14" y="23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2"/>
                    <a:pt x="10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5" y="24"/>
                  </a:cubicBezTo>
                  <a:cubicBezTo>
                    <a:pt x="3" y="26"/>
                    <a:pt x="3" y="31"/>
                    <a:pt x="5" y="33"/>
                  </a:cubicBezTo>
                  <a:cubicBezTo>
                    <a:pt x="7" y="35"/>
                    <a:pt x="11" y="35"/>
                    <a:pt x="12" y="32"/>
                  </a:cubicBezTo>
                  <a:cubicBezTo>
                    <a:pt x="14" y="30"/>
                    <a:pt x="13" y="27"/>
                    <a:pt x="11" y="27"/>
                  </a:cubicBezTo>
                  <a:cubicBezTo>
                    <a:pt x="10" y="26"/>
                    <a:pt x="8" y="26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1"/>
                    <a:pt x="7" y="30"/>
                    <a:pt x="7" y="28"/>
                  </a:cubicBezTo>
                  <a:cubicBezTo>
                    <a:pt x="7" y="27"/>
                    <a:pt x="9" y="26"/>
                    <a:pt x="10" y="26"/>
                  </a:cubicBezTo>
                  <a:cubicBezTo>
                    <a:pt x="13" y="26"/>
                    <a:pt x="14" y="29"/>
                    <a:pt x="13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6" y="26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30"/>
                    <a:pt x="8" y="31"/>
                    <a:pt x="9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3" y="28"/>
                    <a:pt x="13" y="30"/>
                    <a:pt x="12" y="32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3" y="30"/>
                    <a:pt x="4" y="27"/>
                    <a:pt x="6" y="25"/>
                  </a:cubicBezTo>
                  <a:cubicBezTo>
                    <a:pt x="6" y="24"/>
                    <a:pt x="7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1" y="23"/>
                    <a:pt x="13" y="24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1"/>
                  </a:cubicBezTo>
                  <a:cubicBezTo>
                    <a:pt x="14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2" y="34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3" y="35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lnTo>
                    <a:pt x="1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1816">
              <a:extLst>
                <a:ext uri="{FF2B5EF4-FFF2-40B4-BE49-F238E27FC236}">
                  <a16:creationId xmlns:a16="http://schemas.microsoft.com/office/drawing/2014/main" id="{F72FDF57-B684-4FF3-8E7C-82CE7CB0BA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" y="311"/>
              <a:ext cx="50" cy="50"/>
            </a:xfrm>
            <a:custGeom>
              <a:avLst/>
              <a:gdLst>
                <a:gd name="T0" fmla="*/ 34 w 43"/>
                <a:gd name="T1" fmla="*/ 32 h 43"/>
                <a:gd name="T2" fmla="*/ 34 w 43"/>
                <a:gd name="T3" fmla="*/ 24 h 43"/>
                <a:gd name="T4" fmla="*/ 34 w 43"/>
                <a:gd name="T5" fmla="*/ 19 h 43"/>
                <a:gd name="T6" fmla="*/ 35 w 43"/>
                <a:gd name="T7" fmla="*/ 11 h 43"/>
                <a:gd name="T8" fmla="*/ 34 w 43"/>
                <a:gd name="T9" fmla="*/ 8 h 43"/>
                <a:gd name="T10" fmla="*/ 34 w 43"/>
                <a:gd name="T11" fmla="*/ 11 h 43"/>
                <a:gd name="T12" fmla="*/ 32 w 43"/>
                <a:gd name="T13" fmla="*/ 28 h 43"/>
                <a:gd name="T14" fmla="*/ 32 w 43"/>
                <a:gd name="T15" fmla="*/ 29 h 43"/>
                <a:gd name="T16" fmla="*/ 29 w 43"/>
                <a:gd name="T17" fmla="*/ 36 h 43"/>
                <a:gd name="T18" fmla="*/ 27 w 43"/>
                <a:gd name="T19" fmla="*/ 40 h 43"/>
                <a:gd name="T20" fmla="*/ 28 w 43"/>
                <a:gd name="T21" fmla="*/ 11 h 43"/>
                <a:gd name="T22" fmla="*/ 27 w 43"/>
                <a:gd name="T23" fmla="*/ 28 h 43"/>
                <a:gd name="T24" fmla="*/ 28 w 43"/>
                <a:gd name="T25" fmla="*/ 35 h 43"/>
                <a:gd name="T26" fmla="*/ 27 w 43"/>
                <a:gd name="T27" fmla="*/ 19 h 43"/>
                <a:gd name="T28" fmla="*/ 27 w 43"/>
                <a:gd name="T29" fmla="*/ 11 h 43"/>
                <a:gd name="T30" fmla="*/ 27 w 43"/>
                <a:gd name="T31" fmla="*/ 19 h 43"/>
                <a:gd name="T32" fmla="*/ 27 w 43"/>
                <a:gd name="T33" fmla="*/ 27 h 43"/>
                <a:gd name="T34" fmla="*/ 27 w 43"/>
                <a:gd name="T35" fmla="*/ 8 h 43"/>
                <a:gd name="T36" fmla="*/ 27 w 43"/>
                <a:gd name="T37" fmla="*/ 7 h 43"/>
                <a:gd name="T38" fmla="*/ 25 w 43"/>
                <a:gd name="T39" fmla="*/ 11 h 43"/>
                <a:gd name="T40" fmla="*/ 27 w 43"/>
                <a:gd name="T41" fmla="*/ 23 h 43"/>
                <a:gd name="T42" fmla="*/ 25 w 43"/>
                <a:gd name="T43" fmla="*/ 29 h 43"/>
                <a:gd name="T44" fmla="*/ 25 w 43"/>
                <a:gd name="T45" fmla="*/ 1 h 43"/>
                <a:gd name="T46" fmla="*/ 24 w 43"/>
                <a:gd name="T47" fmla="*/ 5 h 43"/>
                <a:gd name="T48" fmla="*/ 23 w 43"/>
                <a:gd name="T49" fmla="*/ 13 h 43"/>
                <a:gd name="T50" fmla="*/ 23 w 43"/>
                <a:gd name="T51" fmla="*/ 27 h 43"/>
                <a:gd name="T52" fmla="*/ 24 w 43"/>
                <a:gd name="T53" fmla="*/ 34 h 43"/>
                <a:gd name="T54" fmla="*/ 22 w 43"/>
                <a:gd name="T55" fmla="*/ 1 h 43"/>
                <a:gd name="T56" fmla="*/ 22 w 43"/>
                <a:gd name="T57" fmla="*/ 8 h 43"/>
                <a:gd name="T58" fmla="*/ 23 w 43"/>
                <a:gd name="T59" fmla="*/ 16 h 43"/>
                <a:gd name="T60" fmla="*/ 23 w 43"/>
                <a:gd name="T61" fmla="*/ 29 h 43"/>
                <a:gd name="T62" fmla="*/ 22 w 43"/>
                <a:gd name="T63" fmla="*/ 1 h 43"/>
                <a:gd name="T64" fmla="*/ 22 w 43"/>
                <a:gd name="T65" fmla="*/ 12 h 43"/>
                <a:gd name="T66" fmla="*/ 22 w 43"/>
                <a:gd name="T67" fmla="*/ 15 h 43"/>
                <a:gd name="T68" fmla="*/ 22 w 43"/>
                <a:gd name="T69" fmla="*/ 30 h 43"/>
                <a:gd name="T70" fmla="*/ 19 w 43"/>
                <a:gd name="T71" fmla="*/ 42 h 43"/>
                <a:gd name="T72" fmla="*/ 19 w 43"/>
                <a:gd name="T73" fmla="*/ 9 h 43"/>
                <a:gd name="T74" fmla="*/ 19 w 43"/>
                <a:gd name="T75" fmla="*/ 16 h 43"/>
                <a:gd name="T76" fmla="*/ 22 w 43"/>
                <a:gd name="T77" fmla="*/ 28 h 43"/>
                <a:gd name="T78" fmla="*/ 19 w 43"/>
                <a:gd name="T79" fmla="*/ 32 h 43"/>
                <a:gd name="T80" fmla="*/ 19 w 43"/>
                <a:gd name="T81" fmla="*/ 6 h 43"/>
                <a:gd name="T82" fmla="*/ 16 w 43"/>
                <a:gd name="T83" fmla="*/ 17 h 43"/>
                <a:gd name="T84" fmla="*/ 19 w 43"/>
                <a:gd name="T85" fmla="*/ 27 h 43"/>
                <a:gd name="T86" fmla="*/ 19 w 43"/>
                <a:gd name="T87" fmla="*/ 32 h 43"/>
                <a:gd name="T88" fmla="*/ 16 w 43"/>
                <a:gd name="T89" fmla="*/ 18 h 43"/>
                <a:gd name="T90" fmla="*/ 16 w 43"/>
                <a:gd name="T91" fmla="*/ 4 h 43"/>
                <a:gd name="T92" fmla="*/ 16 w 43"/>
                <a:gd name="T93" fmla="*/ 16 h 43"/>
                <a:gd name="T94" fmla="*/ 16 w 43"/>
                <a:gd name="T95" fmla="*/ 24 h 43"/>
                <a:gd name="T96" fmla="*/ 16 w 43"/>
                <a:gd name="T97" fmla="*/ 36 h 43"/>
                <a:gd name="T98" fmla="*/ 15 w 43"/>
                <a:gd name="T99" fmla="*/ 4 h 43"/>
                <a:gd name="T100" fmla="*/ 16 w 43"/>
                <a:gd name="T101" fmla="*/ 16 h 43"/>
                <a:gd name="T102" fmla="*/ 16 w 43"/>
                <a:gd name="T103" fmla="*/ 19 h 43"/>
                <a:gd name="T104" fmla="*/ 16 w 43"/>
                <a:gd name="T105" fmla="*/ 40 h 43"/>
                <a:gd name="T106" fmla="*/ 12 w 43"/>
                <a:gd name="T107" fmla="*/ 35 h 43"/>
                <a:gd name="T108" fmla="*/ 15 w 43"/>
                <a:gd name="T109" fmla="*/ 13 h 43"/>
                <a:gd name="T110" fmla="*/ 10 w 43"/>
                <a:gd name="T111" fmla="*/ 14 h 43"/>
                <a:gd name="T112" fmla="*/ 10 w 43"/>
                <a:gd name="T113" fmla="*/ 24 h 43"/>
                <a:gd name="T114" fmla="*/ 14 w 43"/>
                <a:gd name="T115" fmla="*/ 33 h 43"/>
                <a:gd name="T116" fmla="*/ 11 w 43"/>
                <a:gd name="T117" fmla="*/ 28 h 43"/>
                <a:gd name="T118" fmla="*/ 3 w 43"/>
                <a:gd name="T119" fmla="*/ 29 h 43"/>
                <a:gd name="T120" fmla="*/ 8 w 43"/>
                <a:gd name="T121" fmla="*/ 24 h 43"/>
                <a:gd name="T122" fmla="*/ 5 w 43"/>
                <a:gd name="T123" fmla="*/ 19 h 43"/>
                <a:gd name="T124" fmla="*/ 9 w 43"/>
                <a:gd name="T125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43">
                  <a:moveTo>
                    <a:pt x="34" y="39"/>
                  </a:moveTo>
                  <a:cubicBezTo>
                    <a:pt x="35" y="38"/>
                    <a:pt x="36" y="36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7" y="31"/>
                    <a:pt x="39" y="31"/>
                    <a:pt x="40" y="30"/>
                  </a:cubicBezTo>
                  <a:cubicBezTo>
                    <a:pt x="43" y="27"/>
                    <a:pt x="43" y="22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19"/>
                    <a:pt x="39" y="19"/>
                    <a:pt x="38" y="18"/>
                  </a:cubicBezTo>
                  <a:cubicBezTo>
                    <a:pt x="40" y="18"/>
                    <a:pt x="41" y="16"/>
                    <a:pt x="41" y="14"/>
                  </a:cubicBezTo>
                  <a:cubicBezTo>
                    <a:pt x="41" y="10"/>
                    <a:pt x="38" y="7"/>
                    <a:pt x="34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7" y="8"/>
                    <a:pt x="41" y="11"/>
                    <a:pt x="40" y="14"/>
                  </a:cubicBezTo>
                  <a:cubicBezTo>
                    <a:pt x="40" y="16"/>
                    <a:pt x="38" y="18"/>
                    <a:pt x="36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5" y="32"/>
                    <a:pt x="35" y="33"/>
                  </a:cubicBezTo>
                  <a:cubicBezTo>
                    <a:pt x="35" y="35"/>
                    <a:pt x="35" y="37"/>
                    <a:pt x="34" y="38"/>
                  </a:cubicBezTo>
                  <a:cubicBezTo>
                    <a:pt x="34" y="39"/>
                    <a:pt x="34" y="39"/>
                    <a:pt x="34" y="39"/>
                  </a:cubicBezTo>
                  <a:close/>
                  <a:moveTo>
                    <a:pt x="34" y="38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4"/>
                    <a:pt x="35" y="36"/>
                    <a:pt x="34" y="38"/>
                  </a:cubicBezTo>
                  <a:close/>
                  <a:moveTo>
                    <a:pt x="34" y="29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30"/>
                    <a:pt x="39" y="29"/>
                    <a:pt x="40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7" y="19"/>
                    <a:pt x="38" y="19"/>
                  </a:cubicBezTo>
                  <a:cubicBezTo>
                    <a:pt x="41" y="21"/>
                    <a:pt x="43" y="25"/>
                    <a:pt x="41" y="28"/>
                  </a:cubicBezTo>
                  <a:cubicBezTo>
                    <a:pt x="39" y="30"/>
                    <a:pt x="36" y="31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24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7" y="25"/>
                    <a:pt x="37" y="25"/>
                  </a:cubicBezTo>
                  <a:cubicBezTo>
                    <a:pt x="36" y="25"/>
                    <a:pt x="35" y="25"/>
                    <a:pt x="35" y="26"/>
                  </a:cubicBezTo>
                  <a:cubicBezTo>
                    <a:pt x="35" y="26"/>
                    <a:pt x="36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8" y="25"/>
                    <a:pt x="38" y="24"/>
                  </a:cubicBezTo>
                  <a:cubicBezTo>
                    <a:pt x="37" y="22"/>
                    <a:pt x="35" y="22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5"/>
                    <a:pt x="38" y="27"/>
                    <a:pt x="36" y="27"/>
                  </a:cubicBezTo>
                  <a:cubicBezTo>
                    <a:pt x="36" y="27"/>
                    <a:pt x="35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19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18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7"/>
                    <a:pt x="40" y="15"/>
                    <a:pt x="39" y="12"/>
                  </a:cubicBezTo>
                  <a:cubicBezTo>
                    <a:pt x="38" y="10"/>
                    <a:pt x="36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8"/>
                    <a:pt x="39" y="10"/>
                    <a:pt x="40" y="12"/>
                  </a:cubicBezTo>
                  <a:cubicBezTo>
                    <a:pt x="40" y="15"/>
                    <a:pt x="39" y="18"/>
                    <a:pt x="36" y="18"/>
                  </a:cubicBezTo>
                  <a:cubicBezTo>
                    <a:pt x="35" y="18"/>
                    <a:pt x="35" y="18"/>
                    <a:pt x="34" y="18"/>
                  </a:cubicBezTo>
                  <a:close/>
                  <a:moveTo>
                    <a:pt x="34" y="15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3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4"/>
                  </a:cubicBezTo>
                  <a:cubicBezTo>
                    <a:pt x="36" y="14"/>
                    <a:pt x="36" y="12"/>
                    <a:pt x="35" y="12"/>
                  </a:cubicBezTo>
                  <a:cubicBezTo>
                    <a:pt x="35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close/>
                  <a:moveTo>
                    <a:pt x="29" y="41"/>
                  </a:moveTo>
                  <a:cubicBezTo>
                    <a:pt x="31" y="41"/>
                    <a:pt x="33" y="40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1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4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1" y="8"/>
                  </a:cubicBezTo>
                  <a:cubicBezTo>
                    <a:pt x="32" y="6"/>
                    <a:pt x="31" y="4"/>
                    <a:pt x="30" y="3"/>
                  </a:cubicBezTo>
                  <a:cubicBezTo>
                    <a:pt x="30" y="3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2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lose/>
                  <a:moveTo>
                    <a:pt x="34" y="8"/>
                  </a:move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1" y="9"/>
                    <a:pt x="31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0" y="9"/>
                    <a:pt x="31" y="9"/>
                    <a:pt x="32" y="8"/>
                  </a:cubicBezTo>
                  <a:cubicBezTo>
                    <a:pt x="32" y="8"/>
                    <a:pt x="33" y="8"/>
                    <a:pt x="34" y="8"/>
                  </a:cubicBezTo>
                  <a:close/>
                  <a:moveTo>
                    <a:pt x="34" y="11"/>
                  </a:moveTo>
                  <a:cubicBezTo>
                    <a:pt x="32" y="11"/>
                    <a:pt x="31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1" y="17"/>
                    <a:pt x="32" y="19"/>
                  </a:cubicBezTo>
                  <a:cubicBezTo>
                    <a:pt x="31" y="19"/>
                    <a:pt x="30" y="20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0" y="16"/>
                    <a:pt x="31" y="14"/>
                  </a:cubicBezTo>
                  <a:cubicBezTo>
                    <a:pt x="31" y="12"/>
                    <a:pt x="33" y="11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2" y="14"/>
                    <a:pt x="32" y="15"/>
                  </a:cubicBezTo>
                  <a:cubicBezTo>
                    <a:pt x="32" y="16"/>
                    <a:pt x="33" y="17"/>
                    <a:pt x="34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1" y="16"/>
                    <a:pt x="31" y="14"/>
                  </a:cubicBezTo>
                  <a:cubicBezTo>
                    <a:pt x="32" y="13"/>
                    <a:pt x="32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lose/>
                  <a:moveTo>
                    <a:pt x="34" y="19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0" y="22"/>
                    <a:pt x="29" y="24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22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1" y="26"/>
                    <a:pt x="33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1" y="25"/>
                    <a:pt x="32" y="23"/>
                    <a:pt x="3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1" y="25"/>
                    <a:pt x="32" y="28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2" y="25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30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8"/>
                    <a:pt x="31" y="28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lose/>
                  <a:moveTo>
                    <a:pt x="34" y="36"/>
                  </a:move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2" y="39"/>
                    <a:pt x="31" y="39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9"/>
                    <a:pt x="31" y="39"/>
                  </a:cubicBezTo>
                  <a:cubicBezTo>
                    <a:pt x="32" y="38"/>
                    <a:pt x="33" y="37"/>
                    <a:pt x="34" y="3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30" y="36"/>
                    <a:pt x="31" y="35"/>
                    <a:pt x="31" y="35"/>
                  </a:cubicBezTo>
                  <a:cubicBezTo>
                    <a:pt x="32" y="33"/>
                    <a:pt x="31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6"/>
                    <a:pt x="30" y="37"/>
                    <a:pt x="29" y="36"/>
                  </a:cubicBezTo>
                  <a:close/>
                  <a:moveTo>
                    <a:pt x="29" y="34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4"/>
                    <a:pt x="31" y="33"/>
                  </a:cubicBezTo>
                  <a:cubicBezTo>
                    <a:pt x="31" y="32"/>
                    <a:pt x="30" y="32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3"/>
                    <a:pt x="30" y="33"/>
                  </a:cubicBezTo>
                  <a:cubicBezTo>
                    <a:pt x="30" y="33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lose/>
                  <a:moveTo>
                    <a:pt x="29" y="9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30" y="7"/>
                    <a:pt x="30" y="6"/>
                    <a:pt x="29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5"/>
                    <a:pt x="31" y="7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27" y="40"/>
                  </a:moveTo>
                  <a:cubicBezTo>
                    <a:pt x="28" y="40"/>
                    <a:pt x="28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0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9" y="2"/>
                  </a:moveTo>
                  <a:cubicBezTo>
                    <a:pt x="29" y="2"/>
                    <a:pt x="28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4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3"/>
                    <a:pt x="29" y="3"/>
                    <a:pt x="29" y="4"/>
                  </a:cubicBezTo>
                  <a:close/>
                  <a:moveTo>
                    <a:pt x="29" y="8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9"/>
                    <a:pt x="29" y="9"/>
                  </a:cubicBezTo>
                  <a:cubicBezTo>
                    <a:pt x="29" y="9"/>
                    <a:pt x="29" y="8"/>
                    <a:pt x="29" y="8"/>
                  </a:cubicBezTo>
                  <a:close/>
                  <a:moveTo>
                    <a:pt x="29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8"/>
                    <a:pt x="27" y="15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22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7"/>
                  </a:move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27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8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30"/>
                  </a:move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8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9" y="30"/>
                    <a:pt x="29" y="30"/>
                  </a:cubicBezTo>
                  <a:close/>
                  <a:moveTo>
                    <a:pt x="29" y="31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4"/>
                    <a:pt x="28" y="34"/>
                  </a:cubicBezTo>
                  <a:cubicBezTo>
                    <a:pt x="28" y="34"/>
                    <a:pt x="28" y="35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28" y="36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9"/>
                    <a:pt x="29" y="39"/>
                    <a:pt x="29" y="3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30" y="20"/>
                    <a:pt x="26" y="15"/>
                    <a:pt x="28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7" y="23"/>
                  </a:cubicBezTo>
                  <a:cubicBezTo>
                    <a:pt x="27" y="23"/>
                    <a:pt x="27" y="23"/>
                    <a:pt x="27" y="24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7" y="19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38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5" y="38"/>
                  </a:moveTo>
                  <a:cubicBezTo>
                    <a:pt x="25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7" y="1"/>
                  </a:moveTo>
                  <a:cubicBezTo>
                    <a:pt x="26" y="1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9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8"/>
                    <a:pt x="27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7"/>
                    <a:pt x="25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6" y="18"/>
                    <a:pt x="26" y="17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8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6" y="24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8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8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2"/>
                    <a:pt x="25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6" y="31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5" y="34"/>
                    <a:pt x="25" y="36"/>
                  </a:cubicBezTo>
                  <a:cubicBezTo>
                    <a:pt x="26" y="37"/>
                    <a:pt x="26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5" y="32"/>
                    <a:pt x="27" y="31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6"/>
                    <a:pt x="25" y="16"/>
                  </a:cubicBezTo>
                  <a:close/>
                  <a:moveTo>
                    <a:pt x="25" y="1"/>
                  </a:moveTo>
                  <a:cubicBezTo>
                    <a:pt x="24" y="1"/>
                    <a:pt x="24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3" y="41"/>
                  </a:move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39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5" y="36"/>
                    <a:pt x="24" y="36"/>
                  </a:cubicBezTo>
                  <a:cubicBezTo>
                    <a:pt x="24" y="37"/>
                    <a:pt x="24" y="39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10"/>
                  </a:cubicBezTo>
                  <a:cubicBezTo>
                    <a:pt x="24" y="10"/>
                    <a:pt x="24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3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lose/>
                  <a:moveTo>
                    <a:pt x="25" y="11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4" y="15"/>
                    <a:pt x="24" y="15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3" y="29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32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31"/>
                    <a:pt x="24" y="31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3" y="39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3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7"/>
                    <a:pt x="24" y="38"/>
                  </a:cubicBezTo>
                  <a:cubicBezTo>
                    <a:pt x="24" y="38"/>
                    <a:pt x="23" y="39"/>
                    <a:pt x="23" y="39"/>
                  </a:cubicBezTo>
                  <a:close/>
                  <a:moveTo>
                    <a:pt x="23" y="1"/>
                  </a:moveTo>
                  <a:cubicBezTo>
                    <a:pt x="23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lose/>
                  <a:moveTo>
                    <a:pt x="23" y="5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8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3" y="5"/>
                  </a:cubicBezTo>
                  <a:close/>
                  <a:moveTo>
                    <a:pt x="23" y="7"/>
                  </a:moveTo>
                  <a:cubicBezTo>
                    <a:pt x="23" y="8"/>
                    <a:pt x="23" y="8"/>
                    <a:pt x="23" y="9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3" y="1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28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30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lose/>
                  <a:moveTo>
                    <a:pt x="23" y="31"/>
                  </a:moveTo>
                  <a:cubicBezTo>
                    <a:pt x="23" y="31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3" y="38"/>
                  </a:moveTo>
                  <a:cubicBezTo>
                    <a:pt x="23" y="39"/>
                    <a:pt x="23" y="39"/>
                    <a:pt x="23" y="39"/>
                  </a:cubicBezTo>
                  <a:cubicBezTo>
                    <a:pt x="23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39"/>
                    <a:pt x="23" y="38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39"/>
                  </a:cubicBezTo>
                  <a:close/>
                  <a:moveTo>
                    <a:pt x="22" y="1"/>
                  </a:moveTo>
                  <a:cubicBezTo>
                    <a:pt x="21" y="2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4"/>
                    <a:pt x="20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4"/>
                    <a:pt x="20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1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19" y="5"/>
                  </a:cubicBezTo>
                  <a:cubicBezTo>
                    <a:pt x="20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0" y="12"/>
                    <a:pt x="19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20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1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1"/>
                    <a:pt x="21" y="40"/>
                    <a:pt x="22" y="40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1" y="37"/>
                    <a:pt x="21" y="35"/>
                    <a:pt x="20" y="34"/>
                  </a:cubicBezTo>
                  <a:cubicBezTo>
                    <a:pt x="20" y="33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2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5"/>
                    <a:pt x="21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1" y="36"/>
                    <a:pt x="20" y="34"/>
                    <a:pt x="20" y="33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20" y="34"/>
                    <a:pt x="20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lnTo>
                    <a:pt x="19" y="37"/>
                  </a:ln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8" y="5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lose/>
                  <a:moveTo>
                    <a:pt x="16" y="42"/>
                  </a:moveTo>
                  <a:cubicBezTo>
                    <a:pt x="17" y="42"/>
                    <a:pt x="18" y="43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9" y="9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7" y="12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8" y="11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8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8"/>
                    <a:pt x="17" y="19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8" y="17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4"/>
                    <a:pt x="17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7"/>
                    <a:pt x="17" y="26"/>
                    <a:pt x="16" y="26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29"/>
                    <a:pt x="17" y="28"/>
                    <a:pt x="16" y="27"/>
                  </a:cubicBezTo>
                  <a:cubicBezTo>
                    <a:pt x="17" y="27"/>
                    <a:pt x="18" y="28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8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8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4"/>
                    <a:pt x="18" y="35"/>
                    <a:pt x="19" y="35"/>
                  </a:cubicBezTo>
                  <a:close/>
                  <a:moveTo>
                    <a:pt x="19" y="41"/>
                  </a:move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8" y="9"/>
                    <a:pt x="18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9" y="9"/>
                    <a:pt x="18" y="11"/>
                    <a:pt x="16" y="1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6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lose/>
                  <a:moveTo>
                    <a:pt x="16" y="35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lose/>
                  <a:moveTo>
                    <a:pt x="16" y="36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5" y="41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7"/>
                    <a:pt x="15" y="29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7" y="27"/>
                    <a:pt x="13" y="23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3" y="23"/>
                    <a:pt x="18" y="27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5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2"/>
                    <a:pt x="16" y="21"/>
                  </a:cubicBezTo>
                  <a:cubicBezTo>
                    <a:pt x="15" y="21"/>
                    <a:pt x="15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6" y="32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5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10"/>
                    <a:pt x="15" y="10"/>
                  </a:cubicBezTo>
                  <a:close/>
                  <a:moveTo>
                    <a:pt x="15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2" y="2"/>
                    <a:pt x="11" y="3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9" y="36"/>
                  </a:moveTo>
                  <a:cubicBezTo>
                    <a:pt x="9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2" y="35"/>
                  </a:cubicBezTo>
                  <a:cubicBezTo>
                    <a:pt x="12" y="37"/>
                    <a:pt x="12" y="39"/>
                    <a:pt x="13" y="40"/>
                  </a:cubicBezTo>
                  <a:cubicBezTo>
                    <a:pt x="14" y="41"/>
                    <a:pt x="14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38"/>
                    <a:pt x="12" y="36"/>
                    <a:pt x="13" y="34"/>
                  </a:cubicBezTo>
                  <a:cubicBezTo>
                    <a:pt x="12" y="35"/>
                    <a:pt x="11" y="35"/>
                    <a:pt x="10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9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1" y="4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lose/>
                  <a:moveTo>
                    <a:pt x="15" y="7"/>
                  </a:moveTo>
                  <a:cubicBezTo>
                    <a:pt x="14" y="6"/>
                    <a:pt x="12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2"/>
                    <a:pt x="11" y="10"/>
                    <a:pt x="12" y="8"/>
                  </a:cubicBezTo>
                  <a:cubicBezTo>
                    <a:pt x="12" y="7"/>
                    <a:pt x="14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lose/>
                  <a:moveTo>
                    <a:pt x="15" y="9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2" y="9"/>
                    <a:pt x="13" y="8"/>
                    <a:pt x="13" y="9"/>
                  </a:cubicBezTo>
                  <a:cubicBezTo>
                    <a:pt x="13" y="9"/>
                    <a:pt x="14" y="9"/>
                    <a:pt x="15" y="9"/>
                  </a:cubicBezTo>
                  <a:close/>
                  <a:moveTo>
                    <a:pt x="15" y="15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2" y="15"/>
                    <a:pt x="11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3" y="15"/>
                    <a:pt x="14" y="15"/>
                    <a:pt x="15" y="15"/>
                  </a:cubicBezTo>
                  <a:close/>
                  <a:moveTo>
                    <a:pt x="15" y="16"/>
                  </a:moveTo>
                  <a:cubicBezTo>
                    <a:pt x="14" y="16"/>
                    <a:pt x="12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2" y="18"/>
                    <a:pt x="12" y="16"/>
                  </a:cubicBezTo>
                  <a:cubicBezTo>
                    <a:pt x="13" y="16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21"/>
                    <a:pt x="12" y="23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3" y="20"/>
                    <a:pt x="15" y="18"/>
                  </a:cubicBezTo>
                  <a:close/>
                  <a:moveTo>
                    <a:pt x="15" y="20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4" y="24"/>
                    <a:pt x="14" y="23"/>
                    <a:pt x="14" y="21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3" y="26"/>
                    <a:pt x="13" y="27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1"/>
                    <a:pt x="11" y="32"/>
                    <a:pt x="9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1" y="31"/>
                    <a:pt x="12" y="31"/>
                    <a:pt x="12" y="29"/>
                  </a:cubicBezTo>
                  <a:cubicBezTo>
                    <a:pt x="13" y="27"/>
                    <a:pt x="11" y="25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2" y="23"/>
                    <a:pt x="13" y="22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3" y="36"/>
                    <a:pt x="13" y="38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39"/>
                    <a:pt x="12" y="36"/>
                    <a:pt x="14" y="34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9" y="31"/>
                  </a:moveTo>
                  <a:cubicBezTo>
                    <a:pt x="9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2" y="27"/>
                    <a:pt x="11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1" y="27"/>
                    <a:pt x="11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8"/>
                    <a:pt x="9" y="28"/>
                  </a:cubicBezTo>
                  <a:cubicBezTo>
                    <a:pt x="9" y="31"/>
                    <a:pt x="9" y="31"/>
                    <a:pt x="9" y="31"/>
                  </a:cubicBezTo>
                  <a:close/>
                  <a:moveTo>
                    <a:pt x="9" y="20"/>
                  </a:moveTo>
                  <a:cubicBezTo>
                    <a:pt x="9" y="20"/>
                    <a:pt x="10" y="20"/>
                    <a:pt x="10" y="20"/>
                  </a:cubicBezTo>
                  <a:cubicBezTo>
                    <a:pt x="12" y="18"/>
                    <a:pt x="11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6"/>
                    <a:pt x="11" y="18"/>
                    <a:pt x="9" y="19"/>
                  </a:cubicBezTo>
                  <a:lnTo>
                    <a:pt x="9" y="20"/>
                  </a:lnTo>
                  <a:close/>
                  <a:moveTo>
                    <a:pt x="9" y="4"/>
                  </a:moveTo>
                  <a:cubicBezTo>
                    <a:pt x="8" y="5"/>
                    <a:pt x="7" y="7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8" y="12"/>
                  </a:cubicBezTo>
                  <a:cubicBezTo>
                    <a:pt x="6" y="12"/>
                    <a:pt x="4" y="12"/>
                    <a:pt x="3" y="13"/>
                  </a:cubicBezTo>
                  <a:cubicBezTo>
                    <a:pt x="0" y="16"/>
                    <a:pt x="0" y="20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5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35"/>
                    <a:pt x="3" y="32"/>
                    <a:pt x="3" y="29"/>
                  </a:cubicBezTo>
                  <a:cubicBezTo>
                    <a:pt x="3" y="27"/>
                    <a:pt x="5" y="25"/>
                    <a:pt x="7" y="24"/>
                  </a:cubicBezTo>
                  <a:cubicBezTo>
                    <a:pt x="6" y="24"/>
                    <a:pt x="4" y="24"/>
                    <a:pt x="3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5" y="12"/>
                    <a:pt x="7" y="12"/>
                    <a:pt x="9" y="13"/>
                  </a:cubicBezTo>
                  <a:cubicBezTo>
                    <a:pt x="8" y="12"/>
                    <a:pt x="8" y="11"/>
                    <a:pt x="8" y="9"/>
                  </a:cubicBezTo>
                  <a:cubicBezTo>
                    <a:pt x="8" y="8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5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10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9" y="5"/>
                  </a:cubicBezTo>
                  <a:close/>
                  <a:moveTo>
                    <a:pt x="9" y="14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3"/>
                    <a:pt x="4" y="14"/>
                    <a:pt x="3" y="16"/>
                  </a:cubicBezTo>
                  <a:cubicBezTo>
                    <a:pt x="1" y="18"/>
                    <a:pt x="3" y="22"/>
                    <a:pt x="6" y="23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8" y="24"/>
                    <a:pt x="8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2" y="22"/>
                    <a:pt x="1" y="18"/>
                    <a:pt x="2" y="15"/>
                  </a:cubicBezTo>
                  <a:cubicBezTo>
                    <a:pt x="4" y="13"/>
                    <a:pt x="7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19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6" y="21"/>
                    <a:pt x="8" y="21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5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8"/>
                    <a:pt x="5" y="16"/>
                    <a:pt x="7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  <a:moveTo>
                    <a:pt x="9" y="25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5"/>
                    <a:pt x="7" y="25"/>
                  </a:cubicBezTo>
                  <a:cubicBezTo>
                    <a:pt x="5" y="26"/>
                    <a:pt x="4" y="28"/>
                    <a:pt x="4" y="31"/>
                  </a:cubicBezTo>
                  <a:cubicBezTo>
                    <a:pt x="5" y="33"/>
                    <a:pt x="7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5"/>
                    <a:pt x="4" y="33"/>
                    <a:pt x="4" y="31"/>
                  </a:cubicBezTo>
                  <a:cubicBezTo>
                    <a:pt x="3" y="28"/>
                    <a:pt x="5" y="25"/>
                    <a:pt x="7" y="25"/>
                  </a:cubicBezTo>
                  <a:cubicBezTo>
                    <a:pt x="8" y="25"/>
                    <a:pt x="9" y="25"/>
                    <a:pt x="9" y="25"/>
                  </a:cubicBezTo>
                  <a:close/>
                  <a:moveTo>
                    <a:pt x="9" y="28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8" y="30"/>
                    <a:pt x="9" y="30"/>
                  </a:cubicBezTo>
                  <a:cubicBezTo>
                    <a:pt x="9" y="29"/>
                    <a:pt x="10" y="28"/>
                    <a:pt x="9" y="28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9" y="28"/>
                    <a:pt x="8" y="28"/>
                    <a:pt x="8" y="29"/>
                  </a:cubicBezTo>
                  <a:cubicBezTo>
                    <a:pt x="7" y="29"/>
                    <a:pt x="7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1"/>
                    <a:pt x="6" y="29"/>
                    <a:pt x="8" y="28"/>
                  </a:cubicBezTo>
                  <a:cubicBezTo>
                    <a:pt x="8" y="27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1817">
              <a:extLst>
                <a:ext uri="{FF2B5EF4-FFF2-40B4-BE49-F238E27FC236}">
                  <a16:creationId xmlns:a16="http://schemas.microsoft.com/office/drawing/2014/main" id="{BA5B426E-59CC-4E28-8C47-AA3BE72478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220"/>
              <a:ext cx="51" cy="48"/>
            </a:xfrm>
            <a:custGeom>
              <a:avLst/>
              <a:gdLst>
                <a:gd name="T0" fmla="*/ 42 w 44"/>
                <a:gd name="T1" fmla="*/ 22 h 42"/>
                <a:gd name="T2" fmla="*/ 29 w 44"/>
                <a:gd name="T3" fmla="*/ 36 h 42"/>
                <a:gd name="T4" fmla="*/ 30 w 44"/>
                <a:gd name="T5" fmla="*/ 29 h 42"/>
                <a:gd name="T6" fmla="*/ 35 w 44"/>
                <a:gd name="T7" fmla="*/ 20 h 42"/>
                <a:gd name="T8" fmla="*/ 34 w 44"/>
                <a:gd name="T9" fmla="*/ 29 h 42"/>
                <a:gd name="T10" fmla="*/ 35 w 44"/>
                <a:gd name="T11" fmla="*/ 12 h 42"/>
                <a:gd name="T12" fmla="*/ 32 w 44"/>
                <a:gd name="T13" fmla="*/ 10 h 42"/>
                <a:gd name="T14" fmla="*/ 30 w 44"/>
                <a:gd name="T15" fmla="*/ 10 h 42"/>
                <a:gd name="T16" fmla="*/ 26 w 44"/>
                <a:gd name="T17" fmla="*/ 2 h 42"/>
                <a:gd name="T18" fmla="*/ 29 w 44"/>
                <a:gd name="T19" fmla="*/ 18 h 42"/>
                <a:gd name="T20" fmla="*/ 29 w 44"/>
                <a:gd name="T21" fmla="*/ 29 h 42"/>
                <a:gd name="T22" fmla="*/ 26 w 44"/>
                <a:gd name="T23" fmla="*/ 37 h 42"/>
                <a:gd name="T24" fmla="*/ 26 w 44"/>
                <a:gd name="T25" fmla="*/ 16 h 42"/>
                <a:gd name="T26" fmla="*/ 26 w 44"/>
                <a:gd name="T27" fmla="*/ 6 h 42"/>
                <a:gd name="T28" fmla="*/ 26 w 44"/>
                <a:gd name="T29" fmla="*/ 2 h 42"/>
                <a:gd name="T30" fmla="*/ 26 w 44"/>
                <a:gd name="T31" fmla="*/ 9 h 42"/>
                <a:gd name="T32" fmla="*/ 24 w 44"/>
                <a:gd name="T33" fmla="*/ 15 h 42"/>
                <a:gd name="T34" fmla="*/ 24 w 44"/>
                <a:gd name="T35" fmla="*/ 15 h 42"/>
                <a:gd name="T36" fmla="*/ 26 w 44"/>
                <a:gd name="T37" fmla="*/ 26 h 42"/>
                <a:gd name="T38" fmla="*/ 24 w 44"/>
                <a:gd name="T39" fmla="*/ 0 h 42"/>
                <a:gd name="T40" fmla="*/ 24 w 44"/>
                <a:gd name="T41" fmla="*/ 8 h 42"/>
                <a:gd name="T42" fmla="*/ 24 w 44"/>
                <a:gd name="T43" fmla="*/ 13 h 42"/>
                <a:gd name="T44" fmla="*/ 24 w 44"/>
                <a:gd name="T45" fmla="*/ 26 h 42"/>
                <a:gd name="T46" fmla="*/ 24 w 44"/>
                <a:gd name="T47" fmla="*/ 30 h 42"/>
                <a:gd name="T48" fmla="*/ 21 w 44"/>
                <a:gd name="T49" fmla="*/ 42 h 42"/>
                <a:gd name="T50" fmla="*/ 24 w 44"/>
                <a:gd name="T51" fmla="*/ 11 h 42"/>
                <a:gd name="T52" fmla="*/ 24 w 44"/>
                <a:gd name="T53" fmla="*/ 15 h 42"/>
                <a:gd name="T54" fmla="*/ 24 w 44"/>
                <a:gd name="T55" fmla="*/ 26 h 42"/>
                <a:gd name="T56" fmla="*/ 24 w 44"/>
                <a:gd name="T57" fmla="*/ 29 h 42"/>
                <a:gd name="T58" fmla="*/ 23 w 44"/>
                <a:gd name="T59" fmla="*/ 36 h 42"/>
                <a:gd name="T60" fmla="*/ 21 w 44"/>
                <a:gd name="T61" fmla="*/ 42 h 42"/>
                <a:gd name="T62" fmla="*/ 21 w 44"/>
                <a:gd name="T63" fmla="*/ 14 h 42"/>
                <a:gd name="T64" fmla="*/ 21 w 44"/>
                <a:gd name="T65" fmla="*/ 15 h 42"/>
                <a:gd name="T66" fmla="*/ 20 w 44"/>
                <a:gd name="T67" fmla="*/ 28 h 42"/>
                <a:gd name="T68" fmla="*/ 20 w 44"/>
                <a:gd name="T69" fmla="*/ 35 h 42"/>
                <a:gd name="T70" fmla="*/ 20 w 44"/>
                <a:gd name="T71" fmla="*/ 41 h 42"/>
                <a:gd name="T72" fmla="*/ 17 w 44"/>
                <a:gd name="T73" fmla="*/ 17 h 42"/>
                <a:gd name="T74" fmla="*/ 17 w 44"/>
                <a:gd name="T75" fmla="*/ 19 h 42"/>
                <a:gd name="T76" fmla="*/ 20 w 44"/>
                <a:gd name="T77" fmla="*/ 28 h 42"/>
                <a:gd name="T78" fmla="*/ 20 w 44"/>
                <a:gd name="T79" fmla="*/ 35 h 42"/>
                <a:gd name="T80" fmla="*/ 19 w 44"/>
                <a:gd name="T81" fmla="*/ 40 h 42"/>
                <a:gd name="T82" fmla="*/ 16 w 44"/>
                <a:gd name="T83" fmla="*/ 41 h 42"/>
                <a:gd name="T84" fmla="*/ 16 w 44"/>
                <a:gd name="T85" fmla="*/ 19 h 42"/>
                <a:gd name="T86" fmla="*/ 17 w 44"/>
                <a:gd name="T87" fmla="*/ 19 h 42"/>
                <a:gd name="T88" fmla="*/ 17 w 44"/>
                <a:gd name="T89" fmla="*/ 29 h 42"/>
                <a:gd name="T90" fmla="*/ 17 w 44"/>
                <a:gd name="T91" fmla="*/ 32 h 42"/>
                <a:gd name="T92" fmla="*/ 14 w 44"/>
                <a:gd name="T93" fmla="*/ 2 h 42"/>
                <a:gd name="T94" fmla="*/ 14 w 44"/>
                <a:gd name="T95" fmla="*/ 6 h 42"/>
                <a:gd name="T96" fmla="*/ 16 w 44"/>
                <a:gd name="T97" fmla="*/ 12 h 42"/>
                <a:gd name="T98" fmla="*/ 16 w 44"/>
                <a:gd name="T99" fmla="*/ 23 h 42"/>
                <a:gd name="T100" fmla="*/ 14 w 44"/>
                <a:gd name="T101" fmla="*/ 32 h 42"/>
                <a:gd name="T102" fmla="*/ 12 w 44"/>
                <a:gd name="T103" fmla="*/ 37 h 42"/>
                <a:gd name="T104" fmla="*/ 14 w 44"/>
                <a:gd name="T105" fmla="*/ 10 h 42"/>
                <a:gd name="T106" fmla="*/ 12 w 44"/>
                <a:gd name="T107" fmla="*/ 14 h 42"/>
                <a:gd name="T108" fmla="*/ 14 w 44"/>
                <a:gd name="T109" fmla="*/ 31 h 42"/>
                <a:gd name="T110" fmla="*/ 12 w 44"/>
                <a:gd name="T111" fmla="*/ 32 h 42"/>
                <a:gd name="T112" fmla="*/ 10 w 44"/>
                <a:gd name="T113" fmla="*/ 12 h 42"/>
                <a:gd name="T114" fmla="*/ 11 w 44"/>
                <a:gd name="T115" fmla="*/ 12 h 42"/>
                <a:gd name="T116" fmla="*/ 11 w 44"/>
                <a:gd name="T117" fmla="*/ 16 h 42"/>
                <a:gd name="T118" fmla="*/ 12 w 44"/>
                <a:gd name="T119" fmla="*/ 23 h 42"/>
                <a:gd name="T120" fmla="*/ 11 w 44"/>
                <a:gd name="T121" fmla="*/ 25 h 42"/>
                <a:gd name="T122" fmla="*/ 11 w 44"/>
                <a:gd name="T12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1"/>
                  </a:moveTo>
                  <a:cubicBezTo>
                    <a:pt x="31" y="2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4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9" y="19"/>
                  </a:cubicBezTo>
                  <a:cubicBezTo>
                    <a:pt x="40" y="19"/>
                    <a:pt x="42" y="20"/>
                    <a:pt x="42" y="22"/>
                  </a:cubicBezTo>
                  <a:cubicBezTo>
                    <a:pt x="44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6" y="31"/>
                    <a:pt x="36" y="31"/>
                  </a:cubicBezTo>
                  <a:cubicBezTo>
                    <a:pt x="36" y="33"/>
                    <a:pt x="36" y="35"/>
                    <a:pt x="36" y="36"/>
                  </a:cubicBezTo>
                  <a:cubicBezTo>
                    <a:pt x="35" y="39"/>
                    <a:pt x="32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2" y="40"/>
                    <a:pt x="34" y="39"/>
                    <a:pt x="35" y="36"/>
                  </a:cubicBezTo>
                  <a:cubicBezTo>
                    <a:pt x="36" y="34"/>
                    <a:pt x="35" y="32"/>
                    <a:pt x="34" y="30"/>
                  </a:cubicBezTo>
                  <a:cubicBezTo>
                    <a:pt x="35" y="31"/>
                    <a:pt x="36" y="31"/>
                    <a:pt x="38" y="30"/>
                  </a:cubicBezTo>
                  <a:cubicBezTo>
                    <a:pt x="41" y="30"/>
                    <a:pt x="43" y="26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9"/>
                    <a:pt x="39" y="18"/>
                    <a:pt x="40" y="17"/>
                  </a:cubicBezTo>
                  <a:cubicBezTo>
                    <a:pt x="42" y="13"/>
                    <a:pt x="40" y="9"/>
                    <a:pt x="37" y="8"/>
                  </a:cubicBezTo>
                  <a:cubicBezTo>
                    <a:pt x="35" y="7"/>
                    <a:pt x="33" y="8"/>
                    <a:pt x="31" y="9"/>
                  </a:cubicBezTo>
                  <a:cubicBezTo>
                    <a:pt x="32" y="8"/>
                    <a:pt x="32" y="7"/>
                    <a:pt x="31" y="5"/>
                  </a:cubicBezTo>
                  <a:cubicBezTo>
                    <a:pt x="31" y="4"/>
                    <a:pt x="30" y="3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39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6" y="35"/>
                    <a:pt x="36" y="32"/>
                    <a:pt x="33" y="30"/>
                  </a:cubicBezTo>
                  <a:cubicBezTo>
                    <a:pt x="32" y="30"/>
                    <a:pt x="31" y="29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0"/>
                    <a:pt x="32" y="30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1" y="36"/>
                    <a:pt x="32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29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30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4"/>
                  </a:cubicBezTo>
                  <a:cubicBezTo>
                    <a:pt x="32" y="35"/>
                    <a:pt x="31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lose/>
                  <a:moveTo>
                    <a:pt x="29" y="30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8"/>
                    <a:pt x="30" y="26"/>
                    <a:pt x="29" y="24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30" y="28"/>
                    <a:pt x="30" y="29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2" y="29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0"/>
                    <a:pt x="35" y="30"/>
                    <a:pt x="36" y="31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2" y="22"/>
                    <a:pt x="39" y="19"/>
                    <a:pt x="37" y="20"/>
                  </a:cubicBezTo>
                  <a:cubicBezTo>
                    <a:pt x="34" y="20"/>
                    <a:pt x="32" y="23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7" y="26"/>
                    <a:pt x="38" y="26"/>
                    <a:pt x="37" y="25"/>
                  </a:cubicBezTo>
                  <a:cubicBezTo>
                    <a:pt x="36" y="25"/>
                    <a:pt x="36" y="24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5"/>
                    <a:pt x="38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5" y="20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19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20"/>
                    <a:pt x="32" y="20"/>
                    <a:pt x="33" y="21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7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5" y="21"/>
                    <a:pt x="37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2" y="28"/>
                    <a:pt x="39" y="30"/>
                    <a:pt x="36" y="30"/>
                  </a:cubicBezTo>
                  <a:cubicBezTo>
                    <a:pt x="35" y="30"/>
                    <a:pt x="34" y="30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0" y="26"/>
                    <a:pt x="30" y="22"/>
                    <a:pt x="29" y="19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18"/>
                  </a:moveTo>
                  <a:cubicBezTo>
                    <a:pt x="31" y="19"/>
                    <a:pt x="32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7" y="19"/>
                    <a:pt x="38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0" y="12"/>
                    <a:pt x="30" y="15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6" y="14"/>
                    <a:pt x="36" y="13"/>
                    <a:pt x="36" y="14"/>
                  </a:cubicBezTo>
                  <a:cubicBezTo>
                    <a:pt x="35" y="14"/>
                    <a:pt x="34" y="14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3"/>
                    <a:pt x="34" y="12"/>
                    <a:pt x="35" y="12"/>
                  </a:cubicBezTo>
                  <a:cubicBezTo>
                    <a:pt x="36" y="12"/>
                    <a:pt x="37" y="13"/>
                    <a:pt x="37" y="14"/>
                  </a:cubicBezTo>
                  <a:cubicBezTo>
                    <a:pt x="37" y="16"/>
                    <a:pt x="35" y="16"/>
                    <a:pt x="33" y="16"/>
                  </a:cubicBezTo>
                  <a:cubicBezTo>
                    <a:pt x="31" y="16"/>
                    <a:pt x="30" y="13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5"/>
                    <a:pt x="31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6" y="11"/>
                    <a:pt x="34" y="12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2"/>
                    <a:pt x="32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8" y="18"/>
                  </a:cubicBezTo>
                  <a:cubicBezTo>
                    <a:pt x="37" y="18"/>
                    <a:pt x="37" y="18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2" y="19"/>
                    <a:pt x="31" y="18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6"/>
                    <a:pt x="31" y="4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1" y="6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6" y="0"/>
                  </a:moveTo>
                  <a:cubicBezTo>
                    <a:pt x="27" y="0"/>
                    <a:pt x="28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9" y="40"/>
                  </a:moveTo>
                  <a:cubicBezTo>
                    <a:pt x="28" y="40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8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7" y="13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8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8" y="13"/>
                    <a:pt x="27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4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29" y="17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lose/>
                  <a:moveTo>
                    <a:pt x="29" y="18"/>
                  </a:moveTo>
                  <a:cubicBezTo>
                    <a:pt x="28" y="17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9" y="18"/>
                    <a:pt x="29" y="21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6" y="17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8"/>
                    <a:pt x="28" y="19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29" y="27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1"/>
                    <a:pt x="27" y="32"/>
                  </a:cubicBezTo>
                  <a:cubicBezTo>
                    <a:pt x="27" y="34"/>
                    <a:pt x="28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1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30"/>
                    <a:pt x="28" y="31"/>
                    <a:pt x="28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8" y="39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9" y="22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7" y="24"/>
                    <a:pt x="28" y="24"/>
                    <a:pt x="28" y="24"/>
                  </a:cubicBezTo>
                  <a:cubicBezTo>
                    <a:pt x="27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7" y="25"/>
                    <a:pt x="28" y="24"/>
                    <a:pt x="28" y="23"/>
                  </a:cubicBezTo>
                  <a:cubicBezTo>
                    <a:pt x="28" y="20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9"/>
                    <a:pt x="28" y="21"/>
                    <a:pt x="27" y="22"/>
                  </a:cubicBezTo>
                  <a:cubicBezTo>
                    <a:pt x="27" y="23"/>
                    <a:pt x="27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28" y="9"/>
                    <a:pt x="28" y="7"/>
                    <a:pt x="27" y="6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7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7" y="9"/>
                    <a:pt x="28" y="8"/>
                    <a:pt x="27" y="7"/>
                  </a:cubicBezTo>
                  <a:cubicBezTo>
                    <a:pt x="27" y="7"/>
                    <a:pt x="27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6" y="8"/>
                    <a:pt x="26" y="9"/>
                  </a:cubicBezTo>
                  <a:lnTo>
                    <a:pt x="26" y="10"/>
                  </a:lnTo>
                  <a:close/>
                  <a:moveTo>
                    <a:pt x="24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6" y="39"/>
                  </a:moveTo>
                  <a:cubicBezTo>
                    <a:pt x="25" y="39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7"/>
                    <a:pt x="25" y="38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6"/>
                    <a:pt x="25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4" y="31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1" y="3"/>
                  </a:moveTo>
                  <a:cubicBezTo>
                    <a:pt x="21" y="2"/>
                    <a:pt x="22" y="1"/>
                    <a:pt x="23" y="1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2"/>
                    <a:pt x="21" y="3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4" y="39"/>
                  </a:moveTo>
                  <a:cubicBezTo>
                    <a:pt x="23" y="40"/>
                    <a:pt x="22" y="41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4" y="39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2" y="2"/>
                    <a:pt x="20" y="4"/>
                    <a:pt x="21" y="7"/>
                  </a:cubicBezTo>
                  <a:cubicBezTo>
                    <a:pt x="21" y="8"/>
                    <a:pt x="22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2" y="8"/>
                    <a:pt x="21" y="6"/>
                  </a:cubicBezTo>
                  <a:cubicBezTo>
                    <a:pt x="21" y="5"/>
                    <a:pt x="22" y="3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4" y="6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0"/>
                  </a:cubicBezTo>
                  <a:cubicBezTo>
                    <a:pt x="21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29"/>
                  </a:moveTo>
                  <a:cubicBezTo>
                    <a:pt x="23" y="30"/>
                    <a:pt x="23" y="31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lose/>
                  <a:moveTo>
                    <a:pt x="24" y="31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1" y="41"/>
                  </a:moveTo>
                  <a:cubicBezTo>
                    <a:pt x="22" y="40"/>
                    <a:pt x="24" y="38"/>
                    <a:pt x="23" y="36"/>
                  </a:cubicBezTo>
                  <a:cubicBezTo>
                    <a:pt x="23" y="34"/>
                    <a:pt x="22" y="33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3" y="35"/>
                    <a:pt x="23" y="36"/>
                  </a:cubicBezTo>
                  <a:cubicBezTo>
                    <a:pt x="23" y="38"/>
                    <a:pt x="22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1"/>
                    <a:pt x="21" y="11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1" y="11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1" y="40"/>
                  </a:cubicBezTo>
                  <a:close/>
                  <a:moveTo>
                    <a:pt x="17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6"/>
                    <a:pt x="19" y="5"/>
                    <a:pt x="19" y="5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20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6"/>
                    <a:pt x="18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8" y="16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9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9" y="32"/>
                    <a:pt x="18" y="33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9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4"/>
                    <a:pt x="18" y="34"/>
                    <a:pt x="19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19" y="40"/>
                    <a:pt x="20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7" y="11"/>
                  </a:cubicBezTo>
                  <a:close/>
                  <a:moveTo>
                    <a:pt x="16" y="2"/>
                  </a:move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7" y="42"/>
                  </a:moveTo>
                  <a:cubicBezTo>
                    <a:pt x="17" y="42"/>
                    <a:pt x="16" y="42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9"/>
                    <a:pt x="17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7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8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7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8"/>
                    <a:pt x="16" y="19"/>
                    <a:pt x="16" y="21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1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8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6" y="19"/>
                    <a:pt x="16" y="20"/>
                  </a:cubicBezTo>
                  <a:cubicBezTo>
                    <a:pt x="16" y="22"/>
                    <a:pt x="16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1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4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6" y="25"/>
                    <a:pt x="16" y="2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7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7" y="29"/>
                    <a:pt x="16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6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7" y="34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lnTo>
                    <a:pt x="16" y="12"/>
                  </a:lnTo>
                  <a:close/>
                  <a:moveTo>
                    <a:pt x="14" y="2"/>
                  </a:moveTo>
                  <a:cubicBezTo>
                    <a:pt x="14" y="2"/>
                    <a:pt x="15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40"/>
                    <a:pt x="15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5" y="13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6"/>
                    <a:pt x="15" y="15"/>
                    <a:pt x="14" y="14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5" y="24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4" y="21"/>
                    <a:pt x="14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8"/>
                    <a:pt x="15" y="21"/>
                    <a:pt x="16" y="23"/>
                  </a:cubicBezTo>
                  <a:close/>
                  <a:moveTo>
                    <a:pt x="16" y="25"/>
                  </a:move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5" y="25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0"/>
                  </a:move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5" y="31"/>
                    <a:pt x="15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4"/>
                  </a:cubicBezTo>
                  <a:close/>
                  <a:moveTo>
                    <a:pt x="16" y="40"/>
                  </a:moveTo>
                  <a:cubicBezTo>
                    <a:pt x="15" y="39"/>
                    <a:pt x="14" y="38"/>
                    <a:pt x="14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0"/>
                    <a:pt x="16" y="40"/>
                  </a:cubicBezTo>
                  <a:close/>
                  <a:moveTo>
                    <a:pt x="12" y="35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3" y="33"/>
                  </a:cubicBezTo>
                  <a:cubicBezTo>
                    <a:pt x="12" y="34"/>
                    <a:pt x="12" y="35"/>
                    <a:pt x="13" y="37"/>
                  </a:cubicBezTo>
                  <a:cubicBezTo>
                    <a:pt x="13" y="38"/>
                    <a:pt x="13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9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5"/>
                    <a:pt x="12" y="35"/>
                  </a:cubicBezTo>
                  <a:close/>
                  <a:moveTo>
                    <a:pt x="12" y="3"/>
                  </a:moveTo>
                  <a:cubicBezTo>
                    <a:pt x="12" y="2"/>
                    <a:pt x="13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4" y="3"/>
                  </a:moveTo>
                  <a:cubicBezTo>
                    <a:pt x="13" y="3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9"/>
                    <a:pt x="14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3" y="22"/>
                    <a:pt x="14" y="23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3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3" y="33"/>
                    <a:pt x="13" y="34"/>
                    <a:pt x="13" y="35"/>
                  </a:cubicBezTo>
                  <a:cubicBezTo>
                    <a:pt x="13" y="36"/>
                    <a:pt x="13" y="38"/>
                    <a:pt x="14" y="39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34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4"/>
                  </a:moveTo>
                  <a:cubicBezTo>
                    <a:pt x="12" y="33"/>
                    <a:pt x="12" y="33"/>
                    <a:pt x="13" y="32"/>
                  </a:cubicBezTo>
                  <a:cubicBezTo>
                    <a:pt x="14" y="31"/>
                    <a:pt x="14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8"/>
                    <a:pt x="13" y="31"/>
                    <a:pt x="12" y="32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lose/>
                  <a:moveTo>
                    <a:pt x="12" y="21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20"/>
                    <a:pt x="12" y="21"/>
                  </a:cubicBezTo>
                  <a:close/>
                  <a:moveTo>
                    <a:pt x="12" y="35"/>
                  </a:moveTo>
                  <a:cubicBezTo>
                    <a:pt x="10" y="35"/>
                    <a:pt x="9" y="35"/>
                    <a:pt x="7" y="35"/>
                  </a:cubicBezTo>
                  <a:cubicBezTo>
                    <a:pt x="3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5" y="24"/>
                    <a:pt x="5" y="23"/>
                  </a:cubicBezTo>
                  <a:cubicBezTo>
                    <a:pt x="4" y="23"/>
                    <a:pt x="2" y="22"/>
                    <a:pt x="2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9" y="4"/>
                    <a:pt x="10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9" y="5"/>
                    <a:pt x="9" y="6"/>
                  </a:cubicBezTo>
                  <a:cubicBezTo>
                    <a:pt x="8" y="8"/>
                    <a:pt x="9" y="11"/>
                    <a:pt x="10" y="12"/>
                  </a:cubicBezTo>
                  <a:cubicBezTo>
                    <a:pt x="9" y="11"/>
                    <a:pt x="8" y="11"/>
                    <a:pt x="6" y="12"/>
                  </a:cubicBezTo>
                  <a:cubicBezTo>
                    <a:pt x="3" y="13"/>
                    <a:pt x="1" y="17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4"/>
                    <a:pt x="5" y="24"/>
                    <a:pt x="4" y="26"/>
                  </a:cubicBezTo>
                  <a:cubicBezTo>
                    <a:pt x="3" y="29"/>
                    <a:pt x="4" y="33"/>
                    <a:pt x="7" y="34"/>
                  </a:cubicBezTo>
                  <a:cubicBezTo>
                    <a:pt x="9" y="35"/>
                    <a:pt x="10" y="35"/>
                    <a:pt x="12" y="34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2" y="4"/>
                  </a:moveTo>
                  <a:cubicBezTo>
                    <a:pt x="11" y="4"/>
                    <a:pt x="11" y="4"/>
                    <a:pt x="10" y="5"/>
                  </a:cubicBezTo>
                  <a:cubicBezTo>
                    <a:pt x="8" y="7"/>
                    <a:pt x="8" y="10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0"/>
                    <a:pt x="9" y="7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5" y="12"/>
                    <a:pt x="2" y="14"/>
                    <a:pt x="2" y="18"/>
                  </a:cubicBezTo>
                  <a:cubicBezTo>
                    <a:pt x="2" y="21"/>
                    <a:pt x="5" y="23"/>
                    <a:pt x="8" y="23"/>
                  </a:cubicBezTo>
                  <a:cubicBezTo>
                    <a:pt x="10" y="22"/>
                    <a:pt x="12" y="20"/>
                    <a:pt x="11" y="17"/>
                  </a:cubicBezTo>
                  <a:cubicBezTo>
                    <a:pt x="10" y="16"/>
                    <a:pt x="9" y="16"/>
                    <a:pt x="8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10" y="15"/>
                    <a:pt x="11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2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8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7"/>
                    <a:pt x="5" y="19"/>
                    <a:pt x="7" y="19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8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7"/>
                    <a:pt x="10" y="18"/>
                  </a:cubicBezTo>
                  <a:cubicBezTo>
                    <a:pt x="11" y="20"/>
                    <a:pt x="9" y="22"/>
                    <a:pt x="7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5"/>
                    <a:pt x="5" y="12"/>
                    <a:pt x="8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23"/>
                  </a:move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6" y="24"/>
                    <a:pt x="6" y="24"/>
                  </a:cubicBezTo>
                  <a:cubicBezTo>
                    <a:pt x="3" y="26"/>
                    <a:pt x="3" y="31"/>
                    <a:pt x="6" y="33"/>
                  </a:cubicBezTo>
                  <a:cubicBezTo>
                    <a:pt x="7" y="34"/>
                    <a:pt x="10" y="35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4" y="30"/>
                    <a:pt x="4" y="27"/>
                    <a:pt x="6" y="25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lose/>
                  <a:moveTo>
                    <a:pt x="12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10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6"/>
                    <a:pt x="9" y="26"/>
                    <a:pt x="8" y="28"/>
                  </a:cubicBezTo>
                  <a:cubicBezTo>
                    <a:pt x="8" y="28"/>
                    <a:pt x="8" y="29"/>
                    <a:pt x="9" y="29"/>
                  </a:cubicBezTo>
                  <a:cubicBezTo>
                    <a:pt x="9" y="29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1"/>
                    <a:pt x="7" y="30"/>
                    <a:pt x="7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lnTo>
                    <a:pt x="1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1818">
              <a:extLst>
                <a:ext uri="{FF2B5EF4-FFF2-40B4-BE49-F238E27FC236}">
                  <a16:creationId xmlns:a16="http://schemas.microsoft.com/office/drawing/2014/main" id="{5969D658-329E-4E7C-B7B6-EAE1233D0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163"/>
              <a:ext cx="51" cy="48"/>
            </a:xfrm>
            <a:custGeom>
              <a:avLst/>
              <a:gdLst>
                <a:gd name="T0" fmla="*/ 35 w 44"/>
                <a:gd name="T1" fmla="*/ 36 h 42"/>
                <a:gd name="T2" fmla="*/ 35 w 44"/>
                <a:gd name="T3" fmla="*/ 29 h 42"/>
                <a:gd name="T4" fmla="*/ 35 w 44"/>
                <a:gd name="T5" fmla="*/ 23 h 42"/>
                <a:gd name="T6" fmla="*/ 35 w 44"/>
                <a:gd name="T7" fmla="*/ 11 h 42"/>
                <a:gd name="T8" fmla="*/ 30 w 44"/>
                <a:gd name="T9" fmla="*/ 40 h 42"/>
                <a:gd name="T10" fmla="*/ 30 w 44"/>
                <a:gd name="T11" fmla="*/ 22 h 42"/>
                <a:gd name="T12" fmla="*/ 30 w 44"/>
                <a:gd name="T13" fmla="*/ 22 h 42"/>
                <a:gd name="T14" fmla="*/ 34 w 44"/>
                <a:gd name="T15" fmla="*/ 29 h 42"/>
                <a:gd name="T16" fmla="*/ 32 w 44"/>
                <a:gd name="T17" fmla="*/ 34 h 42"/>
                <a:gd name="T18" fmla="*/ 30 w 44"/>
                <a:gd name="T19" fmla="*/ 4 h 42"/>
                <a:gd name="T20" fmla="*/ 28 w 44"/>
                <a:gd name="T21" fmla="*/ 2 h 42"/>
                <a:gd name="T22" fmla="*/ 30 w 44"/>
                <a:gd name="T23" fmla="*/ 22 h 42"/>
                <a:gd name="T24" fmla="*/ 30 w 44"/>
                <a:gd name="T25" fmla="*/ 32 h 42"/>
                <a:gd name="T26" fmla="*/ 30 w 44"/>
                <a:gd name="T27" fmla="*/ 38 h 42"/>
                <a:gd name="T28" fmla="*/ 28 w 44"/>
                <a:gd name="T29" fmla="*/ 1 h 42"/>
                <a:gd name="T30" fmla="*/ 28 w 44"/>
                <a:gd name="T31" fmla="*/ 12 h 42"/>
                <a:gd name="T32" fmla="*/ 28 w 44"/>
                <a:gd name="T33" fmla="*/ 24 h 42"/>
                <a:gd name="T34" fmla="*/ 28 w 44"/>
                <a:gd name="T35" fmla="*/ 30 h 42"/>
                <a:gd name="T36" fmla="*/ 28 w 44"/>
                <a:gd name="T37" fmla="*/ 0 h 42"/>
                <a:gd name="T38" fmla="*/ 27 w 44"/>
                <a:gd name="T39" fmla="*/ 8 h 42"/>
                <a:gd name="T40" fmla="*/ 26 w 44"/>
                <a:gd name="T41" fmla="*/ 15 h 42"/>
                <a:gd name="T42" fmla="*/ 28 w 44"/>
                <a:gd name="T43" fmla="*/ 24 h 42"/>
                <a:gd name="T44" fmla="*/ 26 w 44"/>
                <a:gd name="T45" fmla="*/ 27 h 42"/>
                <a:gd name="T46" fmla="*/ 22 w 44"/>
                <a:gd name="T47" fmla="*/ 2 h 42"/>
                <a:gd name="T48" fmla="*/ 23 w 44"/>
                <a:gd name="T49" fmla="*/ 9 h 42"/>
                <a:gd name="T50" fmla="*/ 26 w 44"/>
                <a:gd name="T51" fmla="*/ 7 h 42"/>
                <a:gd name="T52" fmla="*/ 26 w 44"/>
                <a:gd name="T53" fmla="*/ 17 h 42"/>
                <a:gd name="T54" fmla="*/ 26 w 44"/>
                <a:gd name="T55" fmla="*/ 26 h 42"/>
                <a:gd name="T56" fmla="*/ 24 w 44"/>
                <a:gd name="T57" fmla="*/ 35 h 42"/>
                <a:gd name="T58" fmla="*/ 22 w 44"/>
                <a:gd name="T59" fmla="*/ 41 h 42"/>
                <a:gd name="T60" fmla="*/ 22 w 44"/>
                <a:gd name="T61" fmla="*/ 14 h 42"/>
                <a:gd name="T62" fmla="*/ 22 w 44"/>
                <a:gd name="T63" fmla="*/ 27 h 42"/>
                <a:gd name="T64" fmla="*/ 22 w 44"/>
                <a:gd name="T65" fmla="*/ 30 h 42"/>
                <a:gd name="T66" fmla="*/ 22 w 44"/>
                <a:gd name="T67" fmla="*/ 40 h 42"/>
                <a:gd name="T68" fmla="*/ 19 w 44"/>
                <a:gd name="T69" fmla="*/ 9 h 42"/>
                <a:gd name="T70" fmla="*/ 22 w 44"/>
                <a:gd name="T71" fmla="*/ 15 h 42"/>
                <a:gd name="T72" fmla="*/ 22 w 44"/>
                <a:gd name="T73" fmla="*/ 27 h 42"/>
                <a:gd name="T74" fmla="*/ 19 w 44"/>
                <a:gd name="T75" fmla="*/ 32 h 42"/>
                <a:gd name="T76" fmla="*/ 17 w 44"/>
                <a:gd name="T77" fmla="*/ 3 h 42"/>
                <a:gd name="T78" fmla="*/ 17 w 44"/>
                <a:gd name="T79" fmla="*/ 16 h 42"/>
                <a:gd name="T80" fmla="*/ 17 w 44"/>
                <a:gd name="T81" fmla="*/ 22 h 42"/>
                <a:gd name="T82" fmla="*/ 17 w 44"/>
                <a:gd name="T83" fmla="*/ 31 h 42"/>
                <a:gd name="T84" fmla="*/ 17 w 44"/>
                <a:gd name="T85" fmla="*/ 34 h 42"/>
                <a:gd name="T86" fmla="*/ 17 w 44"/>
                <a:gd name="T87" fmla="*/ 2 h 42"/>
                <a:gd name="T88" fmla="*/ 17 w 44"/>
                <a:gd name="T89" fmla="*/ 12 h 42"/>
                <a:gd name="T90" fmla="*/ 17 w 44"/>
                <a:gd name="T91" fmla="*/ 17 h 42"/>
                <a:gd name="T92" fmla="*/ 17 w 44"/>
                <a:gd name="T93" fmla="*/ 31 h 42"/>
                <a:gd name="T94" fmla="*/ 17 w 44"/>
                <a:gd name="T95" fmla="*/ 40 h 42"/>
                <a:gd name="T96" fmla="*/ 15 w 44"/>
                <a:gd name="T97" fmla="*/ 11 h 42"/>
                <a:gd name="T98" fmla="*/ 15 w 44"/>
                <a:gd name="T99" fmla="*/ 20 h 42"/>
                <a:gd name="T100" fmla="*/ 17 w 44"/>
                <a:gd name="T101" fmla="*/ 24 h 42"/>
                <a:gd name="T102" fmla="*/ 16 w 44"/>
                <a:gd name="T103" fmla="*/ 40 h 42"/>
                <a:gd name="T104" fmla="*/ 13 w 44"/>
                <a:gd name="T105" fmla="*/ 39 h 42"/>
                <a:gd name="T106" fmla="*/ 15 w 44"/>
                <a:gd name="T107" fmla="*/ 10 h 42"/>
                <a:gd name="T108" fmla="*/ 13 w 44"/>
                <a:gd name="T109" fmla="*/ 16 h 42"/>
                <a:gd name="T110" fmla="*/ 15 w 44"/>
                <a:gd name="T111" fmla="*/ 31 h 42"/>
                <a:gd name="T112" fmla="*/ 4 w 44"/>
                <a:gd name="T113" fmla="*/ 23 h 42"/>
                <a:gd name="T114" fmla="*/ 13 w 44"/>
                <a:gd name="T115" fmla="*/ 4 h 42"/>
                <a:gd name="T116" fmla="*/ 12 w 44"/>
                <a:gd name="T117" fmla="*/ 8 h 42"/>
                <a:gd name="T118" fmla="*/ 10 w 44"/>
                <a:gd name="T119" fmla="*/ 19 h 42"/>
                <a:gd name="T120" fmla="*/ 8 w 44"/>
                <a:gd name="T121" fmla="*/ 16 h 42"/>
                <a:gd name="T122" fmla="*/ 8 w 44"/>
                <a:gd name="T123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6" y="31"/>
                  </a:move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0" y="17"/>
                    <a:pt x="41" y="16"/>
                    <a:pt x="41" y="14"/>
                  </a:cubicBezTo>
                  <a:cubicBezTo>
                    <a:pt x="42" y="10"/>
                    <a:pt x="39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8"/>
                    <a:pt x="37" y="18"/>
                  </a:cubicBezTo>
                  <a:cubicBezTo>
                    <a:pt x="38" y="18"/>
                    <a:pt x="39" y="19"/>
                    <a:pt x="40" y="20"/>
                  </a:cubicBezTo>
                  <a:cubicBezTo>
                    <a:pt x="43" y="22"/>
                    <a:pt x="43" y="27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2"/>
                    <a:pt x="36" y="33"/>
                  </a:cubicBezTo>
                  <a:cubicBezTo>
                    <a:pt x="36" y="35"/>
                    <a:pt x="36" y="36"/>
                    <a:pt x="35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1"/>
                  </a:cubicBezTo>
                  <a:close/>
                  <a:moveTo>
                    <a:pt x="35" y="37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5" y="34"/>
                    <a:pt x="35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0"/>
                    <a:pt x="35" y="30"/>
                    <a:pt x="35" y="31"/>
                  </a:cubicBezTo>
                  <a:cubicBezTo>
                    <a:pt x="36" y="33"/>
                    <a:pt x="36" y="35"/>
                    <a:pt x="35" y="37"/>
                  </a:cubicBezTo>
                  <a:close/>
                  <a:moveTo>
                    <a:pt x="35" y="29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7" y="30"/>
                    <a:pt x="40" y="29"/>
                    <a:pt x="41" y="27"/>
                  </a:cubicBezTo>
                  <a:cubicBezTo>
                    <a:pt x="43" y="24"/>
                    <a:pt x="41" y="21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9" y="19"/>
                  </a:cubicBezTo>
                  <a:cubicBezTo>
                    <a:pt x="42" y="20"/>
                    <a:pt x="43" y="24"/>
                    <a:pt x="42" y="27"/>
                  </a:cubicBezTo>
                  <a:cubicBezTo>
                    <a:pt x="40" y="30"/>
                    <a:pt x="37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7" y="22"/>
                    <a:pt x="37" y="23"/>
                  </a:cubicBezTo>
                  <a:cubicBezTo>
                    <a:pt x="38" y="23"/>
                    <a:pt x="38" y="24"/>
                    <a:pt x="37" y="24"/>
                  </a:cubicBezTo>
                  <a:cubicBezTo>
                    <a:pt x="37" y="24"/>
                    <a:pt x="36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5"/>
                    <a:pt x="37" y="25"/>
                    <a:pt x="37" y="26"/>
                  </a:cubicBezTo>
                  <a:cubicBezTo>
                    <a:pt x="38" y="26"/>
                    <a:pt x="39" y="25"/>
                    <a:pt x="38" y="23"/>
                  </a:cubicBezTo>
                  <a:cubicBezTo>
                    <a:pt x="38" y="22"/>
                    <a:pt x="36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5"/>
                    <a:pt x="39" y="27"/>
                    <a:pt x="37" y="26"/>
                  </a:cubicBezTo>
                  <a:cubicBezTo>
                    <a:pt x="36" y="27"/>
                    <a:pt x="36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4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lose/>
                  <a:moveTo>
                    <a:pt x="35" y="18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7"/>
                    <a:pt x="40" y="14"/>
                    <a:pt x="40" y="12"/>
                  </a:cubicBezTo>
                  <a:cubicBezTo>
                    <a:pt x="39" y="10"/>
                    <a:pt x="37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7" y="7"/>
                    <a:pt x="40" y="9"/>
                    <a:pt x="40" y="12"/>
                  </a:cubicBezTo>
                  <a:cubicBezTo>
                    <a:pt x="41" y="14"/>
                    <a:pt x="39" y="17"/>
                    <a:pt x="37" y="18"/>
                  </a:cubicBezTo>
                  <a:cubicBezTo>
                    <a:pt x="36" y="18"/>
                    <a:pt x="35" y="18"/>
                    <a:pt x="35" y="18"/>
                  </a:cubicBezTo>
                  <a:close/>
                  <a:moveTo>
                    <a:pt x="35" y="15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6" y="12"/>
                    <a:pt x="35" y="12"/>
                  </a:cubicBezTo>
                  <a:cubicBezTo>
                    <a:pt x="35" y="13"/>
                    <a:pt x="34" y="14"/>
                    <a:pt x="35" y="15"/>
                  </a:cubicBezTo>
                  <a:cubicBezTo>
                    <a:pt x="35" y="15"/>
                    <a:pt x="36" y="15"/>
                    <a:pt x="36" y="14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7" y="13"/>
                    <a:pt x="37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5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lose/>
                  <a:moveTo>
                    <a:pt x="30" y="40"/>
                  </a:moveTo>
                  <a:cubicBezTo>
                    <a:pt x="32" y="40"/>
                    <a:pt x="33" y="40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3" y="39"/>
                    <a:pt x="32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5" y="7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2" y="9"/>
                    <a:pt x="31" y="9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2" y="8"/>
                    <a:pt x="32" y="8"/>
                  </a:cubicBezTo>
                  <a:cubicBezTo>
                    <a:pt x="33" y="8"/>
                    <a:pt x="34" y="7"/>
                    <a:pt x="35" y="7"/>
                  </a:cubicBezTo>
                  <a:close/>
                  <a:moveTo>
                    <a:pt x="35" y="10"/>
                  </a:moveTo>
                  <a:cubicBezTo>
                    <a:pt x="33" y="10"/>
                    <a:pt x="32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9"/>
                    <a:pt x="31" y="20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1" y="15"/>
                    <a:pt x="32" y="13"/>
                  </a:cubicBezTo>
                  <a:cubicBezTo>
                    <a:pt x="32" y="12"/>
                    <a:pt x="33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4" y="14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3" y="15"/>
                    <a:pt x="33" y="16"/>
                    <a:pt x="35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2" y="16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4" y="12"/>
                    <a:pt x="35" y="12"/>
                  </a:cubicBezTo>
                  <a:close/>
                  <a:moveTo>
                    <a:pt x="35" y="18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lose/>
                  <a:moveTo>
                    <a:pt x="35" y="21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2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5" y="21"/>
                  </a:cubicBezTo>
                  <a:close/>
                  <a:moveTo>
                    <a:pt x="35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7"/>
                    <a:pt x="33" y="25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30"/>
                  </a:cubicBezTo>
                  <a:cubicBezTo>
                    <a:pt x="34" y="30"/>
                    <a:pt x="34" y="30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36"/>
                  </a:moveTo>
                  <a:cubicBezTo>
                    <a:pt x="35" y="37"/>
                    <a:pt x="35" y="37"/>
                    <a:pt x="35" y="37"/>
                  </a:cubicBezTo>
                  <a:cubicBezTo>
                    <a:pt x="34" y="38"/>
                    <a:pt x="33" y="39"/>
                    <a:pt x="32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5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2" y="35"/>
                    <a:pt x="32" y="34"/>
                  </a:cubicBezTo>
                  <a:cubicBezTo>
                    <a:pt x="33" y="33"/>
                    <a:pt x="32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4" y="33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2" y="36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1" y="34"/>
                    <a:pt x="31" y="34"/>
                  </a:cubicBezTo>
                  <a:cubicBezTo>
                    <a:pt x="31" y="34"/>
                    <a:pt x="32" y="33"/>
                    <a:pt x="32" y="33"/>
                  </a:cubicBezTo>
                  <a:cubicBezTo>
                    <a:pt x="32" y="32"/>
                    <a:pt x="31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1"/>
                    <a:pt x="29" y="1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30" y="3"/>
                    <a:pt x="30" y="3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7" y="15"/>
                    <a:pt x="31" y="19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8"/>
                    <a:pt x="28" y="14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3"/>
                    <a:pt x="29" y="33"/>
                    <a:pt x="30" y="33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19"/>
                    <a:pt x="26" y="15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9" y="20"/>
                    <a:pt x="29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20"/>
                    <a:pt x="29" y="20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40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9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lose/>
                  <a:moveTo>
                    <a:pt x="28" y="8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lose/>
                  <a:moveTo>
                    <a:pt x="28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6" y="38"/>
                  </a:moveTo>
                  <a:cubicBezTo>
                    <a:pt x="26" y="39"/>
                    <a:pt x="27" y="39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6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7" y="16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4"/>
                    <a:pt x="27" y="13"/>
                    <a:pt x="28" y="12"/>
                  </a:cubicBezTo>
                  <a:close/>
                  <a:moveTo>
                    <a:pt x="28" y="17"/>
                  </a:moveTo>
                  <a:cubicBezTo>
                    <a:pt x="27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7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7" y="19"/>
                    <a:pt x="27" y="19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22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4"/>
                    <a:pt x="27" y="23"/>
                    <a:pt x="28" y="22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7" y="25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7" y="26"/>
                    <a:pt x="27" y="26"/>
                    <a:pt x="26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6" y="31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0"/>
                    <a:pt x="27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4"/>
                    <a:pt x="26" y="35"/>
                  </a:cubicBezTo>
                  <a:cubicBezTo>
                    <a:pt x="26" y="36"/>
                    <a:pt x="27" y="37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1"/>
                    <a:pt x="28" y="31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7" y="17"/>
                    <a:pt x="27" y="17"/>
                  </a:cubicBezTo>
                  <a:cubicBezTo>
                    <a:pt x="27" y="17"/>
                    <a:pt x="26" y="16"/>
                    <a:pt x="26" y="16"/>
                  </a:cubicBezTo>
                  <a:close/>
                  <a:moveTo>
                    <a:pt x="26" y="0"/>
                  </a:moveTo>
                  <a:cubicBezTo>
                    <a:pt x="25" y="0"/>
                    <a:pt x="24" y="0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2" y="41"/>
                  </a:moveTo>
                  <a:cubicBezTo>
                    <a:pt x="23" y="41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39"/>
                    <a:pt x="25" y="38"/>
                    <a:pt x="25" y="38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5" y="36"/>
                    <a:pt x="25" y="36"/>
                  </a:cubicBezTo>
                  <a:cubicBezTo>
                    <a:pt x="25" y="37"/>
                    <a:pt x="24" y="38"/>
                    <a:pt x="24" y="39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3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8"/>
                    <a:pt x="24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lose/>
                  <a:moveTo>
                    <a:pt x="26" y="14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4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5" y="13"/>
                    <a:pt x="26" y="14"/>
                  </a:cubicBezTo>
                  <a:close/>
                  <a:moveTo>
                    <a:pt x="26" y="15"/>
                  </a:moveTo>
                  <a:cubicBezTo>
                    <a:pt x="25" y="14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5"/>
                    <a:pt x="25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4" y="15"/>
                    <a:pt x="23" y="15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6"/>
                    <a:pt x="25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6"/>
                  </a:cubicBezTo>
                  <a:cubicBezTo>
                    <a:pt x="25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8"/>
                    <a:pt x="26" y="27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1"/>
                    <a:pt x="24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9"/>
                    <a:pt x="25" y="30"/>
                    <a:pt x="25" y="32"/>
                  </a:cubicBezTo>
                  <a:cubicBezTo>
                    <a:pt x="25" y="31"/>
                    <a:pt x="26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6" y="36"/>
                    <a:pt x="25" y="35"/>
                  </a:cubicBezTo>
                  <a:cubicBezTo>
                    <a:pt x="25" y="34"/>
                    <a:pt x="25" y="33"/>
                    <a:pt x="26" y="32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4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4"/>
                    <a:pt x="21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1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19" y="9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29"/>
                    <a:pt x="20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1" y="40"/>
                    <a:pt x="22" y="39"/>
                  </a:cubicBezTo>
                  <a:close/>
                  <a:moveTo>
                    <a:pt x="19" y="38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7"/>
                    <a:pt x="22" y="35"/>
                    <a:pt x="21" y="33"/>
                  </a:cubicBezTo>
                  <a:cubicBezTo>
                    <a:pt x="21" y="32"/>
                    <a:pt x="20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1" y="32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5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19" y="38"/>
                  </a:cubicBezTo>
                  <a:close/>
                  <a:moveTo>
                    <a:pt x="19" y="36"/>
                  </a:moveTo>
                  <a:cubicBezTo>
                    <a:pt x="20" y="37"/>
                    <a:pt x="20" y="36"/>
                    <a:pt x="20" y="36"/>
                  </a:cubicBezTo>
                  <a:cubicBezTo>
                    <a:pt x="21" y="35"/>
                    <a:pt x="21" y="34"/>
                    <a:pt x="20" y="33"/>
                  </a:cubicBezTo>
                  <a:cubicBezTo>
                    <a:pt x="20" y="32"/>
                    <a:pt x="20" y="32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4"/>
                    <a:pt x="21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19" y="35"/>
                  </a:cubicBezTo>
                  <a:lnTo>
                    <a:pt x="19" y="36"/>
                  </a:ln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7" y="42"/>
                  </a:moveTo>
                  <a:cubicBezTo>
                    <a:pt x="18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9" y="9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9" y="10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8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7" y="19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5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6"/>
                    <a:pt x="18" y="25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7"/>
                    <a:pt x="17" y="26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8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0"/>
                    <a:pt x="19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8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5"/>
                    <a:pt x="19" y="34"/>
                    <a:pt x="18" y="35"/>
                  </a:cubicBezTo>
                  <a:cubicBezTo>
                    <a:pt x="18" y="35"/>
                    <a:pt x="17" y="35"/>
                    <a:pt x="18" y="35"/>
                  </a:cubicBezTo>
                  <a:cubicBezTo>
                    <a:pt x="18" y="35"/>
                    <a:pt x="18" y="35"/>
                    <a:pt x="18" y="36"/>
                  </a:cubicBezTo>
                  <a:cubicBezTo>
                    <a:pt x="17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4"/>
                    <a:pt x="19" y="34"/>
                    <a:pt x="19" y="35"/>
                  </a:cubicBezTo>
                  <a:close/>
                  <a:moveTo>
                    <a:pt x="19" y="40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9" y="40"/>
                    <a:pt x="19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8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5"/>
                    <a:pt x="19" y="7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8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4"/>
                  </a:cubicBezTo>
                  <a:close/>
                  <a:moveTo>
                    <a:pt x="17" y="36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6" y="11"/>
                    <a:pt x="16" y="11"/>
                    <a:pt x="17" y="10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7" y="12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8" y="27"/>
                    <a:pt x="14" y="23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8" y="27"/>
                    <a:pt x="16" y="31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6" y="32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16" y="22"/>
                    <a:pt x="16" y="20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5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6" y="39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6" y="7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40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9"/>
                    <a:pt x="15" y="9"/>
                  </a:cubicBezTo>
                  <a:close/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7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4"/>
                    <a:pt x="14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2"/>
                  </a:moveTo>
                  <a:cubicBezTo>
                    <a:pt x="10" y="2"/>
                    <a:pt x="8" y="6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1" y="20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ubicBezTo>
                    <a:pt x="12" y="36"/>
                    <a:pt x="13" y="38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5"/>
                    <a:pt x="10" y="35"/>
                  </a:cubicBezTo>
                  <a:cubicBezTo>
                    <a:pt x="7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4"/>
                    <a:pt x="5" y="23"/>
                    <a:pt x="4" y="22"/>
                  </a:cubicBezTo>
                  <a:cubicBezTo>
                    <a:pt x="1" y="20"/>
                    <a:pt x="1" y="15"/>
                    <a:pt x="4" y="13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9" y="10"/>
                    <a:pt x="9" y="9"/>
                  </a:cubicBezTo>
                  <a:cubicBezTo>
                    <a:pt x="8" y="6"/>
                    <a:pt x="10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13" y="3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8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1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7"/>
                    <a:pt x="6" y="15"/>
                    <a:pt x="8" y="16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2" y="17"/>
                    <a:pt x="11" y="15"/>
                    <a:pt x="10" y="14"/>
                  </a:cubicBezTo>
                  <a:cubicBezTo>
                    <a:pt x="8" y="12"/>
                    <a:pt x="5" y="13"/>
                    <a:pt x="4" y="15"/>
                  </a:cubicBezTo>
                  <a:cubicBezTo>
                    <a:pt x="2" y="18"/>
                    <a:pt x="3" y="21"/>
                    <a:pt x="6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2"/>
                    <a:pt x="13" y="22"/>
                    <a:pt x="13" y="20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3"/>
                    <a:pt x="10" y="23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7" y="24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8" y="11"/>
                    <a:pt x="10" y="13"/>
                  </a:cubicBezTo>
                  <a:cubicBezTo>
                    <a:pt x="12" y="15"/>
                    <a:pt x="12" y="18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6"/>
                    <a:pt x="6" y="17"/>
                    <a:pt x="6" y="19"/>
                  </a:cubicBezTo>
                  <a:cubicBezTo>
                    <a:pt x="7" y="20"/>
                    <a:pt x="9" y="21"/>
                    <a:pt x="10" y="20"/>
                  </a:cubicBezTo>
                  <a:cubicBezTo>
                    <a:pt x="12" y="19"/>
                    <a:pt x="13" y="16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1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2" y="29"/>
                    <a:pt x="12" y="28"/>
                  </a:cubicBezTo>
                  <a:cubicBezTo>
                    <a:pt x="12" y="26"/>
                    <a:pt x="10" y="25"/>
                    <a:pt x="8" y="25"/>
                  </a:cubicBezTo>
                  <a:cubicBezTo>
                    <a:pt x="6" y="25"/>
                    <a:pt x="4" y="28"/>
                    <a:pt x="5" y="30"/>
                  </a:cubicBezTo>
                  <a:cubicBezTo>
                    <a:pt x="6" y="33"/>
                    <a:pt x="9" y="35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4" y="28"/>
                    <a:pt x="5" y="25"/>
                    <a:pt x="8" y="24"/>
                  </a:cubicBezTo>
                  <a:cubicBezTo>
                    <a:pt x="10" y="24"/>
                    <a:pt x="13" y="26"/>
                    <a:pt x="13" y="28"/>
                  </a:cubicBezTo>
                  <a:cubicBezTo>
                    <a:pt x="12" y="29"/>
                    <a:pt x="12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9"/>
                    <a:pt x="8" y="30"/>
                    <a:pt x="9" y="31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4" y="26"/>
                    <a:pt x="12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3"/>
                    <a:pt x="13" y="23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1819">
              <a:extLst>
                <a:ext uri="{FF2B5EF4-FFF2-40B4-BE49-F238E27FC236}">
                  <a16:creationId xmlns:a16="http://schemas.microsoft.com/office/drawing/2014/main" id="{669DA3C5-A142-4636-BC24-48F27EE6ED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" y="369"/>
              <a:ext cx="53" cy="49"/>
            </a:xfrm>
            <a:custGeom>
              <a:avLst/>
              <a:gdLst>
                <a:gd name="T0" fmla="*/ 38 w 45"/>
                <a:gd name="T1" fmla="*/ 30 h 42"/>
                <a:gd name="T2" fmla="*/ 30 w 45"/>
                <a:gd name="T3" fmla="*/ 36 h 42"/>
                <a:gd name="T4" fmla="*/ 32 w 45"/>
                <a:gd name="T5" fmla="*/ 28 h 42"/>
                <a:gd name="T6" fmla="*/ 37 w 45"/>
                <a:gd name="T7" fmla="*/ 23 h 42"/>
                <a:gd name="T8" fmla="*/ 36 w 45"/>
                <a:gd name="T9" fmla="*/ 25 h 42"/>
                <a:gd name="T10" fmla="*/ 32 w 45"/>
                <a:gd name="T11" fmla="*/ 9 h 42"/>
                <a:gd name="T12" fmla="*/ 38 w 45"/>
                <a:gd name="T13" fmla="*/ 13 h 42"/>
                <a:gd name="T14" fmla="*/ 31 w 45"/>
                <a:gd name="T15" fmla="*/ 10 h 42"/>
                <a:gd name="T16" fmla="*/ 27 w 45"/>
                <a:gd name="T17" fmla="*/ 39 h 42"/>
                <a:gd name="T18" fmla="*/ 30 w 45"/>
                <a:gd name="T19" fmla="*/ 12 h 42"/>
                <a:gd name="T20" fmla="*/ 30 w 45"/>
                <a:gd name="T21" fmla="*/ 18 h 42"/>
                <a:gd name="T22" fmla="*/ 30 w 45"/>
                <a:gd name="T23" fmla="*/ 28 h 42"/>
                <a:gd name="T24" fmla="*/ 27 w 45"/>
                <a:gd name="T25" fmla="*/ 25 h 42"/>
                <a:gd name="T26" fmla="*/ 26 w 45"/>
                <a:gd name="T27" fmla="*/ 10 h 42"/>
                <a:gd name="T28" fmla="*/ 27 w 45"/>
                <a:gd name="T29" fmla="*/ 6 h 42"/>
                <a:gd name="T30" fmla="*/ 25 w 45"/>
                <a:gd name="T31" fmla="*/ 2 h 42"/>
                <a:gd name="T32" fmla="*/ 26 w 45"/>
                <a:gd name="T33" fmla="*/ 9 h 42"/>
                <a:gd name="T34" fmla="*/ 26 w 45"/>
                <a:gd name="T35" fmla="*/ 15 h 42"/>
                <a:gd name="T36" fmla="*/ 26 w 45"/>
                <a:gd name="T37" fmla="*/ 17 h 42"/>
                <a:gd name="T38" fmla="*/ 25 w 45"/>
                <a:gd name="T39" fmla="*/ 28 h 42"/>
                <a:gd name="T40" fmla="*/ 26 w 45"/>
                <a:gd name="T41" fmla="*/ 37 h 42"/>
                <a:gd name="T42" fmla="*/ 24 w 45"/>
                <a:gd name="T43" fmla="*/ 1 h 42"/>
                <a:gd name="T44" fmla="*/ 24 w 45"/>
                <a:gd name="T45" fmla="*/ 10 h 42"/>
                <a:gd name="T46" fmla="*/ 25 w 45"/>
                <a:gd name="T47" fmla="*/ 16 h 42"/>
                <a:gd name="T48" fmla="*/ 25 w 45"/>
                <a:gd name="T49" fmla="*/ 27 h 42"/>
                <a:gd name="T50" fmla="*/ 25 w 45"/>
                <a:gd name="T51" fmla="*/ 29 h 42"/>
                <a:gd name="T52" fmla="*/ 24 w 45"/>
                <a:gd name="T53" fmla="*/ 5 h 42"/>
                <a:gd name="T54" fmla="*/ 22 w 45"/>
                <a:gd name="T55" fmla="*/ 13 h 42"/>
                <a:gd name="T56" fmla="*/ 24 w 45"/>
                <a:gd name="T57" fmla="*/ 15 h 42"/>
                <a:gd name="T58" fmla="*/ 22 w 45"/>
                <a:gd name="T59" fmla="*/ 28 h 42"/>
                <a:gd name="T60" fmla="*/ 24 w 45"/>
                <a:gd name="T61" fmla="*/ 30 h 42"/>
                <a:gd name="T62" fmla="*/ 21 w 45"/>
                <a:gd name="T63" fmla="*/ 5 h 42"/>
                <a:gd name="T64" fmla="*/ 22 w 45"/>
                <a:gd name="T65" fmla="*/ 14 h 42"/>
                <a:gd name="T66" fmla="*/ 22 w 45"/>
                <a:gd name="T67" fmla="*/ 15 h 42"/>
                <a:gd name="T68" fmla="*/ 22 w 45"/>
                <a:gd name="T69" fmla="*/ 27 h 42"/>
                <a:gd name="T70" fmla="*/ 21 w 45"/>
                <a:gd name="T71" fmla="*/ 40 h 42"/>
                <a:gd name="T72" fmla="*/ 21 w 45"/>
                <a:gd name="T73" fmla="*/ 41 h 42"/>
                <a:gd name="T74" fmla="*/ 20 w 45"/>
                <a:gd name="T75" fmla="*/ 13 h 42"/>
                <a:gd name="T76" fmla="*/ 21 w 45"/>
                <a:gd name="T77" fmla="*/ 15 h 42"/>
                <a:gd name="T78" fmla="*/ 20 w 45"/>
                <a:gd name="T79" fmla="*/ 27 h 42"/>
                <a:gd name="T80" fmla="*/ 21 w 45"/>
                <a:gd name="T81" fmla="*/ 36 h 42"/>
                <a:gd name="T82" fmla="*/ 20 w 45"/>
                <a:gd name="T83" fmla="*/ 4 h 42"/>
                <a:gd name="T84" fmla="*/ 19 w 45"/>
                <a:gd name="T85" fmla="*/ 13 h 42"/>
                <a:gd name="T86" fmla="*/ 20 w 45"/>
                <a:gd name="T87" fmla="*/ 15 h 42"/>
                <a:gd name="T88" fmla="*/ 20 w 45"/>
                <a:gd name="T89" fmla="*/ 27 h 42"/>
                <a:gd name="T90" fmla="*/ 20 w 45"/>
                <a:gd name="T91" fmla="*/ 32 h 42"/>
                <a:gd name="T92" fmla="*/ 20 w 45"/>
                <a:gd name="T93" fmla="*/ 35 h 42"/>
                <a:gd name="T94" fmla="*/ 18 w 45"/>
                <a:gd name="T95" fmla="*/ 2 h 42"/>
                <a:gd name="T96" fmla="*/ 15 w 45"/>
                <a:gd name="T97" fmla="*/ 18 h 42"/>
                <a:gd name="T98" fmla="*/ 17 w 45"/>
                <a:gd name="T99" fmla="*/ 24 h 42"/>
                <a:gd name="T100" fmla="*/ 19 w 45"/>
                <a:gd name="T101" fmla="*/ 27 h 42"/>
                <a:gd name="T102" fmla="*/ 19 w 45"/>
                <a:gd name="T103" fmla="*/ 37 h 42"/>
                <a:gd name="T104" fmla="*/ 15 w 45"/>
                <a:gd name="T105" fmla="*/ 38 h 42"/>
                <a:gd name="T106" fmla="*/ 15 w 45"/>
                <a:gd name="T107" fmla="*/ 7 h 42"/>
                <a:gd name="T108" fmla="*/ 15 w 45"/>
                <a:gd name="T109" fmla="*/ 2 h 42"/>
                <a:gd name="T110" fmla="*/ 11 w 45"/>
                <a:gd name="T111" fmla="*/ 5 h 42"/>
                <a:gd name="T112" fmla="*/ 15 w 45"/>
                <a:gd name="T113" fmla="*/ 5 h 42"/>
                <a:gd name="T114" fmla="*/ 8 w 45"/>
                <a:gd name="T115" fmla="*/ 15 h 42"/>
                <a:gd name="T116" fmla="*/ 8 w 45"/>
                <a:gd name="T117" fmla="*/ 19 h 42"/>
                <a:gd name="T118" fmla="*/ 8 w 45"/>
                <a:gd name="T119" fmla="*/ 22 h 42"/>
                <a:gd name="T120" fmla="*/ 11 w 45"/>
                <a:gd name="T121" fmla="*/ 25 h 42"/>
                <a:gd name="T122" fmla="*/ 15 w 45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6"/>
                    <a:pt x="36" y="6"/>
                    <a:pt x="37" y="7"/>
                  </a:cubicBezTo>
                  <a:cubicBezTo>
                    <a:pt x="41" y="8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8"/>
                  </a:cubicBezTo>
                  <a:cubicBezTo>
                    <a:pt x="41" y="19"/>
                    <a:pt x="42" y="20"/>
                    <a:pt x="43" y="21"/>
                  </a:cubicBezTo>
                  <a:cubicBezTo>
                    <a:pt x="45" y="25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7" y="31"/>
                    <a:pt x="36" y="31"/>
                  </a:cubicBezTo>
                  <a:cubicBezTo>
                    <a:pt x="37" y="32"/>
                    <a:pt x="37" y="34"/>
                    <a:pt x="36" y="36"/>
                  </a:cubicBezTo>
                  <a:cubicBezTo>
                    <a:pt x="35" y="39"/>
                    <a:pt x="32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39"/>
                    <a:pt x="35" y="38"/>
                    <a:pt x="36" y="35"/>
                  </a:cubicBezTo>
                  <a:cubicBezTo>
                    <a:pt x="36" y="33"/>
                    <a:pt x="36" y="31"/>
                    <a:pt x="34" y="30"/>
                  </a:cubicBezTo>
                  <a:cubicBezTo>
                    <a:pt x="35" y="30"/>
                    <a:pt x="37" y="30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8"/>
                    <a:pt x="39" y="17"/>
                    <a:pt x="40" y="16"/>
                  </a:cubicBezTo>
                  <a:cubicBezTo>
                    <a:pt x="42" y="13"/>
                    <a:pt x="41" y="9"/>
                    <a:pt x="37" y="7"/>
                  </a:cubicBezTo>
                  <a:cubicBezTo>
                    <a:pt x="35" y="7"/>
                    <a:pt x="33" y="7"/>
                    <a:pt x="32" y="9"/>
                  </a:cubicBezTo>
                  <a:cubicBezTo>
                    <a:pt x="32" y="8"/>
                    <a:pt x="32" y="6"/>
                    <a:pt x="32" y="5"/>
                  </a:cubicBezTo>
                  <a:cubicBezTo>
                    <a:pt x="31" y="4"/>
                    <a:pt x="31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8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0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8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3" y="34"/>
                    <a:pt x="32" y="33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4"/>
                    <a:pt x="30" y="34"/>
                  </a:cubicBezTo>
                  <a:cubicBezTo>
                    <a:pt x="30" y="33"/>
                    <a:pt x="30" y="32"/>
                    <a:pt x="31" y="32"/>
                  </a:cubicBezTo>
                  <a:cubicBezTo>
                    <a:pt x="31" y="32"/>
                    <a:pt x="32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0" y="27"/>
                    <a:pt x="30" y="25"/>
                    <a:pt x="30" y="2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8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5" y="30"/>
                    <a:pt x="36" y="30"/>
                  </a:cubicBezTo>
                  <a:cubicBezTo>
                    <a:pt x="39" y="30"/>
                    <a:pt x="43" y="27"/>
                    <a:pt x="42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4"/>
                  </a:cubicBezTo>
                  <a:cubicBezTo>
                    <a:pt x="34" y="25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4"/>
                    <a:pt x="36" y="24"/>
                    <a:pt x="37" y="23"/>
                  </a:cubicBezTo>
                  <a:cubicBezTo>
                    <a:pt x="37" y="23"/>
                    <a:pt x="37" y="22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9" y="23"/>
                    <a:pt x="39" y="25"/>
                    <a:pt x="38" y="26"/>
                  </a:cubicBezTo>
                  <a:cubicBezTo>
                    <a:pt x="37" y="27"/>
                    <a:pt x="35" y="26"/>
                    <a:pt x="34" y="25"/>
                  </a:cubicBezTo>
                  <a:cubicBezTo>
                    <a:pt x="32" y="23"/>
                    <a:pt x="33" y="21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9"/>
                    <a:pt x="32" y="20"/>
                    <a:pt x="33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7"/>
                    <a:pt x="37" y="28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0" y="25"/>
                    <a:pt x="39" y="23"/>
                    <a:pt x="38" y="23"/>
                  </a:cubicBezTo>
                  <a:cubicBezTo>
                    <a:pt x="38" y="22"/>
                    <a:pt x="37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3"/>
                    <a:pt x="36" y="24"/>
                    <a:pt x="37" y="25"/>
                  </a:cubicBezTo>
                  <a:cubicBezTo>
                    <a:pt x="37" y="25"/>
                    <a:pt x="36" y="25"/>
                    <a:pt x="36" y="25"/>
                  </a:cubicBezTo>
                  <a:cubicBezTo>
                    <a:pt x="36" y="25"/>
                    <a:pt x="35" y="25"/>
                    <a:pt x="34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9"/>
                    <a:pt x="34" y="29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7"/>
                  </a:moveTo>
                  <a:cubicBezTo>
                    <a:pt x="31" y="19"/>
                    <a:pt x="33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5"/>
                    <a:pt x="42" y="11"/>
                    <a:pt x="39" y="9"/>
                  </a:cubicBezTo>
                  <a:cubicBezTo>
                    <a:pt x="37" y="7"/>
                    <a:pt x="33" y="7"/>
                    <a:pt x="32" y="9"/>
                  </a:cubicBezTo>
                  <a:cubicBezTo>
                    <a:pt x="30" y="11"/>
                    <a:pt x="31" y="14"/>
                    <a:pt x="33" y="15"/>
                  </a:cubicBezTo>
                  <a:cubicBezTo>
                    <a:pt x="34" y="16"/>
                    <a:pt x="36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3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5"/>
                    <a:pt x="30" y="13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2"/>
                  </a:cubicBezTo>
                  <a:cubicBezTo>
                    <a:pt x="30" y="14"/>
                    <a:pt x="31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7"/>
                    <a:pt x="38" y="15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6" y="10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1"/>
                    <a:pt x="32" y="10"/>
                  </a:cubicBezTo>
                  <a:cubicBezTo>
                    <a:pt x="34" y="8"/>
                    <a:pt x="37" y="8"/>
                    <a:pt x="38" y="9"/>
                  </a:cubicBezTo>
                  <a:cubicBezTo>
                    <a:pt x="41" y="11"/>
                    <a:pt x="40" y="15"/>
                    <a:pt x="38" y="17"/>
                  </a:cubicBezTo>
                  <a:cubicBezTo>
                    <a:pt x="38" y="18"/>
                    <a:pt x="37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lose/>
                  <a:moveTo>
                    <a:pt x="30" y="12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5"/>
                    <a:pt x="31" y="7"/>
                  </a:cubicBezTo>
                  <a:cubicBezTo>
                    <a:pt x="31" y="8"/>
                    <a:pt x="31" y="8"/>
                    <a:pt x="31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8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28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8" y="17"/>
                    <a:pt x="27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0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8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8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8" y="29"/>
                    <a:pt x="28" y="30"/>
                    <a:pt x="27" y="32"/>
                  </a:cubicBezTo>
                  <a:cubicBezTo>
                    <a:pt x="27" y="33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8"/>
                  </a:cubicBezTo>
                  <a:close/>
                  <a:moveTo>
                    <a:pt x="30" y="29"/>
                  </a:moveTo>
                  <a:cubicBezTo>
                    <a:pt x="29" y="30"/>
                    <a:pt x="28" y="30"/>
                    <a:pt x="28" y="31"/>
                  </a:cubicBezTo>
                  <a:cubicBezTo>
                    <a:pt x="27" y="32"/>
                    <a:pt x="28" y="34"/>
                    <a:pt x="29" y="34"/>
                  </a:cubicBezTo>
                  <a:cubicBezTo>
                    <a:pt x="29" y="34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2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8" y="24"/>
                    <a:pt x="29" y="21"/>
                    <a:pt x="28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3"/>
                    <a:pt x="28" y="23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5"/>
                  </a:moveTo>
                  <a:cubicBezTo>
                    <a:pt x="29" y="24"/>
                    <a:pt x="29" y="20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8" y="8"/>
                    <a:pt x="29" y="6"/>
                    <a:pt x="28" y="5"/>
                  </a:cubicBezTo>
                  <a:cubicBezTo>
                    <a:pt x="27" y="5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6" y="10"/>
                  </a:cubicBezTo>
                  <a:close/>
                  <a:moveTo>
                    <a:pt x="26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8" y="8"/>
                    <a:pt x="28" y="6"/>
                  </a:cubicBezTo>
                  <a:cubicBezTo>
                    <a:pt x="27" y="6"/>
                    <a:pt x="27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8"/>
                    <a:pt x="26" y="8"/>
                  </a:cubicBezTo>
                  <a:lnTo>
                    <a:pt x="26" y="9"/>
                  </a:lnTo>
                  <a:close/>
                  <a:moveTo>
                    <a:pt x="25" y="37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5" y="38"/>
                    <a:pt x="25" y="37"/>
                  </a:cubicBez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6" y="4"/>
                  </a:cubicBezTo>
                  <a:close/>
                  <a:moveTo>
                    <a:pt x="26" y="6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6" y="7"/>
                    <a:pt x="26" y="6"/>
                  </a:cubicBezTo>
                  <a:close/>
                  <a:moveTo>
                    <a:pt x="26" y="8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2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2"/>
                  </a:cubicBezTo>
                  <a:close/>
                  <a:moveTo>
                    <a:pt x="26" y="13"/>
                  </a:moveTo>
                  <a:cubicBezTo>
                    <a:pt x="26" y="13"/>
                    <a:pt x="25" y="13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6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5" y="30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6"/>
                    <a:pt x="26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38"/>
                  </a:moveTo>
                  <a:cubicBezTo>
                    <a:pt x="24" y="38"/>
                    <a:pt x="24" y="38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6"/>
                    <a:pt x="24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5" y="31"/>
                  </a:cubicBezTo>
                  <a:lnTo>
                    <a:pt x="25" y="29"/>
                  </a:lnTo>
                  <a:close/>
                  <a:moveTo>
                    <a:pt x="24" y="39"/>
                  </a:moveTo>
                  <a:cubicBezTo>
                    <a:pt x="24" y="39"/>
                    <a:pt x="23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2" y="1"/>
                  </a:moveTo>
                  <a:cubicBezTo>
                    <a:pt x="23" y="1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4" y="1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3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3" y="32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2"/>
                    <a:pt x="23" y="32"/>
                  </a:cubicBezTo>
                  <a:cubicBezTo>
                    <a:pt x="23" y="30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2" y="39"/>
                  </a:moveTo>
                  <a:cubicBezTo>
                    <a:pt x="23" y="38"/>
                    <a:pt x="24" y="37"/>
                    <a:pt x="24" y="35"/>
                  </a:cubicBezTo>
                  <a:cubicBezTo>
                    <a:pt x="24" y="34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6"/>
                    <a:pt x="23" y="37"/>
                    <a:pt x="22" y="38"/>
                  </a:cubicBezTo>
                  <a:lnTo>
                    <a:pt x="22" y="39"/>
                  </a:ln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3"/>
                  </a:moveTo>
                  <a:cubicBezTo>
                    <a:pt x="21" y="2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2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9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2" y="33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2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lose/>
                  <a:moveTo>
                    <a:pt x="21" y="36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10"/>
                    <a:pt x="21" y="11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0" y="3"/>
                  </a:moveTo>
                  <a:cubicBezTo>
                    <a:pt x="20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6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1" y="6"/>
                  </a:moveTo>
                  <a:cubicBezTo>
                    <a:pt x="21" y="6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1"/>
                    <a:pt x="21" y="11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1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1" y="34"/>
                    <a:pt x="21" y="34"/>
                  </a:cubicBezTo>
                  <a:close/>
                  <a:moveTo>
                    <a:pt x="21" y="40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1" y="40"/>
                    <a:pt x="21" y="40"/>
                  </a:cubicBezTo>
                  <a:close/>
                  <a:moveTo>
                    <a:pt x="20" y="41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9" y="3"/>
                  </a:moveTo>
                  <a:cubicBezTo>
                    <a:pt x="19" y="3"/>
                    <a:pt x="20" y="3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3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5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19" y="31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42"/>
                  </a:moveTo>
                  <a:cubicBezTo>
                    <a:pt x="17" y="42"/>
                    <a:pt x="16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5" y="1"/>
                  </a:moveTo>
                  <a:cubicBezTo>
                    <a:pt x="16" y="1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9" y="4"/>
                  </a:moveTo>
                  <a:cubicBezTo>
                    <a:pt x="18" y="3"/>
                    <a:pt x="16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7" y="16"/>
                    <a:pt x="16" y="18"/>
                    <a:pt x="16" y="20"/>
                  </a:cubicBezTo>
                  <a:cubicBezTo>
                    <a:pt x="16" y="22"/>
                    <a:pt x="17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6" y="23"/>
                    <a:pt x="16" y="20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6" y="16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6"/>
                    <a:pt x="16" y="18"/>
                    <a:pt x="16" y="20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2"/>
                    <a:pt x="16" y="22"/>
                  </a:cubicBezTo>
                  <a:cubicBezTo>
                    <a:pt x="16" y="20"/>
                    <a:pt x="16" y="18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7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4"/>
                    <a:pt x="18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7" y="21"/>
                    <a:pt x="17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8" y="26"/>
                    <a:pt x="18" y="25"/>
                    <a:pt x="18" y="25"/>
                  </a:cubicBezTo>
                  <a:cubicBezTo>
                    <a:pt x="16" y="23"/>
                    <a:pt x="15" y="21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7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7" y="26"/>
                    <a:pt x="16" y="25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7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7" y="28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8"/>
                    <a:pt x="18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7" y="28"/>
                    <a:pt x="16" y="29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0"/>
                    <a:pt x="17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5" y="35"/>
                    <a:pt x="16" y="33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4"/>
                    <a:pt x="18" y="34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7" y="40"/>
                    <a:pt x="16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5" y="13"/>
                  </a:moveTo>
                  <a:cubicBezTo>
                    <a:pt x="17" y="12"/>
                    <a:pt x="18" y="11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6"/>
                    <a:pt x="18" y="8"/>
                    <a:pt x="18" y="9"/>
                  </a:cubicBezTo>
                  <a:cubicBezTo>
                    <a:pt x="17" y="11"/>
                    <a:pt x="16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15" y="12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9"/>
                    <a:pt x="17" y="10"/>
                  </a:cubicBezTo>
                  <a:cubicBezTo>
                    <a:pt x="17" y="11"/>
                    <a:pt x="16" y="11"/>
                    <a:pt x="15" y="12"/>
                  </a:cubicBezTo>
                  <a:close/>
                  <a:moveTo>
                    <a:pt x="15" y="40"/>
                  </a:moveTo>
                  <a:cubicBezTo>
                    <a:pt x="14" y="40"/>
                    <a:pt x="13" y="38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9" y="35"/>
                    <a:pt x="7" y="34"/>
                  </a:cubicBezTo>
                  <a:cubicBezTo>
                    <a:pt x="3" y="33"/>
                    <a:pt x="2" y="28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4" y="22"/>
                    <a:pt x="3" y="21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10" y="3"/>
                    <a:pt x="12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0" y="3"/>
                    <a:pt x="9" y="6"/>
                  </a:cubicBezTo>
                  <a:cubicBezTo>
                    <a:pt x="9" y="8"/>
                    <a:pt x="9" y="10"/>
                    <a:pt x="11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19"/>
                  </a:cubicBezTo>
                  <a:cubicBezTo>
                    <a:pt x="4" y="21"/>
                    <a:pt x="6" y="23"/>
                    <a:pt x="8" y="22"/>
                  </a:cubicBezTo>
                  <a:cubicBezTo>
                    <a:pt x="6" y="23"/>
                    <a:pt x="5" y="24"/>
                    <a:pt x="5" y="25"/>
                  </a:cubicBezTo>
                  <a:cubicBezTo>
                    <a:pt x="3" y="28"/>
                    <a:pt x="4" y="32"/>
                    <a:pt x="8" y="34"/>
                  </a:cubicBezTo>
                  <a:cubicBezTo>
                    <a:pt x="10" y="34"/>
                    <a:pt x="12" y="34"/>
                    <a:pt x="13" y="32"/>
                  </a:cubicBezTo>
                  <a:cubicBezTo>
                    <a:pt x="13" y="34"/>
                    <a:pt x="13" y="35"/>
                    <a:pt x="13" y="36"/>
                  </a:cubicBezTo>
                  <a:cubicBezTo>
                    <a:pt x="13" y="38"/>
                    <a:pt x="14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5" y="2"/>
                  </a:moveTo>
                  <a:cubicBezTo>
                    <a:pt x="14" y="2"/>
                    <a:pt x="12" y="3"/>
                    <a:pt x="11" y="4"/>
                  </a:cubicBezTo>
                  <a:cubicBezTo>
                    <a:pt x="9" y="6"/>
                    <a:pt x="9" y="10"/>
                    <a:pt x="11" y="11"/>
                  </a:cubicBezTo>
                  <a:cubicBezTo>
                    <a:pt x="12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10" y="9"/>
                    <a:pt x="10" y="6"/>
                    <a:pt x="11" y="5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2" y="7"/>
                    <a:pt x="13" y="8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9"/>
                    <a:pt x="14" y="9"/>
                  </a:cubicBezTo>
                  <a:cubicBezTo>
                    <a:pt x="14" y="9"/>
                    <a:pt x="13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7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15" y="12"/>
                  </a:moveTo>
                  <a:cubicBezTo>
                    <a:pt x="14" y="13"/>
                    <a:pt x="13" y="13"/>
                    <a:pt x="12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9"/>
                  </a:moveTo>
                  <a:cubicBezTo>
                    <a:pt x="15" y="17"/>
                    <a:pt x="15" y="15"/>
                    <a:pt x="13" y="13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5" y="11"/>
                    <a:pt x="2" y="14"/>
                    <a:pt x="2" y="17"/>
                  </a:cubicBezTo>
                  <a:cubicBezTo>
                    <a:pt x="3" y="20"/>
                    <a:pt x="5" y="22"/>
                    <a:pt x="8" y="22"/>
                  </a:cubicBezTo>
                  <a:cubicBezTo>
                    <a:pt x="10" y="22"/>
                    <a:pt x="12" y="19"/>
                    <a:pt x="11" y="17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8" y="17"/>
                    <a:pt x="9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6"/>
                    <a:pt x="7" y="15"/>
                  </a:cubicBezTo>
                  <a:cubicBezTo>
                    <a:pt x="8" y="14"/>
                    <a:pt x="10" y="15"/>
                    <a:pt x="11" y="16"/>
                  </a:cubicBezTo>
                  <a:cubicBezTo>
                    <a:pt x="12" y="18"/>
                    <a:pt x="12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2"/>
                    <a:pt x="14" y="23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3" y="21"/>
                    <a:pt x="11" y="21"/>
                  </a:cubicBezTo>
                  <a:cubicBezTo>
                    <a:pt x="13" y="20"/>
                    <a:pt x="13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4"/>
                    <a:pt x="8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7"/>
                  </a:cubicBezTo>
                  <a:cubicBezTo>
                    <a:pt x="11" y="19"/>
                    <a:pt x="10" y="21"/>
                    <a:pt x="8" y="21"/>
                  </a:cubicBezTo>
                  <a:cubicBezTo>
                    <a:pt x="5" y="22"/>
                    <a:pt x="3" y="20"/>
                    <a:pt x="3" y="17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5" y="16"/>
                    <a:pt x="14" y="19"/>
                    <a:pt x="15" y="22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5" y="24"/>
                  </a:moveTo>
                  <a:cubicBezTo>
                    <a:pt x="14" y="23"/>
                    <a:pt x="12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4" y="26"/>
                    <a:pt x="3" y="30"/>
                    <a:pt x="6" y="32"/>
                  </a:cubicBezTo>
                  <a:cubicBezTo>
                    <a:pt x="8" y="34"/>
                    <a:pt x="11" y="34"/>
                    <a:pt x="13" y="32"/>
                  </a:cubicBezTo>
                  <a:cubicBezTo>
                    <a:pt x="14" y="30"/>
                    <a:pt x="14" y="27"/>
                    <a:pt x="12" y="26"/>
                  </a:cubicBezTo>
                  <a:cubicBezTo>
                    <a:pt x="11" y="26"/>
                    <a:pt x="9" y="26"/>
                    <a:pt x="9" y="27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10" y="28"/>
                    <a:pt x="11" y="28"/>
                    <a:pt x="11" y="29"/>
                  </a:cubicBezTo>
                  <a:cubicBezTo>
                    <a:pt x="11" y="29"/>
                    <a:pt x="11" y="30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4" y="26"/>
                    <a:pt x="15" y="28"/>
                    <a:pt x="14" y="31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7"/>
                    <a:pt x="13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9" y="31"/>
                    <a:pt x="10" y="30"/>
                  </a:cubicBezTo>
                  <a:cubicBezTo>
                    <a:pt x="11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1" y="26"/>
                    <a:pt x="11" y="27"/>
                  </a:cubicBezTo>
                  <a:cubicBezTo>
                    <a:pt x="13" y="27"/>
                    <a:pt x="14" y="30"/>
                    <a:pt x="13" y="31"/>
                  </a:cubicBezTo>
                  <a:cubicBezTo>
                    <a:pt x="11" y="33"/>
                    <a:pt x="8" y="34"/>
                    <a:pt x="6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4" y="23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3" y="36"/>
                    <a:pt x="14" y="38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4" y="36"/>
                    <a:pt x="14" y="34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4" y="32"/>
                    <a:pt x="14" y="32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1820">
              <a:extLst>
                <a:ext uri="{FF2B5EF4-FFF2-40B4-BE49-F238E27FC236}">
                  <a16:creationId xmlns:a16="http://schemas.microsoft.com/office/drawing/2014/main" id="{2FADE854-B131-4033-B7B0-14B278C004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434"/>
              <a:ext cx="51" cy="49"/>
            </a:xfrm>
            <a:custGeom>
              <a:avLst/>
              <a:gdLst>
                <a:gd name="T0" fmla="*/ 34 w 44"/>
                <a:gd name="T1" fmla="*/ 38 h 42"/>
                <a:gd name="T2" fmla="*/ 35 w 44"/>
                <a:gd name="T3" fmla="*/ 18 h 42"/>
                <a:gd name="T4" fmla="*/ 39 w 44"/>
                <a:gd name="T5" fmla="*/ 23 h 42"/>
                <a:gd name="T6" fmla="*/ 40 w 44"/>
                <a:gd name="T7" fmla="*/ 11 h 42"/>
                <a:gd name="T8" fmla="*/ 35 w 44"/>
                <a:gd name="T9" fmla="*/ 15 h 42"/>
                <a:gd name="T10" fmla="*/ 34 w 44"/>
                <a:gd name="T11" fmla="*/ 6 h 42"/>
                <a:gd name="T12" fmla="*/ 34 w 44"/>
                <a:gd name="T13" fmla="*/ 18 h 42"/>
                <a:gd name="T14" fmla="*/ 30 w 44"/>
                <a:gd name="T15" fmla="*/ 23 h 42"/>
                <a:gd name="T16" fmla="*/ 34 w 44"/>
                <a:gd name="T17" fmla="*/ 23 h 42"/>
                <a:gd name="T18" fmla="*/ 31 w 44"/>
                <a:gd name="T19" fmla="*/ 38 h 42"/>
                <a:gd name="T20" fmla="*/ 31 w 44"/>
                <a:gd name="T21" fmla="*/ 33 h 42"/>
                <a:gd name="T22" fmla="*/ 28 w 44"/>
                <a:gd name="T23" fmla="*/ 1 h 42"/>
                <a:gd name="T24" fmla="*/ 29 w 44"/>
                <a:gd name="T25" fmla="*/ 11 h 42"/>
                <a:gd name="T26" fmla="*/ 30 w 44"/>
                <a:gd name="T27" fmla="*/ 26 h 42"/>
                <a:gd name="T28" fmla="*/ 30 w 44"/>
                <a:gd name="T29" fmla="*/ 33 h 42"/>
                <a:gd name="T30" fmla="*/ 28 w 44"/>
                <a:gd name="T31" fmla="*/ 10 h 42"/>
                <a:gd name="T32" fmla="*/ 28 w 44"/>
                <a:gd name="T33" fmla="*/ 0 h 42"/>
                <a:gd name="T34" fmla="*/ 28 w 44"/>
                <a:gd name="T35" fmla="*/ 11 h 42"/>
                <a:gd name="T36" fmla="*/ 28 w 44"/>
                <a:gd name="T37" fmla="*/ 24 h 42"/>
                <a:gd name="T38" fmla="*/ 27 w 44"/>
                <a:gd name="T39" fmla="*/ 27 h 42"/>
                <a:gd name="T40" fmla="*/ 27 w 44"/>
                <a:gd name="T41" fmla="*/ 6 h 42"/>
                <a:gd name="T42" fmla="*/ 22 w 44"/>
                <a:gd name="T43" fmla="*/ 2 h 42"/>
                <a:gd name="T44" fmla="*/ 23 w 44"/>
                <a:gd name="T45" fmla="*/ 9 h 42"/>
                <a:gd name="T46" fmla="*/ 22 w 44"/>
                <a:gd name="T47" fmla="*/ 13 h 42"/>
                <a:gd name="T48" fmla="*/ 27 w 44"/>
                <a:gd name="T49" fmla="*/ 24 h 42"/>
                <a:gd name="T50" fmla="*/ 27 w 44"/>
                <a:gd name="T51" fmla="*/ 26 h 42"/>
                <a:gd name="T52" fmla="*/ 27 w 44"/>
                <a:gd name="T53" fmla="*/ 38 h 42"/>
                <a:gd name="T54" fmla="*/ 22 w 44"/>
                <a:gd name="T55" fmla="*/ 15 h 42"/>
                <a:gd name="T56" fmla="*/ 22 w 44"/>
                <a:gd name="T57" fmla="*/ 2 h 42"/>
                <a:gd name="T58" fmla="*/ 22 w 44"/>
                <a:gd name="T59" fmla="*/ 13 h 42"/>
                <a:gd name="T60" fmla="*/ 22 w 44"/>
                <a:gd name="T61" fmla="*/ 26 h 42"/>
                <a:gd name="T62" fmla="*/ 22 w 44"/>
                <a:gd name="T63" fmla="*/ 27 h 42"/>
                <a:gd name="T64" fmla="*/ 19 w 44"/>
                <a:gd name="T65" fmla="*/ 4 h 42"/>
                <a:gd name="T66" fmla="*/ 19 w 44"/>
                <a:gd name="T67" fmla="*/ 7 h 42"/>
                <a:gd name="T68" fmla="*/ 17 w 44"/>
                <a:gd name="T69" fmla="*/ 15 h 42"/>
                <a:gd name="T70" fmla="*/ 22 w 44"/>
                <a:gd name="T71" fmla="*/ 15 h 42"/>
                <a:gd name="T72" fmla="*/ 19 w 44"/>
                <a:gd name="T73" fmla="*/ 27 h 42"/>
                <a:gd name="T74" fmla="*/ 17 w 44"/>
                <a:gd name="T75" fmla="*/ 35 h 42"/>
                <a:gd name="T76" fmla="*/ 22 w 44"/>
                <a:gd name="T77" fmla="*/ 33 h 42"/>
                <a:gd name="T78" fmla="*/ 17 w 44"/>
                <a:gd name="T79" fmla="*/ 41 h 42"/>
                <a:gd name="T80" fmla="*/ 17 w 44"/>
                <a:gd name="T81" fmla="*/ 11 h 42"/>
                <a:gd name="T82" fmla="*/ 17 w 44"/>
                <a:gd name="T83" fmla="*/ 16 h 42"/>
                <a:gd name="T84" fmla="*/ 17 w 44"/>
                <a:gd name="T85" fmla="*/ 24 h 42"/>
                <a:gd name="T86" fmla="*/ 17 w 44"/>
                <a:gd name="T87" fmla="*/ 34 h 42"/>
                <a:gd name="T88" fmla="*/ 17 w 44"/>
                <a:gd name="T89" fmla="*/ 3 h 42"/>
                <a:gd name="T90" fmla="*/ 17 w 44"/>
                <a:gd name="T91" fmla="*/ 14 h 42"/>
                <a:gd name="T92" fmla="*/ 15 w 44"/>
                <a:gd name="T93" fmla="*/ 31 h 42"/>
                <a:gd name="T94" fmla="*/ 17 w 44"/>
                <a:gd name="T95" fmla="*/ 23 h 42"/>
                <a:gd name="T96" fmla="*/ 16 w 44"/>
                <a:gd name="T97" fmla="*/ 39 h 42"/>
                <a:gd name="T98" fmla="*/ 13 w 44"/>
                <a:gd name="T99" fmla="*/ 39 h 42"/>
                <a:gd name="T100" fmla="*/ 14 w 44"/>
                <a:gd name="T101" fmla="*/ 9 h 42"/>
                <a:gd name="T102" fmla="*/ 15 w 44"/>
                <a:gd name="T103" fmla="*/ 14 h 42"/>
                <a:gd name="T104" fmla="*/ 13 w 44"/>
                <a:gd name="T105" fmla="*/ 33 h 42"/>
                <a:gd name="T106" fmla="*/ 13 w 44"/>
                <a:gd name="T107" fmla="*/ 29 h 42"/>
                <a:gd name="T108" fmla="*/ 4 w 44"/>
                <a:gd name="T109" fmla="*/ 12 h 42"/>
                <a:gd name="T110" fmla="*/ 11 w 44"/>
                <a:gd name="T111" fmla="*/ 13 h 42"/>
                <a:gd name="T112" fmla="*/ 13 w 44"/>
                <a:gd name="T113" fmla="*/ 15 h 42"/>
                <a:gd name="T114" fmla="*/ 9 w 44"/>
                <a:gd name="T115" fmla="*/ 23 h 42"/>
                <a:gd name="T116" fmla="*/ 11 w 44"/>
                <a:gd name="T117" fmla="*/ 14 h 42"/>
                <a:gd name="T118" fmla="*/ 12 w 44"/>
                <a:gd name="T119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2">
                  <a:moveTo>
                    <a:pt x="34" y="38"/>
                  </a:move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0"/>
                  </a:cubicBez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8"/>
                    <a:pt x="39" y="18"/>
                  </a:cubicBezTo>
                  <a:cubicBezTo>
                    <a:pt x="40" y="17"/>
                    <a:pt x="41" y="15"/>
                    <a:pt x="41" y="14"/>
                  </a:cubicBezTo>
                  <a:cubicBezTo>
                    <a:pt x="42" y="9"/>
                    <a:pt x="38" y="6"/>
                    <a:pt x="34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7"/>
                    <a:pt x="37" y="18"/>
                  </a:cubicBezTo>
                  <a:cubicBezTo>
                    <a:pt x="38" y="18"/>
                    <a:pt x="39" y="19"/>
                    <a:pt x="40" y="19"/>
                  </a:cubicBezTo>
                  <a:cubicBezTo>
                    <a:pt x="43" y="22"/>
                    <a:pt x="43" y="26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1"/>
                    <a:pt x="36" y="33"/>
                  </a:cubicBezTo>
                  <a:cubicBezTo>
                    <a:pt x="36" y="35"/>
                    <a:pt x="35" y="36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lose/>
                  <a:moveTo>
                    <a:pt x="34" y="37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5" y="31"/>
                  </a:cubicBezTo>
                  <a:cubicBezTo>
                    <a:pt x="35" y="31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30"/>
                    <a:pt x="35" y="31"/>
                  </a:cubicBezTo>
                  <a:cubicBezTo>
                    <a:pt x="36" y="33"/>
                    <a:pt x="36" y="35"/>
                    <a:pt x="34" y="37"/>
                  </a:cubicBezTo>
                  <a:close/>
                  <a:moveTo>
                    <a:pt x="34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7" y="29"/>
                    <a:pt x="40" y="29"/>
                    <a:pt x="41" y="27"/>
                  </a:cubicBezTo>
                  <a:cubicBezTo>
                    <a:pt x="42" y="24"/>
                    <a:pt x="41" y="20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8" y="19"/>
                  </a:cubicBezTo>
                  <a:cubicBezTo>
                    <a:pt x="42" y="20"/>
                    <a:pt x="43" y="24"/>
                    <a:pt x="41" y="27"/>
                  </a:cubicBezTo>
                  <a:cubicBezTo>
                    <a:pt x="40" y="29"/>
                    <a:pt x="37" y="30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2"/>
                    <a:pt x="36" y="22"/>
                    <a:pt x="37" y="23"/>
                  </a:cubicBezTo>
                  <a:cubicBezTo>
                    <a:pt x="37" y="23"/>
                    <a:pt x="38" y="24"/>
                    <a:pt x="37" y="24"/>
                  </a:cubicBezTo>
                  <a:cubicBezTo>
                    <a:pt x="37" y="24"/>
                    <a:pt x="36" y="24"/>
                    <a:pt x="36" y="25"/>
                  </a:cubicBezTo>
                  <a:cubicBezTo>
                    <a:pt x="36" y="25"/>
                    <a:pt x="36" y="26"/>
                    <a:pt x="36" y="25"/>
                  </a:cubicBezTo>
                  <a:cubicBezTo>
                    <a:pt x="36" y="25"/>
                    <a:pt x="36" y="25"/>
                    <a:pt x="37" y="25"/>
                  </a:cubicBezTo>
                  <a:cubicBezTo>
                    <a:pt x="38" y="26"/>
                    <a:pt x="39" y="24"/>
                    <a:pt x="38" y="23"/>
                  </a:cubicBezTo>
                  <a:cubicBezTo>
                    <a:pt x="38" y="22"/>
                    <a:pt x="36" y="21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0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5"/>
                    <a:pt x="38" y="26"/>
                    <a:pt x="37" y="26"/>
                  </a:cubicBezTo>
                  <a:cubicBezTo>
                    <a:pt x="36" y="26"/>
                    <a:pt x="36" y="26"/>
                    <a:pt x="35" y="26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35" y="24"/>
                    <a:pt x="36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2"/>
                    <a:pt x="35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18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8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6"/>
                    <a:pt x="40" y="14"/>
                    <a:pt x="39" y="12"/>
                  </a:cubicBezTo>
                  <a:cubicBezTo>
                    <a:pt x="39" y="9"/>
                    <a:pt x="37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7" y="7"/>
                    <a:pt x="39" y="9"/>
                    <a:pt x="40" y="11"/>
                  </a:cubicBezTo>
                  <a:cubicBezTo>
                    <a:pt x="41" y="14"/>
                    <a:pt x="39" y="17"/>
                    <a:pt x="36" y="18"/>
                  </a:cubicBezTo>
                  <a:cubicBezTo>
                    <a:pt x="36" y="18"/>
                    <a:pt x="35" y="18"/>
                    <a:pt x="34" y="17"/>
                  </a:cubicBezTo>
                  <a:close/>
                  <a:moveTo>
                    <a:pt x="34" y="14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1"/>
                    <a:pt x="35" y="12"/>
                    <a:pt x="35" y="12"/>
                  </a:cubicBezTo>
                  <a:cubicBezTo>
                    <a:pt x="35" y="13"/>
                    <a:pt x="34" y="14"/>
                    <a:pt x="35" y="14"/>
                  </a:cubicBezTo>
                  <a:cubicBezTo>
                    <a:pt x="35" y="14"/>
                    <a:pt x="36" y="14"/>
                    <a:pt x="35" y="14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7" y="13"/>
                    <a:pt x="36" y="12"/>
                    <a:pt x="35" y="11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5"/>
                    <a:pt x="34" y="15"/>
                    <a:pt x="34" y="14"/>
                  </a:cubicBezTo>
                  <a:close/>
                  <a:moveTo>
                    <a:pt x="30" y="40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9"/>
                    <a:pt x="32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1" y="4"/>
                    <a:pt x="32" y="7"/>
                    <a:pt x="30" y="8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lose/>
                  <a:moveTo>
                    <a:pt x="34" y="7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8"/>
                    <a:pt x="32" y="8"/>
                  </a:cubicBezTo>
                  <a:cubicBezTo>
                    <a:pt x="32" y="9"/>
                    <a:pt x="31" y="9"/>
                    <a:pt x="31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33" y="7"/>
                    <a:pt x="33" y="7"/>
                    <a:pt x="34" y="7"/>
                  </a:cubicBezTo>
                  <a:close/>
                  <a:moveTo>
                    <a:pt x="34" y="10"/>
                  </a:moveTo>
                  <a:cubicBezTo>
                    <a:pt x="33" y="10"/>
                    <a:pt x="31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8"/>
                    <a:pt x="31" y="19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7"/>
                    <a:pt x="31" y="15"/>
                    <a:pt x="32" y="13"/>
                  </a:cubicBezTo>
                  <a:cubicBezTo>
                    <a:pt x="32" y="12"/>
                    <a:pt x="33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lose/>
                  <a:moveTo>
                    <a:pt x="34" y="11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2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2" y="15"/>
                    <a:pt x="32" y="14"/>
                  </a:cubicBezTo>
                  <a:cubicBezTo>
                    <a:pt x="32" y="13"/>
                    <a:pt x="33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3"/>
                    <a:pt x="34" y="12"/>
                  </a:cubicBezTo>
                  <a:close/>
                  <a:moveTo>
                    <a:pt x="34" y="18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lose/>
                  <a:moveTo>
                    <a:pt x="34" y="21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2" y="27"/>
                    <a:pt x="31" y="27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1" y="26"/>
                    <a:pt x="32" y="26"/>
                  </a:cubicBezTo>
                  <a:cubicBezTo>
                    <a:pt x="31" y="24"/>
                    <a:pt x="32" y="22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6"/>
                    <a:pt x="33" y="24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2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3" y="38"/>
                    <a:pt x="33" y="38"/>
                    <a:pt x="31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4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2" y="34"/>
                  </a:cubicBezTo>
                  <a:cubicBezTo>
                    <a:pt x="33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3" y="32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5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2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7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28" y="39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lose/>
                  <a:moveTo>
                    <a:pt x="30" y="1"/>
                  </a:moveTo>
                  <a:cubicBezTo>
                    <a:pt x="29" y="1"/>
                    <a:pt x="29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9" y="3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2"/>
                    <a:pt x="29" y="2"/>
                    <a:pt x="30" y="3"/>
                  </a:cubicBezTo>
                  <a:close/>
                  <a:moveTo>
                    <a:pt x="30" y="7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9"/>
                    <a:pt x="29" y="8"/>
                  </a:cubicBezTo>
                  <a:cubicBezTo>
                    <a:pt x="30" y="8"/>
                    <a:pt x="30" y="8"/>
                    <a:pt x="30" y="7"/>
                  </a:cubicBezTo>
                  <a:close/>
                  <a:moveTo>
                    <a:pt x="30" y="9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6" y="15"/>
                    <a:pt x="31" y="19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7"/>
                    <a:pt x="28" y="14"/>
                    <a:pt x="29" y="11"/>
                  </a:cubicBezTo>
                  <a:cubicBezTo>
                    <a:pt x="30" y="11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8" y="26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9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9" y="29"/>
                    <a:pt x="30" y="29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9" y="30"/>
                    <a:pt x="29" y="30"/>
                  </a:cubicBezTo>
                  <a:cubicBezTo>
                    <a:pt x="29" y="30"/>
                    <a:pt x="30" y="31"/>
                    <a:pt x="30" y="31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8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9" y="32"/>
                    <a:pt x="30" y="32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8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30" y="19"/>
                    <a:pt x="26" y="15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20"/>
                    <a:pt x="29" y="22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9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7" y="39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lose/>
                  <a:moveTo>
                    <a:pt x="28" y="10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8" y="10"/>
                  </a:cubicBezTo>
                  <a:close/>
                  <a:moveTo>
                    <a:pt x="28" y="18"/>
                  </a:moveTo>
                  <a:cubicBezTo>
                    <a:pt x="28" y="17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7" y="24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8"/>
                    <a:pt x="28" y="18"/>
                    <a:pt x="28" y="19"/>
                  </a:cubicBezTo>
                  <a:close/>
                  <a:moveTo>
                    <a:pt x="28" y="23"/>
                  </a:moveTo>
                  <a:cubicBezTo>
                    <a:pt x="28" y="23"/>
                    <a:pt x="28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3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9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29"/>
                    <a:pt x="28" y="29"/>
                  </a:cubicBezTo>
                  <a:close/>
                  <a:moveTo>
                    <a:pt x="28" y="31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8" y="37"/>
                    <a:pt x="28" y="3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8" y="7"/>
                    <a:pt x="27" y="7"/>
                  </a:cubicBezTo>
                  <a:close/>
                  <a:moveTo>
                    <a:pt x="22" y="41"/>
                  </a:moveTo>
                  <a:cubicBezTo>
                    <a:pt x="23" y="40"/>
                    <a:pt x="23" y="40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38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5"/>
                  </a:cubicBezTo>
                  <a:cubicBezTo>
                    <a:pt x="25" y="37"/>
                    <a:pt x="24" y="38"/>
                    <a:pt x="23" y="39"/>
                  </a:cubicBezTo>
                  <a:cubicBezTo>
                    <a:pt x="23" y="39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7" y="0"/>
                  </a:moveTo>
                  <a:cubicBezTo>
                    <a:pt x="26" y="0"/>
                    <a:pt x="24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0"/>
                    <a:pt x="26" y="0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lose/>
                  <a:moveTo>
                    <a:pt x="27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4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0"/>
                    <a:pt x="27" y="1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5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9"/>
                    <a:pt x="26" y="10"/>
                    <a:pt x="27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10"/>
                    <a:pt x="24" y="9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4" y="5"/>
                    <a:pt x="25" y="5"/>
                    <a:pt x="25" y="6"/>
                  </a:cubicBezTo>
                  <a:cubicBezTo>
                    <a:pt x="25" y="6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5"/>
                    <a:pt x="26" y="4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6" y="11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4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5"/>
                    <a:pt x="23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6" y="3"/>
                    <a:pt x="28" y="4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5"/>
                    <a:pt x="24" y="14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6" y="14"/>
                    <a:pt x="27" y="16"/>
                  </a:cubicBezTo>
                  <a:cubicBezTo>
                    <a:pt x="27" y="14"/>
                    <a:pt x="27" y="13"/>
                    <a:pt x="27" y="12"/>
                  </a:cubicBezTo>
                  <a:close/>
                  <a:moveTo>
                    <a:pt x="27" y="17"/>
                  </a:moveTo>
                  <a:cubicBezTo>
                    <a:pt x="26" y="15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4"/>
                    <a:pt x="25" y="15"/>
                  </a:cubicBezTo>
                  <a:cubicBezTo>
                    <a:pt x="26" y="15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6" y="16"/>
                    <a:pt x="27" y="18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1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5"/>
                    <a:pt x="25" y="26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5"/>
                  </a:cubicBezTo>
                  <a:cubicBezTo>
                    <a:pt x="26" y="24"/>
                    <a:pt x="27" y="23"/>
                    <a:pt x="27" y="21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6" y="27"/>
                    <a:pt x="24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31"/>
                    <a:pt x="25" y="32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1"/>
                    <a:pt x="23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4" y="30"/>
                    <a:pt x="25" y="31"/>
                  </a:cubicBezTo>
                  <a:cubicBezTo>
                    <a:pt x="26" y="31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6" y="36"/>
                    <a:pt x="27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7"/>
                    <a:pt x="26" y="36"/>
                    <a:pt x="25" y="35"/>
                  </a:cubicBezTo>
                  <a:cubicBezTo>
                    <a:pt x="25" y="33"/>
                    <a:pt x="26" y="31"/>
                    <a:pt x="27" y="31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3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6"/>
                    <a:pt x="25" y="36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4"/>
                  </a:move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4" y="15"/>
                    <a:pt x="23" y="14"/>
                    <a:pt x="22" y="14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6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17" y="41"/>
                  </a:moveTo>
                  <a:cubicBezTo>
                    <a:pt x="19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19" y="3"/>
                    <a:pt x="19" y="4"/>
                  </a:cubicBezTo>
                  <a:cubicBezTo>
                    <a:pt x="19" y="3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5"/>
                    <a:pt x="20" y="4"/>
                    <a:pt x="21" y="3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20" y="5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1" y="10"/>
                    <a:pt x="21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1"/>
                    <a:pt x="20" y="10"/>
                    <a:pt x="20" y="9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3"/>
                    <a:pt x="21" y="2"/>
                    <a:pt x="22" y="2"/>
                  </a:cubicBezTo>
                  <a:close/>
                  <a:moveTo>
                    <a:pt x="22" y="12"/>
                  </a:moveTo>
                  <a:cubicBezTo>
                    <a:pt x="21" y="12"/>
                    <a:pt x="20" y="10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9" y="11"/>
                    <a:pt x="19" y="10"/>
                  </a:cubicBezTo>
                  <a:cubicBezTo>
                    <a:pt x="20" y="12"/>
                    <a:pt x="21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0" y="14"/>
                    <a:pt x="19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4"/>
                    <a:pt x="20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0" y="14"/>
                    <a:pt x="19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19" y="15"/>
                    <a:pt x="18" y="16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6"/>
                    <a:pt x="19" y="16"/>
                  </a:cubicBezTo>
                  <a:cubicBezTo>
                    <a:pt x="18" y="17"/>
                    <a:pt x="17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0" y="27"/>
                    <a:pt x="18" y="26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8" y="24"/>
                  </a:cubicBezTo>
                  <a:cubicBezTo>
                    <a:pt x="19" y="25"/>
                    <a:pt x="20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19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20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6"/>
                    <a:pt x="20" y="28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0" y="28"/>
                    <a:pt x="18" y="27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8"/>
                    <a:pt x="17" y="27"/>
                    <a:pt x="17" y="26"/>
                  </a:cubicBezTo>
                  <a:cubicBezTo>
                    <a:pt x="18" y="28"/>
                    <a:pt x="21" y="29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9" y="40"/>
                    <a:pt x="21" y="40"/>
                    <a:pt x="22" y="39"/>
                  </a:cubicBezTo>
                  <a:close/>
                  <a:moveTo>
                    <a:pt x="17" y="36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3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4"/>
                    <a:pt x="20" y="33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9" y="32"/>
                    <a:pt x="20" y="33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20" y="36"/>
                    <a:pt x="19" y="37"/>
                    <a:pt x="19" y="36"/>
                  </a:cubicBezTo>
                  <a:cubicBezTo>
                    <a:pt x="19" y="35"/>
                    <a:pt x="19" y="34"/>
                    <a:pt x="18" y="34"/>
                  </a:cubicBezTo>
                  <a:cubicBezTo>
                    <a:pt x="18" y="34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7"/>
                    <a:pt x="19" y="37"/>
                    <a:pt x="20" y="37"/>
                  </a:cubicBezTo>
                  <a:cubicBezTo>
                    <a:pt x="21" y="36"/>
                    <a:pt x="22" y="34"/>
                    <a:pt x="21" y="33"/>
                  </a:cubicBezTo>
                  <a:cubicBezTo>
                    <a:pt x="20" y="31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9" y="30"/>
                    <a:pt x="21" y="31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4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8"/>
                    <a:pt x="17" y="37"/>
                    <a:pt x="17" y="36"/>
                  </a:cubicBezTo>
                  <a:close/>
                  <a:moveTo>
                    <a:pt x="17" y="18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7" y="17"/>
                    <a:pt x="17" y="17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41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9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4"/>
                    <a:pt x="17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4"/>
                    <a:pt x="17" y="34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6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6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8" y="27"/>
                    <a:pt x="14" y="22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4" y="22"/>
                    <a:pt x="18" y="27"/>
                    <a:pt x="16" y="31"/>
                  </a:cubicBezTo>
                  <a:cubicBezTo>
                    <a:pt x="15" y="31"/>
                    <a:pt x="15" y="31"/>
                    <a:pt x="15" y="32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1"/>
                    <a:pt x="16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5" y="39"/>
                    <a:pt x="15" y="3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8"/>
                    <a:pt x="16" y="39"/>
                    <a:pt x="16" y="39"/>
                  </a:cubicBezTo>
                  <a:cubicBezTo>
                    <a:pt x="16" y="39"/>
                    <a:pt x="16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7"/>
                    <a:pt x="16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7"/>
                  </a:cubicBezTo>
                  <a:cubicBezTo>
                    <a:pt x="16" y="7"/>
                    <a:pt x="17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39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3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lose/>
                  <a:moveTo>
                    <a:pt x="15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6"/>
                    <a:pt x="15" y="3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35"/>
                  </a:moveTo>
                  <a:cubicBezTo>
                    <a:pt x="12" y="36"/>
                    <a:pt x="13" y="37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6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1" y="19"/>
                    <a:pt x="1" y="15"/>
                    <a:pt x="4" y="13"/>
                  </a:cubicBezTo>
                  <a:cubicBezTo>
                    <a:pt x="6" y="12"/>
                    <a:pt x="8" y="11"/>
                    <a:pt x="10" y="12"/>
                  </a:cubicBezTo>
                  <a:cubicBezTo>
                    <a:pt x="9" y="11"/>
                    <a:pt x="8" y="10"/>
                    <a:pt x="8" y="9"/>
                  </a:cubicBezTo>
                  <a:cubicBezTo>
                    <a:pt x="8" y="6"/>
                    <a:pt x="10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2"/>
                    <a:pt x="8" y="5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0" y="20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lose/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7"/>
                    <a:pt x="9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21"/>
                    <a:pt x="6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6" y="15"/>
                    <a:pt x="8" y="15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7"/>
                    <a:pt x="11" y="15"/>
                    <a:pt x="9" y="13"/>
                  </a:cubicBezTo>
                  <a:cubicBezTo>
                    <a:pt x="7" y="12"/>
                    <a:pt x="5" y="13"/>
                    <a:pt x="3" y="15"/>
                  </a:cubicBezTo>
                  <a:cubicBezTo>
                    <a:pt x="2" y="18"/>
                    <a:pt x="3" y="21"/>
                    <a:pt x="6" y="22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1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7" y="11"/>
                    <a:pt x="10" y="13"/>
                  </a:cubicBezTo>
                  <a:cubicBezTo>
                    <a:pt x="12" y="14"/>
                    <a:pt x="12" y="17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7" y="20"/>
                    <a:pt x="9" y="20"/>
                    <a:pt x="10" y="20"/>
                  </a:cubicBezTo>
                  <a:cubicBezTo>
                    <a:pt x="12" y="18"/>
                    <a:pt x="12" y="16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3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0"/>
                    <a:pt x="7" y="28"/>
                    <a:pt x="8" y="27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10" y="27"/>
                    <a:pt x="9" y="27"/>
                    <a:pt x="10" y="27"/>
                  </a:cubicBezTo>
                  <a:cubicBezTo>
                    <a:pt x="11" y="27"/>
                    <a:pt x="11" y="28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26"/>
                    <a:pt x="10" y="24"/>
                    <a:pt x="8" y="25"/>
                  </a:cubicBezTo>
                  <a:cubicBezTo>
                    <a:pt x="6" y="25"/>
                    <a:pt x="4" y="27"/>
                    <a:pt x="5" y="30"/>
                  </a:cubicBezTo>
                  <a:cubicBezTo>
                    <a:pt x="6" y="33"/>
                    <a:pt x="9" y="34"/>
                    <a:pt x="12" y="33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3" y="27"/>
                    <a:pt x="5" y="24"/>
                    <a:pt x="8" y="24"/>
                  </a:cubicBezTo>
                  <a:cubicBezTo>
                    <a:pt x="10" y="24"/>
                    <a:pt x="13" y="25"/>
                    <a:pt x="12" y="28"/>
                  </a:cubicBezTo>
                  <a:cubicBezTo>
                    <a:pt x="12" y="29"/>
                    <a:pt x="11" y="30"/>
                    <a:pt x="10" y="30"/>
                  </a:cubicBezTo>
                  <a:cubicBezTo>
                    <a:pt x="10" y="30"/>
                    <a:pt x="9" y="30"/>
                    <a:pt x="9" y="29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30"/>
                    <a:pt x="9" y="30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6"/>
                    <a:pt x="12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2" y="23"/>
                    <a:pt x="12" y="22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1821">
              <a:extLst>
                <a:ext uri="{FF2B5EF4-FFF2-40B4-BE49-F238E27FC236}">
                  <a16:creationId xmlns:a16="http://schemas.microsoft.com/office/drawing/2014/main" id="{A59E0141-C4E7-4F7C-9579-AB5EB8828D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" y="98"/>
              <a:ext cx="52" cy="48"/>
            </a:xfrm>
            <a:custGeom>
              <a:avLst/>
              <a:gdLst>
                <a:gd name="T0" fmla="*/ 40 w 45"/>
                <a:gd name="T1" fmla="*/ 16 h 42"/>
                <a:gd name="T2" fmla="*/ 31 w 45"/>
                <a:gd name="T3" fmla="*/ 32 h 42"/>
                <a:gd name="T4" fmla="*/ 33 w 45"/>
                <a:gd name="T5" fmla="*/ 29 h 42"/>
                <a:gd name="T6" fmla="*/ 39 w 45"/>
                <a:gd name="T7" fmla="*/ 27 h 42"/>
                <a:gd name="T8" fmla="*/ 37 w 45"/>
                <a:gd name="T9" fmla="*/ 19 h 42"/>
                <a:gd name="T10" fmla="*/ 38 w 45"/>
                <a:gd name="T11" fmla="*/ 14 h 42"/>
                <a:gd name="T12" fmla="*/ 32 w 45"/>
                <a:gd name="T13" fmla="*/ 7 h 42"/>
                <a:gd name="T14" fmla="*/ 30 w 45"/>
                <a:gd name="T15" fmla="*/ 40 h 42"/>
                <a:gd name="T16" fmla="*/ 30 w 45"/>
                <a:gd name="T17" fmla="*/ 17 h 42"/>
                <a:gd name="T18" fmla="*/ 30 w 45"/>
                <a:gd name="T19" fmla="*/ 29 h 42"/>
                <a:gd name="T20" fmla="*/ 30 w 45"/>
                <a:gd name="T21" fmla="*/ 38 h 42"/>
                <a:gd name="T22" fmla="*/ 26 w 45"/>
                <a:gd name="T23" fmla="*/ 11 h 42"/>
                <a:gd name="T24" fmla="*/ 26 w 45"/>
                <a:gd name="T25" fmla="*/ 10 h 42"/>
                <a:gd name="T26" fmla="*/ 25 w 45"/>
                <a:gd name="T27" fmla="*/ 6 h 42"/>
                <a:gd name="T28" fmla="*/ 26 w 45"/>
                <a:gd name="T29" fmla="*/ 10 h 42"/>
                <a:gd name="T30" fmla="*/ 26 w 45"/>
                <a:gd name="T31" fmla="*/ 16 h 42"/>
                <a:gd name="T32" fmla="*/ 25 w 45"/>
                <a:gd name="T33" fmla="*/ 27 h 42"/>
                <a:gd name="T34" fmla="*/ 26 w 45"/>
                <a:gd name="T35" fmla="*/ 37 h 42"/>
                <a:gd name="T36" fmla="*/ 25 w 45"/>
                <a:gd name="T37" fmla="*/ 6 h 42"/>
                <a:gd name="T38" fmla="*/ 25 w 45"/>
                <a:gd name="T39" fmla="*/ 13 h 42"/>
                <a:gd name="T40" fmla="*/ 25 w 45"/>
                <a:gd name="T41" fmla="*/ 27 h 42"/>
                <a:gd name="T42" fmla="*/ 24 w 45"/>
                <a:gd name="T43" fmla="*/ 30 h 42"/>
                <a:gd name="T44" fmla="*/ 23 w 45"/>
                <a:gd name="T45" fmla="*/ 3 h 42"/>
                <a:gd name="T46" fmla="*/ 23 w 45"/>
                <a:gd name="T47" fmla="*/ 13 h 42"/>
                <a:gd name="T48" fmla="*/ 23 w 45"/>
                <a:gd name="T49" fmla="*/ 27 h 42"/>
                <a:gd name="T50" fmla="*/ 24 w 45"/>
                <a:gd name="T51" fmla="*/ 33 h 42"/>
                <a:gd name="T52" fmla="*/ 23 w 45"/>
                <a:gd name="T53" fmla="*/ 1 h 42"/>
                <a:gd name="T54" fmla="*/ 21 w 45"/>
                <a:gd name="T55" fmla="*/ 13 h 42"/>
                <a:gd name="T56" fmla="*/ 23 w 45"/>
                <a:gd name="T57" fmla="*/ 15 h 42"/>
                <a:gd name="T58" fmla="*/ 23 w 45"/>
                <a:gd name="T59" fmla="*/ 27 h 42"/>
                <a:gd name="T60" fmla="*/ 21 w 45"/>
                <a:gd name="T61" fmla="*/ 36 h 42"/>
                <a:gd name="T62" fmla="*/ 21 w 45"/>
                <a:gd name="T63" fmla="*/ 41 h 42"/>
                <a:gd name="T64" fmla="*/ 21 w 45"/>
                <a:gd name="T65" fmla="*/ 15 h 42"/>
                <a:gd name="T66" fmla="*/ 20 w 45"/>
                <a:gd name="T67" fmla="*/ 27 h 42"/>
                <a:gd name="T68" fmla="*/ 20 w 45"/>
                <a:gd name="T69" fmla="*/ 32 h 42"/>
                <a:gd name="T70" fmla="*/ 20 w 45"/>
                <a:gd name="T71" fmla="*/ 42 h 42"/>
                <a:gd name="T72" fmla="*/ 19 w 45"/>
                <a:gd name="T73" fmla="*/ 15 h 42"/>
                <a:gd name="T74" fmla="*/ 19 w 45"/>
                <a:gd name="T75" fmla="*/ 16 h 42"/>
                <a:gd name="T76" fmla="*/ 20 w 45"/>
                <a:gd name="T77" fmla="*/ 29 h 42"/>
                <a:gd name="T78" fmla="*/ 20 w 45"/>
                <a:gd name="T79" fmla="*/ 35 h 42"/>
                <a:gd name="T80" fmla="*/ 19 w 45"/>
                <a:gd name="T81" fmla="*/ 3 h 42"/>
                <a:gd name="T82" fmla="*/ 16 w 45"/>
                <a:gd name="T83" fmla="*/ 21 h 42"/>
                <a:gd name="T84" fmla="*/ 18 w 45"/>
                <a:gd name="T85" fmla="*/ 25 h 42"/>
                <a:gd name="T86" fmla="*/ 16 w 45"/>
                <a:gd name="T87" fmla="*/ 29 h 42"/>
                <a:gd name="T88" fmla="*/ 18 w 45"/>
                <a:gd name="T89" fmla="*/ 36 h 42"/>
                <a:gd name="T90" fmla="*/ 17 w 45"/>
                <a:gd name="T91" fmla="*/ 10 h 42"/>
                <a:gd name="T92" fmla="*/ 16 w 45"/>
                <a:gd name="T93" fmla="*/ 6 h 42"/>
                <a:gd name="T94" fmla="*/ 14 w 45"/>
                <a:gd name="T95" fmla="*/ 12 h 42"/>
                <a:gd name="T96" fmla="*/ 16 w 45"/>
                <a:gd name="T97" fmla="*/ 23 h 42"/>
                <a:gd name="T98" fmla="*/ 15 w 45"/>
                <a:gd name="T99" fmla="*/ 31 h 42"/>
                <a:gd name="T100" fmla="*/ 13 w 45"/>
                <a:gd name="T101" fmla="*/ 33 h 42"/>
                <a:gd name="T102" fmla="*/ 14 w 45"/>
                <a:gd name="T103" fmla="*/ 12 h 42"/>
                <a:gd name="T104" fmla="*/ 14 w 45"/>
                <a:gd name="T105" fmla="*/ 23 h 42"/>
                <a:gd name="T106" fmla="*/ 14 w 45"/>
                <a:gd name="T107" fmla="*/ 34 h 42"/>
                <a:gd name="T108" fmla="*/ 9 w 45"/>
                <a:gd name="T109" fmla="*/ 35 h 42"/>
                <a:gd name="T110" fmla="*/ 12 w 45"/>
                <a:gd name="T111" fmla="*/ 12 h 42"/>
                <a:gd name="T112" fmla="*/ 10 w 45"/>
                <a:gd name="T113" fmla="*/ 23 h 42"/>
                <a:gd name="T114" fmla="*/ 9 w 45"/>
                <a:gd name="T115" fmla="*/ 34 h 42"/>
                <a:gd name="T116" fmla="*/ 9 w 45"/>
                <a:gd name="T117" fmla="*/ 11 h 42"/>
                <a:gd name="T118" fmla="*/ 9 w 45"/>
                <a:gd name="T119" fmla="*/ 35 h 42"/>
                <a:gd name="T120" fmla="*/ 8 w 45"/>
                <a:gd name="T121" fmla="*/ 19 h 42"/>
                <a:gd name="T122" fmla="*/ 9 w 45"/>
                <a:gd name="T123" fmla="*/ 33 h 42"/>
                <a:gd name="T124" fmla="*/ 9 w 45"/>
                <a:gd name="T12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6"/>
                    <a:pt x="33" y="7"/>
                    <a:pt x="33" y="7"/>
                  </a:cubicBezTo>
                  <a:cubicBezTo>
                    <a:pt x="34" y="7"/>
                    <a:pt x="36" y="7"/>
                    <a:pt x="38" y="7"/>
                  </a:cubicBezTo>
                  <a:cubicBezTo>
                    <a:pt x="41" y="9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9"/>
                  </a:cubicBezTo>
                  <a:cubicBezTo>
                    <a:pt x="41" y="19"/>
                    <a:pt x="42" y="20"/>
                    <a:pt x="43" y="22"/>
                  </a:cubicBezTo>
                  <a:cubicBezTo>
                    <a:pt x="45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7" y="31"/>
                    <a:pt x="36" y="31"/>
                  </a:cubicBezTo>
                  <a:cubicBezTo>
                    <a:pt x="37" y="33"/>
                    <a:pt x="37" y="34"/>
                    <a:pt x="36" y="36"/>
                  </a:cubicBezTo>
                  <a:cubicBezTo>
                    <a:pt x="35" y="39"/>
                    <a:pt x="33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40"/>
                    <a:pt x="35" y="38"/>
                    <a:pt x="36" y="36"/>
                  </a:cubicBezTo>
                  <a:cubicBezTo>
                    <a:pt x="36" y="34"/>
                    <a:pt x="36" y="31"/>
                    <a:pt x="34" y="30"/>
                  </a:cubicBezTo>
                  <a:cubicBezTo>
                    <a:pt x="36" y="30"/>
                    <a:pt x="37" y="31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2" y="13"/>
                    <a:pt x="41" y="9"/>
                    <a:pt x="37" y="8"/>
                  </a:cubicBezTo>
                  <a:cubicBezTo>
                    <a:pt x="35" y="7"/>
                    <a:pt x="33" y="8"/>
                    <a:pt x="32" y="9"/>
                  </a:cubicBezTo>
                  <a:cubicBezTo>
                    <a:pt x="32" y="8"/>
                    <a:pt x="32" y="7"/>
                    <a:pt x="32" y="5"/>
                  </a:cubicBezTo>
                  <a:cubicBezTo>
                    <a:pt x="32" y="4"/>
                    <a:pt x="31" y="3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9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3" y="29"/>
                    <a:pt x="31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1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9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2" y="36"/>
                    <a:pt x="33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4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1" y="32"/>
                    <a:pt x="32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0" y="27"/>
                    <a:pt x="30" y="26"/>
                    <a:pt x="30" y="24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30"/>
                  </a:cubicBezTo>
                  <a:cubicBezTo>
                    <a:pt x="35" y="30"/>
                    <a:pt x="35" y="30"/>
                    <a:pt x="36" y="30"/>
                  </a:cubicBezTo>
                  <a:cubicBezTo>
                    <a:pt x="40" y="30"/>
                    <a:pt x="43" y="28"/>
                    <a:pt x="43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5"/>
                  </a:cubicBezTo>
                  <a:cubicBezTo>
                    <a:pt x="34" y="26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5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9" y="24"/>
                    <a:pt x="39" y="25"/>
                    <a:pt x="38" y="26"/>
                  </a:cubicBezTo>
                  <a:cubicBezTo>
                    <a:pt x="37" y="27"/>
                    <a:pt x="35" y="27"/>
                    <a:pt x="34" y="25"/>
                  </a:cubicBezTo>
                  <a:cubicBezTo>
                    <a:pt x="33" y="23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2" y="20"/>
                    <a:pt x="34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5" y="27"/>
                    <a:pt x="37" y="28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5"/>
                    <a:pt x="40" y="23"/>
                    <a:pt x="38" y="23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36" y="23"/>
                    <a:pt x="36" y="22"/>
                    <a:pt x="36" y="23"/>
                  </a:cubicBezTo>
                  <a:cubicBezTo>
                    <a:pt x="35" y="24"/>
                    <a:pt x="36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6"/>
                    <a:pt x="35" y="25"/>
                    <a:pt x="35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30"/>
                  </a:cubicBezTo>
                  <a:cubicBezTo>
                    <a:pt x="35" y="30"/>
                    <a:pt x="35" y="29"/>
                    <a:pt x="34" y="29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8"/>
                  </a:moveTo>
                  <a:cubicBezTo>
                    <a:pt x="31" y="19"/>
                    <a:pt x="33" y="20"/>
                    <a:pt x="35" y="20"/>
                  </a:cubicBezTo>
                  <a:cubicBezTo>
                    <a:pt x="35" y="20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6"/>
                    <a:pt x="42" y="11"/>
                    <a:pt x="39" y="9"/>
                  </a:cubicBezTo>
                  <a:cubicBezTo>
                    <a:pt x="37" y="7"/>
                    <a:pt x="34" y="7"/>
                    <a:pt x="32" y="10"/>
                  </a:cubicBezTo>
                  <a:cubicBezTo>
                    <a:pt x="30" y="12"/>
                    <a:pt x="31" y="15"/>
                    <a:pt x="33" y="15"/>
                  </a:cubicBezTo>
                  <a:cubicBezTo>
                    <a:pt x="34" y="16"/>
                    <a:pt x="36" y="16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4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6"/>
                    <a:pt x="30" y="13"/>
                    <a:pt x="31" y="11"/>
                  </a:cubicBezTo>
                  <a:cubicBezTo>
                    <a:pt x="31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2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6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2"/>
                    <a:pt x="36" y="11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2" y="14"/>
                    <a:pt x="31" y="12"/>
                    <a:pt x="32" y="10"/>
                  </a:cubicBezTo>
                  <a:cubicBezTo>
                    <a:pt x="34" y="8"/>
                    <a:pt x="37" y="8"/>
                    <a:pt x="38" y="10"/>
                  </a:cubicBezTo>
                  <a:cubicBezTo>
                    <a:pt x="41" y="12"/>
                    <a:pt x="41" y="15"/>
                    <a:pt x="38" y="17"/>
                  </a:cubicBezTo>
                  <a:cubicBezTo>
                    <a:pt x="38" y="18"/>
                    <a:pt x="37" y="18"/>
                    <a:pt x="37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1" y="11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6"/>
                    <a:pt x="31" y="7"/>
                  </a:cubicBezTo>
                  <a:cubicBezTo>
                    <a:pt x="31" y="8"/>
                    <a:pt x="31" y="9"/>
                    <a:pt x="31" y="9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8" y="40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9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4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9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9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9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1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4"/>
                    <a:pt x="27" y="26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7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9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9" y="30"/>
                    <a:pt x="28" y="31"/>
                    <a:pt x="27" y="32"/>
                  </a:cubicBezTo>
                  <a:cubicBezTo>
                    <a:pt x="27" y="34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9"/>
                  </a:cubicBezTo>
                  <a:close/>
                  <a:moveTo>
                    <a:pt x="30" y="30"/>
                  </a:moveTo>
                  <a:cubicBezTo>
                    <a:pt x="29" y="30"/>
                    <a:pt x="28" y="31"/>
                    <a:pt x="28" y="32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9" y="35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8" y="24"/>
                    <a:pt x="29" y="22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4"/>
                    <a:pt x="27" y="25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9" y="24"/>
                    <a:pt x="29" y="20"/>
                    <a:pt x="28" y="18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8" y="9"/>
                    <a:pt x="29" y="7"/>
                    <a:pt x="28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6" y="10"/>
                    <a:pt x="26" y="9"/>
                    <a:pt x="26" y="9"/>
                  </a:cubicBezTo>
                  <a:cubicBezTo>
                    <a:pt x="27" y="9"/>
                    <a:pt x="28" y="8"/>
                    <a:pt x="28" y="7"/>
                  </a:cubicBezTo>
                  <a:cubicBezTo>
                    <a:pt x="28" y="6"/>
                    <a:pt x="27" y="5"/>
                    <a:pt x="27" y="6"/>
                  </a:cubicBezTo>
                  <a:cubicBezTo>
                    <a:pt x="27" y="6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6" y="9"/>
                  </a:cubicBezTo>
                  <a:lnTo>
                    <a:pt x="26" y="10"/>
                  </a:ln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39"/>
                  </a:moveTo>
                  <a:cubicBezTo>
                    <a:pt x="26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5" y="31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8"/>
                    <a:pt x="26" y="2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5" y="36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38"/>
                  </a:moveTo>
                  <a:cubicBezTo>
                    <a:pt x="25" y="38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0"/>
                  </a:moveTo>
                  <a:cubicBezTo>
                    <a:pt x="25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2"/>
                    <a:pt x="25" y="32"/>
                  </a:cubicBezTo>
                  <a:lnTo>
                    <a:pt x="25" y="30"/>
                  </a:lnTo>
                  <a:close/>
                  <a:moveTo>
                    <a:pt x="23" y="1"/>
                  </a:moveTo>
                  <a:cubicBezTo>
                    <a:pt x="23" y="1"/>
                    <a:pt x="23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4" y="39"/>
                  </a:moveTo>
                  <a:cubicBezTo>
                    <a:pt x="24" y="40"/>
                    <a:pt x="23" y="40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4" y="1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10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4" y="30"/>
                    <a:pt x="24" y="29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3" y="39"/>
                  </a:moveTo>
                  <a:cubicBezTo>
                    <a:pt x="24" y="38"/>
                    <a:pt x="24" y="37"/>
                    <a:pt x="24" y="35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7"/>
                    <a:pt x="23" y="38"/>
                    <a:pt x="23" y="38"/>
                  </a:cubicBezTo>
                  <a:lnTo>
                    <a:pt x="23" y="39"/>
                  </a:lnTo>
                  <a:close/>
                  <a:moveTo>
                    <a:pt x="21" y="3"/>
                  </a:moveTo>
                  <a:cubicBezTo>
                    <a:pt x="21" y="2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3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2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3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9"/>
                    <a:pt x="22" y="9"/>
                    <a:pt x="23" y="9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2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2" y="29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3" y="32"/>
                  </a:cubicBezTo>
                  <a:close/>
                  <a:moveTo>
                    <a:pt x="23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2" y="33"/>
                    <a:pt x="23" y="34"/>
                  </a:cubicBezTo>
                  <a:cubicBezTo>
                    <a:pt x="23" y="33"/>
                    <a:pt x="23" y="33"/>
                    <a:pt x="23" y="33"/>
                  </a:cubicBezTo>
                  <a:close/>
                  <a:moveTo>
                    <a:pt x="23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2" y="40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10"/>
                    <a:pt x="21" y="11"/>
                    <a:pt x="21" y="11"/>
                  </a:cubicBezTo>
                  <a:close/>
                  <a:moveTo>
                    <a:pt x="20" y="4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7"/>
                  </a:moveTo>
                  <a:cubicBezTo>
                    <a:pt x="21" y="6"/>
                    <a:pt x="21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7"/>
                    <a:pt x="20" y="37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1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4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  <a:moveTo>
                    <a:pt x="19" y="3"/>
                  </a:moveTo>
                  <a:cubicBezTo>
                    <a:pt x="19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42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7"/>
                    <a:pt x="20" y="36"/>
                  </a:cubicBezTo>
                  <a:cubicBezTo>
                    <a:pt x="20" y="36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6" y="2"/>
                  </a:moveTo>
                  <a:cubicBezTo>
                    <a:pt x="17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8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9" y="42"/>
                  </a:moveTo>
                  <a:cubicBezTo>
                    <a:pt x="18" y="42"/>
                    <a:pt x="17" y="42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9" y="4"/>
                  </a:moveTo>
                  <a:cubicBezTo>
                    <a:pt x="18" y="3"/>
                    <a:pt x="17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6"/>
                    <a:pt x="17" y="17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8"/>
                    <a:pt x="16" y="21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6" y="20"/>
                    <a:pt x="17" y="18"/>
                    <a:pt x="18" y="16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7" y="21"/>
                    <a:pt x="17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7" y="25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8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8" y="28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9"/>
                    <a:pt x="17" y="29"/>
                    <a:pt x="16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7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6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8" y="40"/>
                    <a:pt x="17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6" y="13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8" y="10"/>
                  </a:cubicBezTo>
                  <a:cubicBezTo>
                    <a:pt x="18" y="8"/>
                    <a:pt x="17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6"/>
                    <a:pt x="19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7" y="12"/>
                    <a:pt x="16" y="13"/>
                  </a:cubicBezTo>
                  <a:close/>
                  <a:moveTo>
                    <a:pt x="16" y="11"/>
                  </a:moveTo>
                  <a:cubicBezTo>
                    <a:pt x="17" y="11"/>
                    <a:pt x="17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9"/>
                    <a:pt x="17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lnTo>
                    <a:pt x="16" y="11"/>
                  </a:lnTo>
                  <a:close/>
                  <a:moveTo>
                    <a:pt x="14" y="2"/>
                  </a:move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6" y="11"/>
                    <a:pt x="16" y="10"/>
                  </a:cubicBezTo>
                  <a:close/>
                  <a:moveTo>
                    <a:pt x="16" y="12"/>
                  </a:moveTo>
                  <a:cubicBezTo>
                    <a:pt x="16" y="12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6"/>
                    <a:pt x="15" y="15"/>
                    <a:pt x="14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5" y="21"/>
                    <a:pt x="15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lose/>
                  <a:moveTo>
                    <a:pt x="16" y="25"/>
                  </a:moveTo>
                  <a:cubicBezTo>
                    <a:pt x="16" y="24"/>
                    <a:pt x="15" y="24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8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5" y="30"/>
                    <a:pt x="15" y="30"/>
                  </a:cubicBezTo>
                  <a:cubicBezTo>
                    <a:pt x="15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29"/>
                    <a:pt x="16" y="29"/>
                    <a:pt x="16" y="28"/>
                  </a:cubicBezTo>
                  <a:close/>
                  <a:moveTo>
                    <a:pt x="16" y="29"/>
                  </a:moveTo>
                  <a:cubicBezTo>
                    <a:pt x="16" y="30"/>
                    <a:pt x="15" y="30"/>
                    <a:pt x="15" y="30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4"/>
                    <a:pt x="16" y="34"/>
                  </a:cubicBezTo>
                  <a:close/>
                  <a:moveTo>
                    <a:pt x="16" y="39"/>
                  </a:moveTo>
                  <a:cubicBezTo>
                    <a:pt x="15" y="39"/>
                    <a:pt x="15" y="38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lnTo>
                    <a:pt x="16" y="39"/>
                  </a:lnTo>
                  <a:close/>
                  <a:moveTo>
                    <a:pt x="12" y="2"/>
                  </a:move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14" y="40"/>
                  </a:moveTo>
                  <a:cubicBezTo>
                    <a:pt x="13" y="39"/>
                    <a:pt x="13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5"/>
                    <a:pt x="13" y="37"/>
                  </a:cubicBezTo>
                  <a:cubicBezTo>
                    <a:pt x="13" y="37"/>
                    <a:pt x="14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4" y="3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3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7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2"/>
                    <a:pt x="14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2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3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4" y="22"/>
                    <a:pt x="14" y="22"/>
                  </a:cubicBezTo>
                  <a:close/>
                  <a:moveTo>
                    <a:pt x="14" y="23"/>
                  </a:moveTo>
                  <a:cubicBezTo>
                    <a:pt x="14" y="23"/>
                    <a:pt x="13" y="23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4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6"/>
                    <a:pt x="13" y="3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5"/>
                    <a:pt x="14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3"/>
                  </a:moveTo>
                  <a:cubicBezTo>
                    <a:pt x="13" y="33"/>
                    <a:pt x="13" y="32"/>
                    <a:pt x="13" y="32"/>
                  </a:cubicBezTo>
                  <a:cubicBezTo>
                    <a:pt x="14" y="30"/>
                    <a:pt x="14" y="28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3" y="32"/>
                    <a:pt x="13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9"/>
                    <a:pt x="12" y="19"/>
                  </a:cubicBezTo>
                  <a:close/>
                  <a:moveTo>
                    <a:pt x="9" y="5"/>
                  </a:moveTo>
                  <a:cubicBezTo>
                    <a:pt x="10" y="3"/>
                    <a:pt x="11" y="3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2" y="37"/>
                  </a:move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7"/>
                    <a:pt x="12" y="37"/>
                    <a:pt x="12" y="37"/>
                  </a:cubicBezTo>
                  <a:close/>
                  <a:moveTo>
                    <a:pt x="12" y="3"/>
                  </a:moveTo>
                  <a:cubicBezTo>
                    <a:pt x="12" y="3"/>
                    <a:pt x="11" y="4"/>
                    <a:pt x="11" y="4"/>
                  </a:cubicBezTo>
                  <a:cubicBezTo>
                    <a:pt x="9" y="7"/>
                    <a:pt x="9" y="10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0"/>
                    <a:pt x="10" y="7"/>
                    <a:pt x="11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2" y="13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18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1"/>
                    <a:pt x="13" y="18"/>
                    <a:pt x="11" y="16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lose/>
                  <a:moveTo>
                    <a:pt x="12" y="22"/>
                  </a:move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lose/>
                  <a:moveTo>
                    <a:pt x="12" y="25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0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6"/>
                    <a:pt x="12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32"/>
                  </a:moveTo>
                  <a:cubicBezTo>
                    <a:pt x="12" y="33"/>
                    <a:pt x="11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9" y="31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29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2" y="28"/>
                    <a:pt x="12" y="29"/>
                  </a:cubicBezTo>
                  <a:cubicBezTo>
                    <a:pt x="12" y="30"/>
                    <a:pt x="12" y="29"/>
                    <a:pt x="12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0" y="31"/>
                    <a:pt x="10" y="31"/>
                    <a:pt x="9" y="31"/>
                  </a:cubicBezTo>
                  <a:close/>
                  <a:moveTo>
                    <a:pt x="9" y="22"/>
                  </a:moveTo>
                  <a:cubicBezTo>
                    <a:pt x="11" y="21"/>
                    <a:pt x="12" y="19"/>
                    <a:pt x="11" y="17"/>
                  </a:cubicBezTo>
                  <a:cubicBezTo>
                    <a:pt x="11" y="16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9"/>
                    <a:pt x="10" y="20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11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0" y="12"/>
                    <a:pt x="10" y="11"/>
                    <a:pt x="9" y="11"/>
                  </a:cubicBezTo>
                  <a:close/>
                  <a:moveTo>
                    <a:pt x="6" y="23"/>
                  </a:moveTo>
                  <a:cubicBezTo>
                    <a:pt x="4" y="23"/>
                    <a:pt x="3" y="22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20"/>
                  </a:cubicBezTo>
                  <a:cubicBezTo>
                    <a:pt x="4" y="22"/>
                    <a:pt x="6" y="23"/>
                    <a:pt x="8" y="23"/>
                  </a:cubicBezTo>
                  <a:cubicBezTo>
                    <a:pt x="7" y="23"/>
                    <a:pt x="6" y="24"/>
                    <a:pt x="5" y="25"/>
                  </a:cubicBezTo>
                  <a:cubicBezTo>
                    <a:pt x="3" y="29"/>
                    <a:pt x="4" y="33"/>
                    <a:pt x="8" y="34"/>
                  </a:cubicBezTo>
                  <a:cubicBezTo>
                    <a:pt x="8" y="34"/>
                    <a:pt x="9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4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lose/>
                  <a:moveTo>
                    <a:pt x="9" y="12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5" y="11"/>
                    <a:pt x="2" y="14"/>
                    <a:pt x="3" y="18"/>
                  </a:cubicBezTo>
                  <a:cubicBezTo>
                    <a:pt x="3" y="20"/>
                    <a:pt x="5" y="23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1"/>
                    <a:pt x="8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4"/>
                  </a:moveTo>
                  <a:cubicBezTo>
                    <a:pt x="8" y="14"/>
                    <a:pt x="7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7" y="16"/>
                    <a:pt x="8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7" y="23"/>
                    <a:pt x="6" y="24"/>
                  </a:cubicBezTo>
                  <a:cubicBezTo>
                    <a:pt x="4" y="26"/>
                    <a:pt x="3" y="30"/>
                    <a:pt x="6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3"/>
                    <a:pt x="7" y="33"/>
                    <a:pt x="7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4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25"/>
                  </a:moveTo>
                  <a:cubicBezTo>
                    <a:pt x="8" y="26"/>
                    <a:pt x="7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lose/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8" y="29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-52154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221720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560F9836-2210-4611-8D4F-86225798C91F}"/>
              </a:ext>
            </a:extLst>
          </p:cNvPr>
          <p:cNvSpPr txBox="1"/>
          <p:nvPr/>
        </p:nvSpPr>
        <p:spPr>
          <a:xfrm>
            <a:off x="3724553" y="4045067"/>
            <a:ext cx="4742894" cy="769441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zh-CN" altLang="en-US" sz="4400" dirty="0">
                <a:latin typeface="华文隶书" panose="02010800040101010101" pitchFamily="2" charset="-122"/>
                <a:ea typeface="华文隶书" panose="02010800040101010101" pitchFamily="2" charset="-122"/>
              </a:rPr>
              <a:t>复古花纹演示模板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825B7ABD-1319-455A-9FB4-C723115E272C}"/>
              </a:ext>
            </a:extLst>
          </p:cNvPr>
          <p:cNvSpPr/>
          <p:nvPr/>
        </p:nvSpPr>
        <p:spPr>
          <a:xfrm>
            <a:off x="4011181" y="3242493"/>
            <a:ext cx="110799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7200" dirty="0">
                <a:effectLst>
                  <a:outerShdw blurRad="50800" dist="38100" dir="10800000" algn="r" rotWithShape="0">
                    <a:srgbClr val="002060">
                      <a:alpha val="40000"/>
                    </a:srgbClr>
                  </a:outerShdw>
                </a:effectLst>
                <a:latin typeface="华文隶书" panose="02010800040101010101" pitchFamily="2" charset="-122"/>
                <a:ea typeface="华文隶书" panose="02010800040101010101" pitchFamily="2" charset="-122"/>
              </a:rPr>
              <a:t>民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2BB40D8D-5D5D-40BF-9C1E-F80D91B71FA4}"/>
              </a:ext>
            </a:extLst>
          </p:cNvPr>
          <p:cNvSpPr/>
          <p:nvPr/>
        </p:nvSpPr>
        <p:spPr>
          <a:xfrm>
            <a:off x="5376969" y="2872378"/>
            <a:ext cx="1414259" cy="15602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9600" dirty="0">
                <a:effectLst>
                  <a:outerShdw blurRad="50800" dist="38100" dir="10800000" algn="r" rotWithShape="0">
                    <a:srgbClr val="002060">
                      <a:alpha val="40000"/>
                    </a:srgbClr>
                  </a:outerShdw>
                </a:effectLst>
                <a:latin typeface="华文隶书" panose="02010800040101010101" pitchFamily="2" charset="-122"/>
                <a:ea typeface="华文隶书" panose="02010800040101010101" pitchFamily="2" charset="-122"/>
              </a:rPr>
              <a:t>族</a:t>
            </a:r>
            <a:endParaRPr lang="en-US" altLang="zh-CN" sz="9600" dirty="0">
              <a:effectLst>
                <a:outerShdw blurRad="50800" dist="38100" dir="10800000" algn="r" rotWithShape="0">
                  <a:srgbClr val="002060">
                    <a:alpha val="40000"/>
                  </a:srgbClr>
                </a:outerShdw>
              </a:effectLst>
              <a:latin typeface="华文隶书" panose="02010800040101010101" pitchFamily="2" charset="-122"/>
              <a:ea typeface="华文隶书" panose="02010800040101010101" pitchFamily="2" charset="-122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A04D742A-F05C-4946-87C6-6A07D81843B0}"/>
              </a:ext>
            </a:extLst>
          </p:cNvPr>
          <p:cNvSpPr/>
          <p:nvPr/>
        </p:nvSpPr>
        <p:spPr>
          <a:xfrm>
            <a:off x="7049021" y="3242493"/>
            <a:ext cx="110799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7200" dirty="0">
                <a:effectLst>
                  <a:outerShdw blurRad="50800" dist="38100" dir="10800000" algn="r" rotWithShape="0">
                    <a:srgbClr val="002060">
                      <a:alpha val="40000"/>
                    </a:srgbClr>
                  </a:outerShdw>
                </a:effectLst>
                <a:latin typeface="华文隶书" panose="02010800040101010101" pitchFamily="2" charset="-122"/>
                <a:ea typeface="华文隶书" panose="02010800040101010101" pitchFamily="2" charset="-122"/>
              </a:rPr>
              <a:t>风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E6E4FC7F-29B3-40D0-B952-816CE00E3E87}"/>
              </a:ext>
            </a:extLst>
          </p:cNvPr>
          <p:cNvSpPr txBox="1"/>
          <p:nvPr/>
        </p:nvSpPr>
        <p:spPr>
          <a:xfrm>
            <a:off x="4144985" y="4698690"/>
            <a:ext cx="3902030" cy="338554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</a:rPr>
              <a:t>更 多 模 板 请 搜 索 稻 壳 儿 </a:t>
            </a:r>
            <a:r>
              <a:rPr lang="en-US" altLang="zh-CN" sz="1600" dirty="0">
                <a:latin typeface="华文隶书" panose="02010800040101010101" pitchFamily="2" charset="-122"/>
                <a:ea typeface="华文隶书" panose="02010800040101010101" pitchFamily="2" charset="-122"/>
              </a:rPr>
              <a:t>WPS </a:t>
            </a: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</a:rPr>
              <a:t>呵 呵 玉</a:t>
            </a:r>
          </a:p>
        </p:txBody>
      </p: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295B79A2-B72B-404D-9FFA-E502E81A7047}"/>
              </a:ext>
            </a:extLst>
          </p:cNvPr>
          <p:cNvCxnSpPr>
            <a:cxnSpLocks/>
          </p:cNvCxnSpPr>
          <p:nvPr/>
        </p:nvCxnSpPr>
        <p:spPr>
          <a:xfrm flipH="1">
            <a:off x="3119120" y="4998720"/>
            <a:ext cx="5933440" cy="0"/>
          </a:xfrm>
          <a:prstGeom prst="line">
            <a:avLst/>
          </a:prstGeom>
          <a:ln w="25400">
            <a:solidFill>
              <a:srgbClr val="7C0F0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21883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8A021BDD-C47E-4179-8A84-CA85ADE6840C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797">
            <a:extLst>
              <a:ext uri="{FF2B5EF4-FFF2-40B4-BE49-F238E27FC236}">
                <a16:creationId xmlns:a16="http://schemas.microsoft.com/office/drawing/2014/main" id="{E935822A-4446-4805-A88A-45C059B1745F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5E14C87E-BCC1-410E-A2A4-D5B40545366E}"/>
              </a:ext>
            </a:extLst>
          </p:cNvPr>
          <p:cNvSpPr txBox="1"/>
          <p:nvPr/>
        </p:nvSpPr>
        <p:spPr>
          <a:xfrm>
            <a:off x="5798483" y="153135"/>
            <a:ext cx="646331" cy="646331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latin typeface="华文隶书" panose="02010800040101010101" pitchFamily="2" charset="-122"/>
                <a:ea typeface="华文隶书" panose="02010800040101010101" pitchFamily="2" charset="-122"/>
              </a:rPr>
              <a:t>贰</a:t>
            </a: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F1C5D3F0-40D7-4C31-BA6C-B7C46FD26D41}"/>
              </a:ext>
            </a:extLst>
          </p:cNvPr>
          <p:cNvSpPr>
            <a:spLocks noEditPoints="1"/>
          </p:cNvSpPr>
          <p:nvPr/>
        </p:nvSpPr>
        <p:spPr bwMode="auto">
          <a:xfrm>
            <a:off x="8116413" y="3387853"/>
            <a:ext cx="345052" cy="542549"/>
          </a:xfrm>
          <a:custGeom>
            <a:avLst/>
            <a:gdLst>
              <a:gd name="T0" fmla="*/ 3 w 223"/>
              <a:gd name="T1" fmla="*/ 196 h 351"/>
              <a:gd name="T2" fmla="*/ 10 w 223"/>
              <a:gd name="T3" fmla="*/ 177 h 351"/>
              <a:gd name="T4" fmla="*/ 53 w 223"/>
              <a:gd name="T5" fmla="*/ 157 h 351"/>
              <a:gd name="T6" fmla="*/ 76 w 223"/>
              <a:gd name="T7" fmla="*/ 97 h 351"/>
              <a:gd name="T8" fmla="*/ 90 w 223"/>
              <a:gd name="T9" fmla="*/ 88 h 351"/>
              <a:gd name="T10" fmla="*/ 90 w 223"/>
              <a:gd name="T11" fmla="*/ 88 h 351"/>
              <a:gd name="T12" fmla="*/ 119 w 223"/>
              <a:gd name="T13" fmla="*/ 88 h 351"/>
              <a:gd name="T14" fmla="*/ 119 w 223"/>
              <a:gd name="T15" fmla="*/ 88 h 351"/>
              <a:gd name="T16" fmla="*/ 125 w 223"/>
              <a:gd name="T17" fmla="*/ 89 h 351"/>
              <a:gd name="T18" fmla="*/ 184 w 223"/>
              <a:gd name="T19" fmla="*/ 118 h 351"/>
              <a:gd name="T20" fmla="*/ 190 w 223"/>
              <a:gd name="T21" fmla="*/ 123 h 351"/>
              <a:gd name="T22" fmla="*/ 219 w 223"/>
              <a:gd name="T23" fmla="*/ 167 h 351"/>
              <a:gd name="T24" fmla="*/ 215 w 223"/>
              <a:gd name="T25" fmla="*/ 187 h 351"/>
              <a:gd name="T26" fmla="*/ 207 w 223"/>
              <a:gd name="T27" fmla="*/ 190 h 351"/>
              <a:gd name="T28" fmla="*/ 195 w 223"/>
              <a:gd name="T29" fmla="*/ 183 h 351"/>
              <a:gd name="T30" fmla="*/ 167 w 223"/>
              <a:gd name="T31" fmla="*/ 143 h 351"/>
              <a:gd name="T32" fmla="*/ 134 w 223"/>
              <a:gd name="T33" fmla="*/ 126 h 351"/>
              <a:gd name="T34" fmla="*/ 135 w 223"/>
              <a:gd name="T35" fmla="*/ 131 h 351"/>
              <a:gd name="T36" fmla="*/ 148 w 223"/>
              <a:gd name="T37" fmla="*/ 190 h 351"/>
              <a:gd name="T38" fmla="*/ 138 w 223"/>
              <a:gd name="T39" fmla="*/ 222 h 351"/>
              <a:gd name="T40" fmla="*/ 87 w 223"/>
              <a:gd name="T41" fmla="*/ 273 h 351"/>
              <a:gd name="T42" fmla="*/ 59 w 223"/>
              <a:gd name="T43" fmla="*/ 342 h 351"/>
              <a:gd name="T44" fmla="*/ 46 w 223"/>
              <a:gd name="T45" fmla="*/ 351 h 351"/>
              <a:gd name="T46" fmla="*/ 40 w 223"/>
              <a:gd name="T47" fmla="*/ 350 h 351"/>
              <a:gd name="T48" fmla="*/ 32 w 223"/>
              <a:gd name="T49" fmla="*/ 331 h 351"/>
              <a:gd name="T50" fmla="*/ 61 w 223"/>
              <a:gd name="T51" fmla="*/ 258 h 351"/>
              <a:gd name="T52" fmla="*/ 63 w 223"/>
              <a:gd name="T53" fmla="*/ 254 h 351"/>
              <a:gd name="T54" fmla="*/ 72 w 223"/>
              <a:gd name="T55" fmla="*/ 242 h 351"/>
              <a:gd name="T56" fmla="*/ 97 w 223"/>
              <a:gd name="T57" fmla="*/ 203 h 351"/>
              <a:gd name="T58" fmla="*/ 86 w 223"/>
              <a:gd name="T59" fmla="*/ 152 h 351"/>
              <a:gd name="T60" fmla="*/ 78 w 223"/>
              <a:gd name="T61" fmla="*/ 173 h 351"/>
              <a:gd name="T62" fmla="*/ 71 w 223"/>
              <a:gd name="T63" fmla="*/ 181 h 351"/>
              <a:gd name="T64" fmla="*/ 22 w 223"/>
              <a:gd name="T65" fmla="*/ 203 h 351"/>
              <a:gd name="T66" fmla="*/ 16 w 223"/>
              <a:gd name="T67" fmla="*/ 205 h 351"/>
              <a:gd name="T68" fmla="*/ 3 w 223"/>
              <a:gd name="T69" fmla="*/ 196 h 351"/>
              <a:gd name="T70" fmla="*/ 82 w 223"/>
              <a:gd name="T71" fmla="*/ 73 h 351"/>
              <a:gd name="T72" fmla="*/ 119 w 223"/>
              <a:gd name="T73" fmla="*/ 36 h 351"/>
              <a:gd name="T74" fmla="*/ 82 w 223"/>
              <a:gd name="T75" fmla="*/ 0 h 351"/>
              <a:gd name="T76" fmla="*/ 46 w 223"/>
              <a:gd name="T77" fmla="*/ 36 h 351"/>
              <a:gd name="T78" fmla="*/ 82 w 223"/>
              <a:gd name="T79" fmla="*/ 73 h 351"/>
              <a:gd name="T80" fmla="*/ 153 w 223"/>
              <a:gd name="T81" fmla="*/ 225 h 351"/>
              <a:gd name="T82" fmla="*/ 147 w 223"/>
              <a:gd name="T83" fmla="*/ 232 h 351"/>
              <a:gd name="T84" fmla="*/ 123 w 223"/>
              <a:gd name="T85" fmla="*/ 256 h 351"/>
              <a:gd name="T86" fmla="*/ 133 w 223"/>
              <a:gd name="T87" fmla="*/ 281 h 351"/>
              <a:gd name="T88" fmla="*/ 138 w 223"/>
              <a:gd name="T89" fmla="*/ 288 h 351"/>
              <a:gd name="T90" fmla="*/ 180 w 223"/>
              <a:gd name="T91" fmla="*/ 345 h 351"/>
              <a:gd name="T92" fmla="*/ 192 w 223"/>
              <a:gd name="T93" fmla="*/ 351 h 351"/>
              <a:gd name="T94" fmla="*/ 201 w 223"/>
              <a:gd name="T95" fmla="*/ 348 h 351"/>
              <a:gd name="T96" fmla="*/ 204 w 223"/>
              <a:gd name="T97" fmla="*/ 328 h 351"/>
              <a:gd name="T98" fmla="*/ 162 w 223"/>
              <a:gd name="T99" fmla="*/ 272 h 351"/>
              <a:gd name="T100" fmla="*/ 153 w 223"/>
              <a:gd name="T101" fmla="*/ 225 h 351"/>
              <a:gd name="T102" fmla="*/ 153 w 223"/>
              <a:gd name="T103" fmla="*/ 225 h 351"/>
              <a:gd name="T104" fmla="*/ 153 w 223"/>
              <a:gd name="T105" fmla="*/ 225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3" h="351">
                <a:moveTo>
                  <a:pt x="3" y="196"/>
                </a:moveTo>
                <a:cubicBezTo>
                  <a:pt x="0" y="189"/>
                  <a:pt x="3" y="180"/>
                  <a:pt x="10" y="177"/>
                </a:cubicBezTo>
                <a:cubicBezTo>
                  <a:pt x="53" y="157"/>
                  <a:pt x="53" y="157"/>
                  <a:pt x="53" y="157"/>
                </a:cubicBezTo>
                <a:cubicBezTo>
                  <a:pt x="76" y="97"/>
                  <a:pt x="76" y="97"/>
                  <a:pt x="76" y="97"/>
                </a:cubicBezTo>
                <a:cubicBezTo>
                  <a:pt x="78" y="91"/>
                  <a:pt x="84" y="88"/>
                  <a:pt x="90" y="88"/>
                </a:cubicBezTo>
                <a:cubicBezTo>
                  <a:pt x="90" y="88"/>
                  <a:pt x="90" y="88"/>
                  <a:pt x="90" y="88"/>
                </a:cubicBezTo>
                <a:cubicBezTo>
                  <a:pt x="119" y="88"/>
                  <a:pt x="119" y="88"/>
                  <a:pt x="119" y="88"/>
                </a:cubicBezTo>
                <a:cubicBezTo>
                  <a:pt x="119" y="88"/>
                  <a:pt x="119" y="88"/>
                  <a:pt x="119" y="88"/>
                </a:cubicBezTo>
                <a:cubicBezTo>
                  <a:pt x="121" y="88"/>
                  <a:pt x="123" y="88"/>
                  <a:pt x="125" y="89"/>
                </a:cubicBezTo>
                <a:cubicBezTo>
                  <a:pt x="184" y="118"/>
                  <a:pt x="184" y="118"/>
                  <a:pt x="184" y="118"/>
                </a:cubicBezTo>
                <a:cubicBezTo>
                  <a:pt x="186" y="119"/>
                  <a:pt x="188" y="121"/>
                  <a:pt x="190" y="123"/>
                </a:cubicBezTo>
                <a:cubicBezTo>
                  <a:pt x="219" y="167"/>
                  <a:pt x="219" y="167"/>
                  <a:pt x="219" y="167"/>
                </a:cubicBezTo>
                <a:cubicBezTo>
                  <a:pt x="223" y="174"/>
                  <a:pt x="222" y="183"/>
                  <a:pt x="215" y="187"/>
                </a:cubicBezTo>
                <a:cubicBezTo>
                  <a:pt x="212" y="189"/>
                  <a:pt x="209" y="190"/>
                  <a:pt x="207" y="190"/>
                </a:cubicBezTo>
                <a:cubicBezTo>
                  <a:pt x="202" y="190"/>
                  <a:pt x="197" y="188"/>
                  <a:pt x="195" y="183"/>
                </a:cubicBezTo>
                <a:cubicBezTo>
                  <a:pt x="167" y="143"/>
                  <a:pt x="167" y="143"/>
                  <a:pt x="167" y="143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5" y="129"/>
                  <a:pt x="135" y="131"/>
                  <a:pt x="135" y="131"/>
                </a:cubicBezTo>
                <a:cubicBezTo>
                  <a:pt x="139" y="153"/>
                  <a:pt x="145" y="181"/>
                  <a:pt x="148" y="190"/>
                </a:cubicBezTo>
                <a:cubicBezTo>
                  <a:pt x="153" y="210"/>
                  <a:pt x="138" y="222"/>
                  <a:pt x="138" y="222"/>
                </a:cubicBezTo>
                <a:cubicBezTo>
                  <a:pt x="87" y="273"/>
                  <a:pt x="87" y="273"/>
                  <a:pt x="87" y="273"/>
                </a:cubicBezTo>
                <a:cubicBezTo>
                  <a:pt x="59" y="342"/>
                  <a:pt x="59" y="342"/>
                  <a:pt x="59" y="342"/>
                </a:cubicBezTo>
                <a:cubicBezTo>
                  <a:pt x="57" y="348"/>
                  <a:pt x="52" y="351"/>
                  <a:pt x="46" y="351"/>
                </a:cubicBezTo>
                <a:cubicBezTo>
                  <a:pt x="44" y="351"/>
                  <a:pt x="42" y="351"/>
                  <a:pt x="40" y="350"/>
                </a:cubicBezTo>
                <a:cubicBezTo>
                  <a:pt x="33" y="347"/>
                  <a:pt x="29" y="338"/>
                  <a:pt x="32" y="331"/>
                </a:cubicBezTo>
                <a:cubicBezTo>
                  <a:pt x="61" y="258"/>
                  <a:pt x="61" y="258"/>
                  <a:pt x="61" y="258"/>
                </a:cubicBezTo>
                <a:cubicBezTo>
                  <a:pt x="62" y="256"/>
                  <a:pt x="62" y="255"/>
                  <a:pt x="63" y="254"/>
                </a:cubicBezTo>
                <a:cubicBezTo>
                  <a:pt x="72" y="242"/>
                  <a:pt x="72" y="242"/>
                  <a:pt x="72" y="242"/>
                </a:cubicBezTo>
                <a:cubicBezTo>
                  <a:pt x="97" y="203"/>
                  <a:pt x="97" y="203"/>
                  <a:pt x="97" y="203"/>
                </a:cubicBezTo>
                <a:cubicBezTo>
                  <a:pt x="86" y="152"/>
                  <a:pt x="86" y="152"/>
                  <a:pt x="86" y="152"/>
                </a:cubicBezTo>
                <a:cubicBezTo>
                  <a:pt x="78" y="173"/>
                  <a:pt x="78" y="173"/>
                  <a:pt x="78" y="173"/>
                </a:cubicBezTo>
                <a:cubicBezTo>
                  <a:pt x="77" y="177"/>
                  <a:pt x="74" y="180"/>
                  <a:pt x="71" y="181"/>
                </a:cubicBezTo>
                <a:cubicBezTo>
                  <a:pt x="22" y="203"/>
                  <a:pt x="22" y="203"/>
                  <a:pt x="22" y="203"/>
                </a:cubicBezTo>
                <a:cubicBezTo>
                  <a:pt x="20" y="204"/>
                  <a:pt x="18" y="205"/>
                  <a:pt x="16" y="205"/>
                </a:cubicBezTo>
                <a:cubicBezTo>
                  <a:pt x="11" y="205"/>
                  <a:pt x="6" y="201"/>
                  <a:pt x="3" y="196"/>
                </a:cubicBezTo>
                <a:close/>
                <a:moveTo>
                  <a:pt x="82" y="73"/>
                </a:moveTo>
                <a:cubicBezTo>
                  <a:pt x="102" y="73"/>
                  <a:pt x="119" y="56"/>
                  <a:pt x="119" y="36"/>
                </a:cubicBezTo>
                <a:cubicBezTo>
                  <a:pt x="119" y="16"/>
                  <a:pt x="102" y="0"/>
                  <a:pt x="82" y="0"/>
                </a:cubicBezTo>
                <a:cubicBezTo>
                  <a:pt x="62" y="0"/>
                  <a:pt x="46" y="16"/>
                  <a:pt x="46" y="36"/>
                </a:cubicBezTo>
                <a:cubicBezTo>
                  <a:pt x="46" y="56"/>
                  <a:pt x="62" y="73"/>
                  <a:pt x="82" y="73"/>
                </a:cubicBezTo>
                <a:close/>
                <a:moveTo>
                  <a:pt x="153" y="225"/>
                </a:moveTo>
                <a:cubicBezTo>
                  <a:pt x="151" y="228"/>
                  <a:pt x="148" y="231"/>
                  <a:pt x="147" y="232"/>
                </a:cubicBezTo>
                <a:cubicBezTo>
                  <a:pt x="123" y="256"/>
                  <a:pt x="123" y="256"/>
                  <a:pt x="123" y="256"/>
                </a:cubicBezTo>
                <a:cubicBezTo>
                  <a:pt x="133" y="281"/>
                  <a:pt x="133" y="281"/>
                  <a:pt x="133" y="281"/>
                </a:cubicBezTo>
                <a:cubicBezTo>
                  <a:pt x="134" y="284"/>
                  <a:pt x="136" y="286"/>
                  <a:pt x="138" y="288"/>
                </a:cubicBezTo>
                <a:cubicBezTo>
                  <a:pt x="180" y="345"/>
                  <a:pt x="180" y="345"/>
                  <a:pt x="180" y="345"/>
                </a:cubicBezTo>
                <a:cubicBezTo>
                  <a:pt x="183" y="349"/>
                  <a:pt x="188" y="351"/>
                  <a:pt x="192" y="351"/>
                </a:cubicBezTo>
                <a:cubicBezTo>
                  <a:pt x="195" y="351"/>
                  <a:pt x="198" y="350"/>
                  <a:pt x="201" y="348"/>
                </a:cubicBezTo>
                <a:cubicBezTo>
                  <a:pt x="207" y="343"/>
                  <a:pt x="209" y="334"/>
                  <a:pt x="204" y="328"/>
                </a:cubicBezTo>
                <a:cubicBezTo>
                  <a:pt x="162" y="272"/>
                  <a:pt x="162" y="272"/>
                  <a:pt x="162" y="272"/>
                </a:cubicBezTo>
                <a:cubicBezTo>
                  <a:pt x="153" y="225"/>
                  <a:pt x="153" y="225"/>
                  <a:pt x="153" y="225"/>
                </a:cubicBezTo>
                <a:close/>
                <a:moveTo>
                  <a:pt x="153" y="225"/>
                </a:moveTo>
                <a:cubicBezTo>
                  <a:pt x="153" y="225"/>
                  <a:pt x="153" y="225"/>
                  <a:pt x="153" y="225"/>
                </a:cubicBezTo>
              </a:path>
            </a:pathLst>
          </a:custGeom>
          <a:solidFill>
            <a:srgbClr val="7C0F0D"/>
          </a:solidFill>
          <a:ln>
            <a:noFill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zh-CN" altLang="en-US" sz="1600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D82377F9-E56E-4745-8F98-433DA7F670A0}"/>
              </a:ext>
            </a:extLst>
          </p:cNvPr>
          <p:cNvGrpSpPr/>
          <p:nvPr/>
        </p:nvGrpSpPr>
        <p:grpSpPr>
          <a:xfrm>
            <a:off x="7091783" y="2495318"/>
            <a:ext cx="463008" cy="500645"/>
            <a:chOff x="6902450" y="3638551"/>
            <a:chExt cx="666750" cy="720725"/>
          </a:xfrm>
          <a:solidFill>
            <a:srgbClr val="7C0F0D"/>
          </a:solidFill>
          <a:effectLst/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BC919826-1315-4B0F-B4E8-AEEA2BC00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2" y="3638551"/>
              <a:ext cx="150813" cy="1508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EDA7826-6D3E-46C3-9C9C-83B05D14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6625" y="4048126"/>
              <a:ext cx="282575" cy="134938"/>
            </a:xfrm>
            <a:custGeom>
              <a:avLst/>
              <a:gdLst>
                <a:gd name="T0" fmla="*/ 27 w 127"/>
                <a:gd name="T1" fmla="*/ 0 h 61"/>
                <a:gd name="T2" fmla="*/ 0 w 127"/>
                <a:gd name="T3" fmla="*/ 26 h 61"/>
                <a:gd name="T4" fmla="*/ 17 w 127"/>
                <a:gd name="T5" fmla="*/ 51 h 61"/>
                <a:gd name="T6" fmla="*/ 34 w 127"/>
                <a:gd name="T7" fmla="*/ 61 h 61"/>
                <a:gd name="T8" fmla="*/ 108 w 127"/>
                <a:gd name="T9" fmla="*/ 61 h 61"/>
                <a:gd name="T10" fmla="*/ 127 w 127"/>
                <a:gd name="T11" fmla="*/ 42 h 61"/>
                <a:gd name="T12" fmla="*/ 108 w 127"/>
                <a:gd name="T13" fmla="*/ 24 h 61"/>
                <a:gd name="T14" fmla="*/ 44 w 127"/>
                <a:gd name="T15" fmla="*/ 24 h 61"/>
                <a:gd name="T16" fmla="*/ 27 w 127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61">
                  <a:moveTo>
                    <a:pt x="27" y="0"/>
                  </a:moveTo>
                  <a:cubicBezTo>
                    <a:pt x="25" y="9"/>
                    <a:pt x="1" y="26"/>
                    <a:pt x="0" y="26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21" y="58"/>
                    <a:pt x="27" y="61"/>
                    <a:pt x="34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19" y="61"/>
                    <a:pt x="127" y="53"/>
                    <a:pt x="127" y="42"/>
                  </a:cubicBezTo>
                  <a:cubicBezTo>
                    <a:pt x="127" y="32"/>
                    <a:pt x="118" y="24"/>
                    <a:pt x="108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DCA5C4E-DBD7-4008-B7ED-DCFAA4B77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450" y="3729038"/>
              <a:ext cx="549275" cy="630238"/>
            </a:xfrm>
            <a:custGeom>
              <a:avLst/>
              <a:gdLst>
                <a:gd name="T0" fmla="*/ 14 w 247"/>
                <a:gd name="T1" fmla="*/ 106 h 283"/>
                <a:gd name="T2" fmla="*/ 3 w 247"/>
                <a:gd name="T3" fmla="*/ 125 h 283"/>
                <a:gd name="T4" fmla="*/ 19 w 247"/>
                <a:gd name="T5" fmla="*/ 137 h 283"/>
                <a:gd name="T6" fmla="*/ 20 w 247"/>
                <a:gd name="T7" fmla="*/ 137 h 283"/>
                <a:gd name="T8" fmla="*/ 79 w 247"/>
                <a:gd name="T9" fmla="*/ 122 h 283"/>
                <a:gd name="T10" fmla="*/ 90 w 247"/>
                <a:gd name="T11" fmla="*/ 112 h 283"/>
                <a:gd name="T12" fmla="*/ 99 w 247"/>
                <a:gd name="T13" fmla="*/ 83 h 283"/>
                <a:gd name="T14" fmla="*/ 131 w 247"/>
                <a:gd name="T15" fmla="*/ 136 h 283"/>
                <a:gd name="T16" fmla="*/ 91 w 247"/>
                <a:gd name="T17" fmla="*/ 166 h 283"/>
                <a:gd name="T18" fmla="*/ 86 w 247"/>
                <a:gd name="T19" fmla="*/ 188 h 283"/>
                <a:gd name="T20" fmla="*/ 122 w 247"/>
                <a:gd name="T21" fmla="*/ 272 h 283"/>
                <a:gd name="T22" fmla="*/ 139 w 247"/>
                <a:gd name="T23" fmla="*/ 283 h 283"/>
                <a:gd name="T24" fmla="*/ 147 w 247"/>
                <a:gd name="T25" fmla="*/ 281 h 283"/>
                <a:gd name="T26" fmla="*/ 156 w 247"/>
                <a:gd name="T27" fmla="*/ 257 h 283"/>
                <a:gd name="T28" fmla="*/ 125 w 247"/>
                <a:gd name="T29" fmla="*/ 188 h 283"/>
                <a:gd name="T30" fmla="*/ 177 w 247"/>
                <a:gd name="T31" fmla="*/ 150 h 283"/>
                <a:gd name="T32" fmla="*/ 183 w 247"/>
                <a:gd name="T33" fmla="*/ 143 h 283"/>
                <a:gd name="T34" fmla="*/ 179 w 247"/>
                <a:gd name="T35" fmla="*/ 106 h 283"/>
                <a:gd name="T36" fmla="*/ 139 w 247"/>
                <a:gd name="T37" fmla="*/ 44 h 283"/>
                <a:gd name="T38" fmla="*/ 170 w 247"/>
                <a:gd name="T39" fmla="*/ 33 h 283"/>
                <a:gd name="T40" fmla="*/ 223 w 247"/>
                <a:gd name="T41" fmla="*/ 60 h 283"/>
                <a:gd name="T42" fmla="*/ 231 w 247"/>
                <a:gd name="T43" fmla="*/ 61 h 283"/>
                <a:gd name="T44" fmla="*/ 243 w 247"/>
                <a:gd name="T45" fmla="*/ 53 h 283"/>
                <a:gd name="T46" fmla="*/ 236 w 247"/>
                <a:gd name="T47" fmla="*/ 33 h 283"/>
                <a:gd name="T48" fmla="*/ 178 w 247"/>
                <a:gd name="T49" fmla="*/ 1 h 283"/>
                <a:gd name="T50" fmla="*/ 166 w 247"/>
                <a:gd name="T51" fmla="*/ 1 h 283"/>
                <a:gd name="T52" fmla="*/ 114 w 247"/>
                <a:gd name="T53" fmla="*/ 19 h 283"/>
                <a:gd name="T54" fmla="*/ 108 w 247"/>
                <a:gd name="T55" fmla="*/ 23 h 283"/>
                <a:gd name="T56" fmla="*/ 86 w 247"/>
                <a:gd name="T57" fmla="*/ 38 h 283"/>
                <a:gd name="T58" fmla="*/ 80 w 247"/>
                <a:gd name="T59" fmla="*/ 45 h 283"/>
                <a:gd name="T60" fmla="*/ 79 w 247"/>
                <a:gd name="T61" fmla="*/ 48 h 283"/>
                <a:gd name="T62" fmla="*/ 64 w 247"/>
                <a:gd name="T63" fmla="*/ 94 h 283"/>
                <a:gd name="T64" fmla="*/ 14 w 247"/>
                <a:gd name="T65" fmla="*/ 106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7" h="283">
                  <a:moveTo>
                    <a:pt x="14" y="106"/>
                  </a:moveTo>
                  <a:cubicBezTo>
                    <a:pt x="5" y="107"/>
                    <a:pt x="0" y="116"/>
                    <a:pt x="3" y="125"/>
                  </a:cubicBezTo>
                  <a:cubicBezTo>
                    <a:pt x="4" y="133"/>
                    <a:pt x="11" y="139"/>
                    <a:pt x="19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79" y="122"/>
                    <a:pt x="79" y="122"/>
                    <a:pt x="79" y="122"/>
                  </a:cubicBezTo>
                  <a:cubicBezTo>
                    <a:pt x="84" y="121"/>
                    <a:pt x="88" y="117"/>
                    <a:pt x="90" y="112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84" y="171"/>
                    <a:pt x="82" y="181"/>
                    <a:pt x="86" y="188"/>
                  </a:cubicBezTo>
                  <a:cubicBezTo>
                    <a:pt x="122" y="272"/>
                    <a:pt x="122" y="272"/>
                    <a:pt x="122" y="272"/>
                  </a:cubicBezTo>
                  <a:cubicBezTo>
                    <a:pt x="125" y="279"/>
                    <a:pt x="132" y="283"/>
                    <a:pt x="139" y="283"/>
                  </a:cubicBezTo>
                  <a:cubicBezTo>
                    <a:pt x="141" y="283"/>
                    <a:pt x="144" y="283"/>
                    <a:pt x="147" y="281"/>
                  </a:cubicBezTo>
                  <a:cubicBezTo>
                    <a:pt x="156" y="277"/>
                    <a:pt x="160" y="266"/>
                    <a:pt x="156" y="257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77" y="150"/>
                    <a:pt x="177" y="150"/>
                    <a:pt x="177" y="150"/>
                  </a:cubicBezTo>
                  <a:cubicBezTo>
                    <a:pt x="180" y="148"/>
                    <a:pt x="182" y="145"/>
                    <a:pt x="183" y="143"/>
                  </a:cubicBezTo>
                  <a:cubicBezTo>
                    <a:pt x="191" y="132"/>
                    <a:pt x="187" y="119"/>
                    <a:pt x="179" y="106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6" y="61"/>
                    <a:pt x="228" y="61"/>
                    <a:pt x="231" y="61"/>
                  </a:cubicBezTo>
                  <a:cubicBezTo>
                    <a:pt x="236" y="61"/>
                    <a:pt x="241" y="58"/>
                    <a:pt x="243" y="53"/>
                  </a:cubicBezTo>
                  <a:cubicBezTo>
                    <a:pt x="247" y="46"/>
                    <a:pt x="245" y="37"/>
                    <a:pt x="236" y="33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5" y="0"/>
                    <a:pt x="170" y="0"/>
                    <a:pt x="166" y="1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2" y="20"/>
                    <a:pt x="110" y="21"/>
                    <a:pt x="108" y="23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3" y="40"/>
                    <a:pt x="81" y="43"/>
                    <a:pt x="80" y="45"/>
                  </a:cubicBezTo>
                  <a:cubicBezTo>
                    <a:pt x="80" y="46"/>
                    <a:pt x="79" y="47"/>
                    <a:pt x="79" y="48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14" y="106"/>
                    <a:pt x="14" y="106"/>
                    <a:pt x="14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480440BB-B652-4D51-A2FB-21E35E778DAE}"/>
              </a:ext>
            </a:extLst>
          </p:cNvPr>
          <p:cNvGrpSpPr/>
          <p:nvPr/>
        </p:nvGrpSpPr>
        <p:grpSpPr>
          <a:xfrm>
            <a:off x="5915781" y="3320851"/>
            <a:ext cx="510412" cy="456535"/>
            <a:chOff x="5514975" y="2330451"/>
            <a:chExt cx="735013" cy="657225"/>
          </a:xfrm>
          <a:solidFill>
            <a:srgbClr val="7C0F0D"/>
          </a:solidFill>
          <a:effectLst/>
        </p:grpSpPr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3B00DFBC-2BB5-4433-930B-E6D0EF0513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2650" y="2709863"/>
              <a:ext cx="287338" cy="174625"/>
            </a:xfrm>
            <a:custGeom>
              <a:avLst/>
              <a:gdLst>
                <a:gd name="T0" fmla="*/ 52 w 129"/>
                <a:gd name="T1" fmla="*/ 35 h 79"/>
                <a:gd name="T2" fmla="*/ 24 w 129"/>
                <a:gd name="T3" fmla="*/ 0 h 79"/>
                <a:gd name="T4" fmla="*/ 10 w 129"/>
                <a:gd name="T5" fmla="*/ 18 h 79"/>
                <a:gd name="T6" fmla="*/ 0 w 129"/>
                <a:gd name="T7" fmla="*/ 23 h 79"/>
                <a:gd name="T8" fmla="*/ 29 w 129"/>
                <a:gd name="T9" fmla="*/ 60 h 79"/>
                <a:gd name="T10" fmla="*/ 39 w 129"/>
                <a:gd name="T11" fmla="*/ 66 h 79"/>
                <a:gd name="T12" fmla="*/ 107 w 129"/>
                <a:gd name="T13" fmla="*/ 79 h 79"/>
                <a:gd name="T14" fmla="*/ 111 w 129"/>
                <a:gd name="T15" fmla="*/ 79 h 79"/>
                <a:gd name="T16" fmla="*/ 127 w 129"/>
                <a:gd name="T17" fmla="*/ 66 h 79"/>
                <a:gd name="T18" fmla="*/ 114 w 129"/>
                <a:gd name="T19" fmla="*/ 47 h 79"/>
                <a:gd name="T20" fmla="*/ 52 w 129"/>
                <a:gd name="T21" fmla="*/ 35 h 79"/>
                <a:gd name="T22" fmla="*/ 114 w 129"/>
                <a:gd name="T23" fmla="*/ 47 h 79"/>
                <a:gd name="T24" fmla="*/ 114 w 129"/>
                <a:gd name="T25" fmla="*/ 4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9" h="79">
                  <a:moveTo>
                    <a:pt x="52" y="35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2" y="8"/>
                    <a:pt x="17" y="14"/>
                    <a:pt x="1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2" y="63"/>
                    <a:pt x="35" y="65"/>
                    <a:pt x="39" y="66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8" y="79"/>
                    <a:pt x="110" y="79"/>
                    <a:pt x="111" y="79"/>
                  </a:cubicBezTo>
                  <a:cubicBezTo>
                    <a:pt x="118" y="79"/>
                    <a:pt x="125" y="74"/>
                    <a:pt x="127" y="66"/>
                  </a:cubicBezTo>
                  <a:cubicBezTo>
                    <a:pt x="129" y="57"/>
                    <a:pt x="123" y="48"/>
                    <a:pt x="114" y="47"/>
                  </a:cubicBezTo>
                  <a:lnTo>
                    <a:pt x="52" y="35"/>
                  </a:lnTo>
                  <a:close/>
                  <a:moveTo>
                    <a:pt x="114" y="47"/>
                  </a:moveTo>
                  <a:cubicBezTo>
                    <a:pt x="114" y="47"/>
                    <a:pt x="114" y="47"/>
                    <a:pt x="114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983F5EF1-2B32-4DA7-A3A7-043BA6C54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4350" y="2330451"/>
              <a:ext cx="160338" cy="161925"/>
            </a:xfrm>
            <a:custGeom>
              <a:avLst/>
              <a:gdLst>
                <a:gd name="T0" fmla="*/ 0 w 72"/>
                <a:gd name="T1" fmla="*/ 36 h 73"/>
                <a:gd name="T2" fmla="*/ 36 w 72"/>
                <a:gd name="T3" fmla="*/ 0 h 73"/>
                <a:gd name="T4" fmla="*/ 72 w 72"/>
                <a:gd name="T5" fmla="*/ 36 h 73"/>
                <a:gd name="T6" fmla="*/ 36 w 72"/>
                <a:gd name="T7" fmla="*/ 73 h 73"/>
                <a:gd name="T8" fmla="*/ 0 w 72"/>
                <a:gd name="T9" fmla="*/ 36 h 73"/>
                <a:gd name="T10" fmla="*/ 0 w 72"/>
                <a:gd name="T11" fmla="*/ 36 h 73"/>
                <a:gd name="T12" fmla="*/ 0 w 72"/>
                <a:gd name="T13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3">
                  <a:moveTo>
                    <a:pt x="0" y="36"/>
                  </a:moveTo>
                  <a:cubicBezTo>
                    <a:pt x="0" y="16"/>
                    <a:pt x="16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ubicBezTo>
                    <a:pt x="72" y="56"/>
                    <a:pt x="56" y="73"/>
                    <a:pt x="36" y="73"/>
                  </a:cubicBezTo>
                  <a:cubicBezTo>
                    <a:pt x="16" y="73"/>
                    <a:pt x="0" y="56"/>
                    <a:pt x="0" y="36"/>
                  </a:cubicBezTo>
                  <a:close/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0AA55B41-D825-40C0-9262-08072F712D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4975" y="2379663"/>
              <a:ext cx="541338" cy="608013"/>
            </a:xfrm>
            <a:custGeom>
              <a:avLst/>
              <a:gdLst>
                <a:gd name="T0" fmla="*/ 151 w 243"/>
                <a:gd name="T1" fmla="*/ 5 h 273"/>
                <a:gd name="T2" fmla="*/ 60 w 243"/>
                <a:gd name="T3" fmla="*/ 92 h 273"/>
                <a:gd name="T4" fmla="*/ 29 w 243"/>
                <a:gd name="T5" fmla="*/ 64 h 273"/>
                <a:gd name="T6" fmla="*/ 18 w 243"/>
                <a:gd name="T7" fmla="*/ 59 h 273"/>
                <a:gd name="T8" fmla="*/ 6 w 243"/>
                <a:gd name="T9" fmla="*/ 64 h 273"/>
                <a:gd name="T10" fmla="*/ 7 w 243"/>
                <a:gd name="T11" fmla="*/ 87 h 273"/>
                <a:gd name="T12" fmla="*/ 48 w 243"/>
                <a:gd name="T13" fmla="*/ 126 h 273"/>
                <a:gd name="T14" fmla="*/ 59 w 243"/>
                <a:gd name="T15" fmla="*/ 130 h 273"/>
                <a:gd name="T16" fmla="*/ 70 w 243"/>
                <a:gd name="T17" fmla="*/ 126 h 273"/>
                <a:gd name="T18" fmla="*/ 106 w 243"/>
                <a:gd name="T19" fmla="*/ 95 h 273"/>
                <a:gd name="T20" fmla="*/ 154 w 243"/>
                <a:gd name="T21" fmla="*/ 147 h 273"/>
                <a:gd name="T22" fmla="*/ 108 w 243"/>
                <a:gd name="T23" fmla="*/ 170 h 273"/>
                <a:gd name="T24" fmla="*/ 100 w 243"/>
                <a:gd name="T25" fmla="*/ 180 h 273"/>
                <a:gd name="T26" fmla="*/ 101 w 243"/>
                <a:gd name="T27" fmla="*/ 193 h 273"/>
                <a:gd name="T28" fmla="*/ 146 w 243"/>
                <a:gd name="T29" fmla="*/ 265 h 273"/>
                <a:gd name="T30" fmla="*/ 160 w 243"/>
                <a:gd name="T31" fmla="*/ 273 h 273"/>
                <a:gd name="T32" fmla="*/ 169 w 243"/>
                <a:gd name="T33" fmla="*/ 270 h 273"/>
                <a:gd name="T34" fmla="*/ 174 w 243"/>
                <a:gd name="T35" fmla="*/ 248 h 273"/>
                <a:gd name="T36" fmla="*/ 139 w 243"/>
                <a:gd name="T37" fmla="*/ 191 h 273"/>
                <a:gd name="T38" fmla="*/ 195 w 243"/>
                <a:gd name="T39" fmla="*/ 163 h 273"/>
                <a:gd name="T40" fmla="*/ 206 w 243"/>
                <a:gd name="T41" fmla="*/ 157 h 273"/>
                <a:gd name="T42" fmla="*/ 211 w 243"/>
                <a:gd name="T43" fmla="*/ 131 h 273"/>
                <a:gd name="T44" fmla="*/ 210 w 243"/>
                <a:gd name="T45" fmla="*/ 130 h 273"/>
                <a:gd name="T46" fmla="*/ 145 w 243"/>
                <a:gd name="T47" fmla="*/ 60 h 273"/>
                <a:gd name="T48" fmla="*/ 169 w 243"/>
                <a:gd name="T49" fmla="*/ 34 h 273"/>
                <a:gd name="T50" fmla="*/ 222 w 243"/>
                <a:gd name="T51" fmla="*/ 46 h 273"/>
                <a:gd name="T52" fmla="*/ 225 w 243"/>
                <a:gd name="T53" fmla="*/ 47 h 273"/>
                <a:gd name="T54" fmla="*/ 241 w 243"/>
                <a:gd name="T55" fmla="*/ 34 h 273"/>
                <a:gd name="T56" fmla="*/ 229 w 243"/>
                <a:gd name="T57" fmla="*/ 15 h 273"/>
                <a:gd name="T58" fmla="*/ 167 w 243"/>
                <a:gd name="T59" fmla="*/ 0 h 273"/>
                <a:gd name="T60" fmla="*/ 162 w 243"/>
                <a:gd name="T61" fmla="*/ 0 h 273"/>
                <a:gd name="T62" fmla="*/ 151 w 243"/>
                <a:gd name="T63" fmla="*/ 5 h 273"/>
                <a:gd name="T64" fmla="*/ 151 w 243"/>
                <a:gd name="T65" fmla="*/ 5 h 273"/>
                <a:gd name="T66" fmla="*/ 151 w 243"/>
                <a:gd name="T67" fmla="*/ 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3" h="273">
                  <a:moveTo>
                    <a:pt x="151" y="5"/>
                  </a:moveTo>
                  <a:cubicBezTo>
                    <a:pt x="137" y="19"/>
                    <a:pt x="60" y="92"/>
                    <a:pt x="60" y="92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6" y="61"/>
                    <a:pt x="22" y="59"/>
                    <a:pt x="18" y="59"/>
                  </a:cubicBezTo>
                  <a:cubicBezTo>
                    <a:pt x="13" y="59"/>
                    <a:pt x="9" y="61"/>
                    <a:pt x="6" y="64"/>
                  </a:cubicBezTo>
                  <a:cubicBezTo>
                    <a:pt x="0" y="71"/>
                    <a:pt x="0" y="81"/>
                    <a:pt x="7" y="87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51" y="128"/>
                    <a:pt x="55" y="130"/>
                    <a:pt x="59" y="130"/>
                  </a:cubicBezTo>
                  <a:cubicBezTo>
                    <a:pt x="63" y="130"/>
                    <a:pt x="67" y="129"/>
                    <a:pt x="70" y="126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4" y="172"/>
                    <a:pt x="101" y="176"/>
                    <a:pt x="100" y="180"/>
                  </a:cubicBezTo>
                  <a:cubicBezTo>
                    <a:pt x="98" y="185"/>
                    <a:pt x="99" y="189"/>
                    <a:pt x="101" y="193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9" y="270"/>
                    <a:pt x="154" y="273"/>
                    <a:pt x="160" y="273"/>
                  </a:cubicBezTo>
                  <a:cubicBezTo>
                    <a:pt x="163" y="273"/>
                    <a:pt x="166" y="272"/>
                    <a:pt x="169" y="270"/>
                  </a:cubicBezTo>
                  <a:cubicBezTo>
                    <a:pt x="176" y="266"/>
                    <a:pt x="179" y="255"/>
                    <a:pt x="174" y="248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95" y="163"/>
                    <a:pt x="195" y="163"/>
                    <a:pt x="195" y="163"/>
                  </a:cubicBezTo>
                  <a:cubicBezTo>
                    <a:pt x="206" y="157"/>
                    <a:pt x="206" y="157"/>
                    <a:pt x="206" y="157"/>
                  </a:cubicBezTo>
                  <a:cubicBezTo>
                    <a:pt x="216" y="152"/>
                    <a:pt x="218" y="139"/>
                    <a:pt x="211" y="131"/>
                  </a:cubicBezTo>
                  <a:cubicBezTo>
                    <a:pt x="211" y="131"/>
                    <a:pt x="211" y="130"/>
                    <a:pt x="210" y="130"/>
                  </a:cubicBezTo>
                  <a:cubicBezTo>
                    <a:pt x="189" y="106"/>
                    <a:pt x="167" y="83"/>
                    <a:pt x="145" y="60"/>
                  </a:cubicBezTo>
                  <a:cubicBezTo>
                    <a:pt x="148" y="56"/>
                    <a:pt x="165" y="38"/>
                    <a:pt x="169" y="34"/>
                  </a:cubicBezTo>
                  <a:cubicBezTo>
                    <a:pt x="222" y="46"/>
                    <a:pt x="222" y="46"/>
                    <a:pt x="222" y="46"/>
                  </a:cubicBezTo>
                  <a:cubicBezTo>
                    <a:pt x="223" y="47"/>
                    <a:pt x="224" y="47"/>
                    <a:pt x="225" y="47"/>
                  </a:cubicBezTo>
                  <a:cubicBezTo>
                    <a:pt x="233" y="47"/>
                    <a:pt x="239" y="42"/>
                    <a:pt x="241" y="34"/>
                  </a:cubicBezTo>
                  <a:cubicBezTo>
                    <a:pt x="243" y="26"/>
                    <a:pt x="238" y="17"/>
                    <a:pt x="229" y="15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5" y="0"/>
                    <a:pt x="164" y="0"/>
                    <a:pt x="162" y="0"/>
                  </a:cubicBezTo>
                  <a:cubicBezTo>
                    <a:pt x="158" y="0"/>
                    <a:pt x="155" y="1"/>
                    <a:pt x="151" y="5"/>
                  </a:cubicBezTo>
                  <a:close/>
                  <a:moveTo>
                    <a:pt x="151" y="5"/>
                  </a:moveTo>
                  <a:cubicBezTo>
                    <a:pt x="151" y="5"/>
                    <a:pt x="151" y="5"/>
                    <a:pt x="15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79F554C5-17BC-4BA2-BB42-29DDD4C6C048}"/>
              </a:ext>
            </a:extLst>
          </p:cNvPr>
          <p:cNvGrpSpPr/>
          <p:nvPr/>
        </p:nvGrpSpPr>
        <p:grpSpPr>
          <a:xfrm>
            <a:off x="4932362" y="2058041"/>
            <a:ext cx="357178" cy="513877"/>
            <a:chOff x="4256087" y="1109663"/>
            <a:chExt cx="514350" cy="739775"/>
          </a:xfrm>
          <a:solidFill>
            <a:srgbClr val="7C0F0D"/>
          </a:solidFill>
          <a:effectLst/>
        </p:grpSpPr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2262D22D-0C92-4772-A880-FBC220CB92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7537" y="1130301"/>
              <a:ext cx="171450" cy="168275"/>
            </a:xfrm>
            <a:custGeom>
              <a:avLst/>
              <a:gdLst>
                <a:gd name="T0" fmla="*/ 39 w 77"/>
                <a:gd name="T1" fmla="*/ 76 h 76"/>
                <a:gd name="T2" fmla="*/ 52 w 77"/>
                <a:gd name="T3" fmla="*/ 74 h 76"/>
                <a:gd name="T4" fmla="*/ 73 w 77"/>
                <a:gd name="T5" fmla="*/ 53 h 76"/>
                <a:gd name="T6" fmla="*/ 72 w 77"/>
                <a:gd name="T7" fmla="*/ 22 h 76"/>
                <a:gd name="T8" fmla="*/ 48 w 77"/>
                <a:gd name="T9" fmla="*/ 3 h 76"/>
                <a:gd name="T10" fmla="*/ 17 w 77"/>
                <a:gd name="T11" fmla="*/ 8 h 76"/>
                <a:gd name="T12" fmla="*/ 2 w 77"/>
                <a:gd name="T13" fmla="*/ 34 h 76"/>
                <a:gd name="T14" fmla="*/ 11 w 77"/>
                <a:gd name="T15" fmla="*/ 64 h 76"/>
                <a:gd name="T16" fmla="*/ 39 w 77"/>
                <a:gd name="T17" fmla="*/ 76 h 76"/>
                <a:gd name="T18" fmla="*/ 39 w 77"/>
                <a:gd name="T19" fmla="*/ 76 h 76"/>
                <a:gd name="T20" fmla="*/ 39 w 77"/>
                <a:gd name="T2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76">
                  <a:moveTo>
                    <a:pt x="39" y="76"/>
                  </a:moveTo>
                  <a:cubicBezTo>
                    <a:pt x="43" y="76"/>
                    <a:pt x="48" y="75"/>
                    <a:pt x="52" y="74"/>
                  </a:cubicBezTo>
                  <a:cubicBezTo>
                    <a:pt x="62" y="70"/>
                    <a:pt x="69" y="62"/>
                    <a:pt x="73" y="53"/>
                  </a:cubicBezTo>
                  <a:cubicBezTo>
                    <a:pt x="77" y="43"/>
                    <a:pt x="77" y="31"/>
                    <a:pt x="72" y="22"/>
                  </a:cubicBezTo>
                  <a:cubicBezTo>
                    <a:pt x="67" y="12"/>
                    <a:pt x="58" y="5"/>
                    <a:pt x="48" y="3"/>
                  </a:cubicBezTo>
                  <a:cubicBezTo>
                    <a:pt x="38" y="0"/>
                    <a:pt x="26" y="2"/>
                    <a:pt x="17" y="8"/>
                  </a:cubicBezTo>
                  <a:cubicBezTo>
                    <a:pt x="9" y="14"/>
                    <a:pt x="3" y="24"/>
                    <a:pt x="2" y="34"/>
                  </a:cubicBezTo>
                  <a:cubicBezTo>
                    <a:pt x="0" y="45"/>
                    <a:pt x="4" y="56"/>
                    <a:pt x="11" y="64"/>
                  </a:cubicBezTo>
                  <a:cubicBezTo>
                    <a:pt x="18" y="71"/>
                    <a:pt x="28" y="76"/>
                    <a:pt x="39" y="76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9" y="7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9C1BFE5F-1580-4326-BAB4-9EF9228FB3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7" y="1109663"/>
              <a:ext cx="514350" cy="739775"/>
            </a:xfrm>
            <a:custGeom>
              <a:avLst/>
              <a:gdLst>
                <a:gd name="T0" fmla="*/ 7 w 231"/>
                <a:gd name="T1" fmla="*/ 4 h 332"/>
                <a:gd name="T2" fmla="*/ 7 w 231"/>
                <a:gd name="T3" fmla="*/ 4 h 332"/>
                <a:gd name="T4" fmla="*/ 3 w 231"/>
                <a:gd name="T5" fmla="*/ 21 h 332"/>
                <a:gd name="T6" fmla="*/ 50 w 231"/>
                <a:gd name="T7" fmla="*/ 108 h 332"/>
                <a:gd name="T8" fmla="*/ 43 w 231"/>
                <a:gd name="T9" fmla="*/ 121 h 332"/>
                <a:gd name="T10" fmla="*/ 29 w 231"/>
                <a:gd name="T11" fmla="*/ 172 h 332"/>
                <a:gd name="T12" fmla="*/ 25 w 231"/>
                <a:gd name="T13" fmla="*/ 197 h 332"/>
                <a:gd name="T14" fmla="*/ 24 w 231"/>
                <a:gd name="T15" fmla="*/ 208 h 332"/>
                <a:gd name="T16" fmla="*/ 24 w 231"/>
                <a:gd name="T17" fmla="*/ 219 h 332"/>
                <a:gd name="T18" fmla="*/ 23 w 231"/>
                <a:gd name="T19" fmla="*/ 222 h 332"/>
                <a:gd name="T20" fmla="*/ 17 w 231"/>
                <a:gd name="T21" fmla="*/ 238 h 332"/>
                <a:gd name="T22" fmla="*/ 10 w 231"/>
                <a:gd name="T23" fmla="*/ 264 h 332"/>
                <a:gd name="T24" fmla="*/ 6 w 231"/>
                <a:gd name="T25" fmla="*/ 312 h 332"/>
                <a:gd name="T26" fmla="*/ 21 w 231"/>
                <a:gd name="T27" fmla="*/ 327 h 332"/>
                <a:gd name="T28" fmla="*/ 31 w 231"/>
                <a:gd name="T29" fmla="*/ 326 h 332"/>
                <a:gd name="T30" fmla="*/ 48 w 231"/>
                <a:gd name="T31" fmla="*/ 315 h 332"/>
                <a:gd name="T32" fmla="*/ 57 w 231"/>
                <a:gd name="T33" fmla="*/ 300 h 332"/>
                <a:gd name="T34" fmla="*/ 48 w 231"/>
                <a:gd name="T35" fmla="*/ 279 h 332"/>
                <a:gd name="T36" fmla="*/ 59 w 231"/>
                <a:gd name="T37" fmla="*/ 255 h 332"/>
                <a:gd name="T38" fmla="*/ 65 w 231"/>
                <a:gd name="T39" fmla="*/ 256 h 332"/>
                <a:gd name="T40" fmla="*/ 69 w 231"/>
                <a:gd name="T41" fmla="*/ 272 h 332"/>
                <a:gd name="T42" fmla="*/ 76 w 231"/>
                <a:gd name="T43" fmla="*/ 296 h 332"/>
                <a:gd name="T44" fmla="*/ 81 w 231"/>
                <a:gd name="T45" fmla="*/ 308 h 332"/>
                <a:gd name="T46" fmla="*/ 85 w 231"/>
                <a:gd name="T47" fmla="*/ 313 h 332"/>
                <a:gd name="T48" fmla="*/ 87 w 231"/>
                <a:gd name="T49" fmla="*/ 316 h 332"/>
                <a:gd name="T50" fmla="*/ 87 w 231"/>
                <a:gd name="T51" fmla="*/ 316 h 332"/>
                <a:gd name="T52" fmla="*/ 87 w 231"/>
                <a:gd name="T53" fmla="*/ 316 h 332"/>
                <a:gd name="T54" fmla="*/ 91 w 231"/>
                <a:gd name="T55" fmla="*/ 321 h 332"/>
                <a:gd name="T56" fmla="*/ 112 w 231"/>
                <a:gd name="T57" fmla="*/ 331 h 332"/>
                <a:gd name="T58" fmla="*/ 136 w 231"/>
                <a:gd name="T59" fmla="*/ 330 h 332"/>
                <a:gd name="T60" fmla="*/ 176 w 231"/>
                <a:gd name="T61" fmla="*/ 314 h 332"/>
                <a:gd name="T62" fmla="*/ 184 w 231"/>
                <a:gd name="T63" fmla="*/ 304 h 332"/>
                <a:gd name="T64" fmla="*/ 178 w 231"/>
                <a:gd name="T65" fmla="*/ 287 h 332"/>
                <a:gd name="T66" fmla="*/ 170 w 231"/>
                <a:gd name="T67" fmla="*/ 284 h 332"/>
                <a:gd name="T68" fmla="*/ 165 w 231"/>
                <a:gd name="T69" fmla="*/ 284 h 332"/>
                <a:gd name="T70" fmla="*/ 161 w 231"/>
                <a:gd name="T71" fmla="*/ 286 h 332"/>
                <a:gd name="T72" fmla="*/ 153 w 231"/>
                <a:gd name="T73" fmla="*/ 289 h 332"/>
                <a:gd name="T74" fmla="*/ 142 w 231"/>
                <a:gd name="T75" fmla="*/ 293 h 332"/>
                <a:gd name="T76" fmla="*/ 129 w 231"/>
                <a:gd name="T77" fmla="*/ 296 h 332"/>
                <a:gd name="T78" fmla="*/ 117 w 231"/>
                <a:gd name="T79" fmla="*/ 296 h 332"/>
                <a:gd name="T80" fmla="*/ 112 w 231"/>
                <a:gd name="T81" fmla="*/ 280 h 332"/>
                <a:gd name="T82" fmla="*/ 109 w 231"/>
                <a:gd name="T83" fmla="*/ 254 h 332"/>
                <a:gd name="T84" fmla="*/ 107 w 231"/>
                <a:gd name="T85" fmla="*/ 229 h 332"/>
                <a:gd name="T86" fmla="*/ 111 w 231"/>
                <a:gd name="T87" fmla="*/ 211 h 332"/>
                <a:gd name="T88" fmla="*/ 111 w 231"/>
                <a:gd name="T89" fmla="*/ 192 h 332"/>
                <a:gd name="T90" fmla="*/ 114 w 231"/>
                <a:gd name="T91" fmla="*/ 166 h 332"/>
                <a:gd name="T92" fmla="*/ 122 w 231"/>
                <a:gd name="T93" fmla="*/ 137 h 332"/>
                <a:gd name="T94" fmla="*/ 221 w 231"/>
                <a:gd name="T95" fmla="*/ 101 h 332"/>
                <a:gd name="T96" fmla="*/ 222 w 231"/>
                <a:gd name="T97" fmla="*/ 100 h 332"/>
                <a:gd name="T98" fmla="*/ 229 w 231"/>
                <a:gd name="T99" fmla="*/ 84 h 332"/>
                <a:gd name="T100" fmla="*/ 213 w 231"/>
                <a:gd name="T101" fmla="*/ 76 h 332"/>
                <a:gd name="T102" fmla="*/ 115 w 231"/>
                <a:gd name="T103" fmla="*/ 100 h 332"/>
                <a:gd name="T104" fmla="*/ 80 w 231"/>
                <a:gd name="T105" fmla="*/ 86 h 332"/>
                <a:gd name="T106" fmla="*/ 26 w 231"/>
                <a:gd name="T107" fmla="*/ 8 h 332"/>
                <a:gd name="T108" fmla="*/ 7 w 231"/>
                <a:gd name="T109" fmla="*/ 4 h 332"/>
                <a:gd name="T110" fmla="*/ 7 w 231"/>
                <a:gd name="T111" fmla="*/ 4 h 332"/>
                <a:gd name="T112" fmla="*/ 7 w 231"/>
                <a:gd name="T113" fmla="*/ 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332">
                  <a:moveTo>
                    <a:pt x="7" y="4"/>
                  </a:moveTo>
                  <a:cubicBezTo>
                    <a:pt x="2" y="8"/>
                    <a:pt x="13" y="0"/>
                    <a:pt x="7" y="4"/>
                  </a:cubicBezTo>
                  <a:cubicBezTo>
                    <a:pt x="2" y="8"/>
                    <a:pt x="0" y="15"/>
                    <a:pt x="3" y="21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47" y="112"/>
                    <a:pt x="45" y="116"/>
                    <a:pt x="43" y="121"/>
                  </a:cubicBezTo>
                  <a:cubicBezTo>
                    <a:pt x="37" y="137"/>
                    <a:pt x="32" y="154"/>
                    <a:pt x="29" y="172"/>
                  </a:cubicBezTo>
                  <a:cubicBezTo>
                    <a:pt x="27" y="180"/>
                    <a:pt x="26" y="189"/>
                    <a:pt x="25" y="197"/>
                  </a:cubicBezTo>
                  <a:cubicBezTo>
                    <a:pt x="25" y="201"/>
                    <a:pt x="24" y="204"/>
                    <a:pt x="24" y="208"/>
                  </a:cubicBezTo>
                  <a:cubicBezTo>
                    <a:pt x="24" y="211"/>
                    <a:pt x="24" y="215"/>
                    <a:pt x="24" y="219"/>
                  </a:cubicBezTo>
                  <a:cubicBezTo>
                    <a:pt x="24" y="220"/>
                    <a:pt x="23" y="221"/>
                    <a:pt x="23" y="222"/>
                  </a:cubicBezTo>
                  <a:cubicBezTo>
                    <a:pt x="21" y="227"/>
                    <a:pt x="19" y="233"/>
                    <a:pt x="17" y="238"/>
                  </a:cubicBezTo>
                  <a:cubicBezTo>
                    <a:pt x="14" y="247"/>
                    <a:pt x="12" y="255"/>
                    <a:pt x="10" y="264"/>
                  </a:cubicBezTo>
                  <a:cubicBezTo>
                    <a:pt x="6" y="279"/>
                    <a:pt x="4" y="296"/>
                    <a:pt x="6" y="312"/>
                  </a:cubicBezTo>
                  <a:cubicBezTo>
                    <a:pt x="8" y="320"/>
                    <a:pt x="14" y="325"/>
                    <a:pt x="21" y="327"/>
                  </a:cubicBezTo>
                  <a:cubicBezTo>
                    <a:pt x="24" y="327"/>
                    <a:pt x="28" y="327"/>
                    <a:pt x="31" y="326"/>
                  </a:cubicBezTo>
                  <a:cubicBezTo>
                    <a:pt x="38" y="324"/>
                    <a:pt x="43" y="320"/>
                    <a:pt x="48" y="315"/>
                  </a:cubicBezTo>
                  <a:cubicBezTo>
                    <a:pt x="52" y="311"/>
                    <a:pt x="55" y="306"/>
                    <a:pt x="57" y="300"/>
                  </a:cubicBezTo>
                  <a:cubicBezTo>
                    <a:pt x="61" y="292"/>
                    <a:pt x="57" y="282"/>
                    <a:pt x="48" y="279"/>
                  </a:cubicBezTo>
                  <a:cubicBezTo>
                    <a:pt x="51" y="271"/>
                    <a:pt x="55" y="263"/>
                    <a:pt x="59" y="255"/>
                  </a:cubicBezTo>
                  <a:cubicBezTo>
                    <a:pt x="61" y="255"/>
                    <a:pt x="63" y="255"/>
                    <a:pt x="65" y="256"/>
                  </a:cubicBezTo>
                  <a:cubicBezTo>
                    <a:pt x="67" y="261"/>
                    <a:pt x="68" y="266"/>
                    <a:pt x="69" y="272"/>
                  </a:cubicBezTo>
                  <a:cubicBezTo>
                    <a:pt x="71" y="280"/>
                    <a:pt x="73" y="288"/>
                    <a:pt x="76" y="296"/>
                  </a:cubicBezTo>
                  <a:cubicBezTo>
                    <a:pt x="78" y="300"/>
                    <a:pt x="79" y="304"/>
                    <a:pt x="81" y="308"/>
                  </a:cubicBezTo>
                  <a:cubicBezTo>
                    <a:pt x="82" y="310"/>
                    <a:pt x="83" y="311"/>
                    <a:pt x="85" y="313"/>
                  </a:cubicBezTo>
                  <a:cubicBezTo>
                    <a:pt x="85" y="314"/>
                    <a:pt x="86" y="315"/>
                    <a:pt x="87" y="316"/>
                  </a:cubicBezTo>
                  <a:cubicBezTo>
                    <a:pt x="87" y="316"/>
                    <a:pt x="87" y="316"/>
                    <a:pt x="87" y="316"/>
                  </a:cubicBezTo>
                  <a:cubicBezTo>
                    <a:pt x="87" y="316"/>
                    <a:pt x="87" y="316"/>
                    <a:pt x="87" y="316"/>
                  </a:cubicBezTo>
                  <a:cubicBezTo>
                    <a:pt x="88" y="318"/>
                    <a:pt x="89" y="319"/>
                    <a:pt x="91" y="321"/>
                  </a:cubicBezTo>
                  <a:cubicBezTo>
                    <a:pt x="96" y="326"/>
                    <a:pt x="104" y="330"/>
                    <a:pt x="112" y="331"/>
                  </a:cubicBezTo>
                  <a:cubicBezTo>
                    <a:pt x="120" y="332"/>
                    <a:pt x="128" y="331"/>
                    <a:pt x="136" y="330"/>
                  </a:cubicBezTo>
                  <a:cubicBezTo>
                    <a:pt x="150" y="327"/>
                    <a:pt x="163" y="321"/>
                    <a:pt x="176" y="314"/>
                  </a:cubicBezTo>
                  <a:cubicBezTo>
                    <a:pt x="180" y="312"/>
                    <a:pt x="183" y="308"/>
                    <a:pt x="184" y="304"/>
                  </a:cubicBezTo>
                  <a:cubicBezTo>
                    <a:pt x="185" y="298"/>
                    <a:pt x="183" y="291"/>
                    <a:pt x="178" y="287"/>
                  </a:cubicBezTo>
                  <a:cubicBezTo>
                    <a:pt x="176" y="285"/>
                    <a:pt x="173" y="284"/>
                    <a:pt x="170" y="284"/>
                  </a:cubicBezTo>
                  <a:cubicBezTo>
                    <a:pt x="168" y="284"/>
                    <a:pt x="167" y="284"/>
                    <a:pt x="165" y="284"/>
                  </a:cubicBezTo>
                  <a:cubicBezTo>
                    <a:pt x="164" y="285"/>
                    <a:pt x="162" y="285"/>
                    <a:pt x="161" y="286"/>
                  </a:cubicBezTo>
                  <a:cubicBezTo>
                    <a:pt x="158" y="287"/>
                    <a:pt x="155" y="288"/>
                    <a:pt x="153" y="289"/>
                  </a:cubicBezTo>
                  <a:cubicBezTo>
                    <a:pt x="149" y="291"/>
                    <a:pt x="145" y="292"/>
                    <a:pt x="142" y="293"/>
                  </a:cubicBezTo>
                  <a:cubicBezTo>
                    <a:pt x="137" y="294"/>
                    <a:pt x="133" y="295"/>
                    <a:pt x="129" y="296"/>
                  </a:cubicBezTo>
                  <a:cubicBezTo>
                    <a:pt x="125" y="296"/>
                    <a:pt x="121" y="297"/>
                    <a:pt x="117" y="296"/>
                  </a:cubicBezTo>
                  <a:cubicBezTo>
                    <a:pt x="117" y="295"/>
                    <a:pt x="114" y="291"/>
                    <a:pt x="112" y="280"/>
                  </a:cubicBezTo>
                  <a:cubicBezTo>
                    <a:pt x="111" y="271"/>
                    <a:pt x="109" y="262"/>
                    <a:pt x="109" y="254"/>
                  </a:cubicBezTo>
                  <a:cubicBezTo>
                    <a:pt x="108" y="245"/>
                    <a:pt x="108" y="237"/>
                    <a:pt x="107" y="229"/>
                  </a:cubicBezTo>
                  <a:cubicBezTo>
                    <a:pt x="110" y="223"/>
                    <a:pt x="111" y="217"/>
                    <a:pt x="111" y="211"/>
                  </a:cubicBezTo>
                  <a:cubicBezTo>
                    <a:pt x="111" y="204"/>
                    <a:pt x="111" y="198"/>
                    <a:pt x="111" y="192"/>
                  </a:cubicBezTo>
                  <a:cubicBezTo>
                    <a:pt x="112" y="183"/>
                    <a:pt x="112" y="174"/>
                    <a:pt x="114" y="166"/>
                  </a:cubicBezTo>
                  <a:cubicBezTo>
                    <a:pt x="117" y="152"/>
                    <a:pt x="122" y="139"/>
                    <a:pt x="122" y="137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2" y="100"/>
                    <a:pt x="222" y="100"/>
                  </a:cubicBezTo>
                  <a:cubicBezTo>
                    <a:pt x="228" y="97"/>
                    <a:pt x="231" y="90"/>
                    <a:pt x="229" y="84"/>
                  </a:cubicBezTo>
                  <a:cubicBezTo>
                    <a:pt x="226" y="78"/>
                    <a:pt x="220" y="74"/>
                    <a:pt x="213" y="76"/>
                  </a:cubicBezTo>
                  <a:cubicBezTo>
                    <a:pt x="213" y="76"/>
                    <a:pt x="122" y="99"/>
                    <a:pt x="115" y="100"/>
                  </a:cubicBezTo>
                  <a:cubicBezTo>
                    <a:pt x="100" y="102"/>
                    <a:pt x="90" y="98"/>
                    <a:pt x="80" y="86"/>
                  </a:cubicBezTo>
                  <a:cubicBezTo>
                    <a:pt x="66" y="69"/>
                    <a:pt x="26" y="8"/>
                    <a:pt x="26" y="8"/>
                  </a:cubicBezTo>
                  <a:cubicBezTo>
                    <a:pt x="21" y="2"/>
                    <a:pt x="13" y="0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E2860060-618C-4E3A-B595-35D7FFB265FC}"/>
              </a:ext>
            </a:extLst>
          </p:cNvPr>
          <p:cNvGrpSpPr/>
          <p:nvPr/>
        </p:nvGrpSpPr>
        <p:grpSpPr>
          <a:xfrm>
            <a:off x="4226899" y="2648756"/>
            <a:ext cx="1558048" cy="1551584"/>
            <a:chOff x="3151690" y="2386575"/>
            <a:chExt cx="2077397" cy="2068140"/>
          </a:xfrm>
          <a:solidFill>
            <a:srgbClr val="7C0F0D"/>
          </a:solidFill>
        </p:grpSpPr>
        <p:sp>
          <p:nvSpPr>
            <p:cNvPr id="20" name="Freeform 24">
              <a:extLst>
                <a:ext uri="{FF2B5EF4-FFF2-40B4-BE49-F238E27FC236}">
                  <a16:creationId xmlns:a16="http://schemas.microsoft.com/office/drawing/2014/main" id="{2D42DF65-90AA-46FF-8FDB-C188D9B125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6411" y="2895741"/>
              <a:ext cx="1047956" cy="1049808"/>
            </a:xfrm>
            <a:custGeom>
              <a:avLst/>
              <a:gdLst>
                <a:gd name="T0" fmla="*/ 202 w 404"/>
                <a:gd name="T1" fmla="*/ 0 h 404"/>
                <a:gd name="T2" fmla="*/ 0 w 404"/>
                <a:gd name="T3" fmla="*/ 202 h 404"/>
                <a:gd name="T4" fmla="*/ 202 w 404"/>
                <a:gd name="T5" fmla="*/ 404 h 404"/>
                <a:gd name="T6" fmla="*/ 404 w 404"/>
                <a:gd name="T7" fmla="*/ 202 h 404"/>
                <a:gd name="T8" fmla="*/ 202 w 404"/>
                <a:gd name="T9" fmla="*/ 0 h 404"/>
                <a:gd name="T10" fmla="*/ 202 w 404"/>
                <a:gd name="T11" fmla="*/ 232 h 404"/>
                <a:gd name="T12" fmla="*/ 172 w 404"/>
                <a:gd name="T13" fmla="*/ 202 h 404"/>
                <a:gd name="T14" fmla="*/ 202 w 404"/>
                <a:gd name="T15" fmla="*/ 172 h 404"/>
                <a:gd name="T16" fmla="*/ 232 w 404"/>
                <a:gd name="T17" fmla="*/ 202 h 404"/>
                <a:gd name="T18" fmla="*/ 202 w 404"/>
                <a:gd name="T19" fmla="*/ 23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4" h="404">
                  <a:moveTo>
                    <a:pt x="202" y="0"/>
                  </a:moveTo>
                  <a:cubicBezTo>
                    <a:pt x="90" y="0"/>
                    <a:pt x="0" y="90"/>
                    <a:pt x="0" y="202"/>
                  </a:cubicBezTo>
                  <a:cubicBezTo>
                    <a:pt x="0" y="314"/>
                    <a:pt x="90" y="404"/>
                    <a:pt x="202" y="404"/>
                  </a:cubicBezTo>
                  <a:cubicBezTo>
                    <a:pt x="313" y="404"/>
                    <a:pt x="404" y="314"/>
                    <a:pt x="404" y="202"/>
                  </a:cubicBezTo>
                  <a:cubicBezTo>
                    <a:pt x="404" y="90"/>
                    <a:pt x="313" y="0"/>
                    <a:pt x="202" y="0"/>
                  </a:cubicBezTo>
                  <a:close/>
                  <a:moveTo>
                    <a:pt x="202" y="232"/>
                  </a:moveTo>
                  <a:cubicBezTo>
                    <a:pt x="185" y="232"/>
                    <a:pt x="172" y="219"/>
                    <a:pt x="172" y="202"/>
                  </a:cubicBezTo>
                  <a:cubicBezTo>
                    <a:pt x="172" y="185"/>
                    <a:pt x="185" y="172"/>
                    <a:pt x="202" y="172"/>
                  </a:cubicBezTo>
                  <a:cubicBezTo>
                    <a:pt x="218" y="172"/>
                    <a:pt x="232" y="185"/>
                    <a:pt x="232" y="202"/>
                  </a:cubicBezTo>
                  <a:cubicBezTo>
                    <a:pt x="232" y="219"/>
                    <a:pt x="218" y="232"/>
                    <a:pt x="202" y="232"/>
                  </a:cubicBezTo>
                  <a:close/>
                </a:path>
              </a:pathLst>
            </a:custGeom>
            <a:grpFill/>
            <a:ln w="222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/>
                </a:solidFill>
              </a:endParaRPr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0058EAD-7F3A-4139-B86A-1D03C26C9E16}"/>
                </a:ext>
              </a:extLst>
            </p:cNvPr>
            <p:cNvGrpSpPr/>
            <p:nvPr/>
          </p:nvGrpSpPr>
          <p:grpSpPr>
            <a:xfrm>
              <a:off x="3151690" y="2386575"/>
              <a:ext cx="2077397" cy="2068140"/>
              <a:chOff x="3151690" y="2386575"/>
              <a:chExt cx="2077397" cy="2068140"/>
            </a:xfrm>
            <a:grpFill/>
          </p:grpSpPr>
          <p:sp>
            <p:nvSpPr>
              <p:cNvPr id="22" name="Freeform 22">
                <a:extLst>
                  <a:ext uri="{FF2B5EF4-FFF2-40B4-BE49-F238E27FC236}">
                    <a16:creationId xmlns:a16="http://schemas.microsoft.com/office/drawing/2014/main" id="{C83F88E9-42F7-4177-84DF-5CF5E1F2E0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1690" y="2386575"/>
                <a:ext cx="2077397" cy="2068140"/>
              </a:xfrm>
              <a:custGeom>
                <a:avLst/>
                <a:gdLst>
                  <a:gd name="T0" fmla="*/ 713 w 800"/>
                  <a:gd name="T1" fmla="*/ 273 h 796"/>
                  <a:gd name="T2" fmla="*/ 720 w 800"/>
                  <a:gd name="T3" fmla="*/ 157 h 796"/>
                  <a:gd name="T4" fmla="*/ 651 w 800"/>
                  <a:gd name="T5" fmla="*/ 174 h 796"/>
                  <a:gd name="T6" fmla="*/ 618 w 800"/>
                  <a:gd name="T7" fmla="*/ 62 h 796"/>
                  <a:gd name="T8" fmla="*/ 560 w 800"/>
                  <a:gd name="T9" fmla="*/ 101 h 796"/>
                  <a:gd name="T10" fmla="*/ 490 w 800"/>
                  <a:gd name="T11" fmla="*/ 8 h 796"/>
                  <a:gd name="T12" fmla="*/ 448 w 800"/>
                  <a:gd name="T13" fmla="*/ 65 h 796"/>
                  <a:gd name="T14" fmla="*/ 351 w 800"/>
                  <a:gd name="T15" fmla="*/ 0 h 796"/>
                  <a:gd name="T16" fmla="*/ 331 w 800"/>
                  <a:gd name="T17" fmla="*/ 68 h 796"/>
                  <a:gd name="T18" fmla="*/ 218 w 800"/>
                  <a:gd name="T19" fmla="*/ 41 h 796"/>
                  <a:gd name="T20" fmla="*/ 223 w 800"/>
                  <a:gd name="T21" fmla="*/ 111 h 796"/>
                  <a:gd name="T22" fmla="*/ 107 w 800"/>
                  <a:gd name="T23" fmla="*/ 125 h 796"/>
                  <a:gd name="T24" fmla="*/ 135 w 800"/>
                  <a:gd name="T25" fmla="*/ 189 h 796"/>
                  <a:gd name="T26" fmla="*/ 31 w 800"/>
                  <a:gd name="T27" fmla="*/ 241 h 796"/>
                  <a:gd name="T28" fmla="*/ 80 w 800"/>
                  <a:gd name="T29" fmla="*/ 292 h 796"/>
                  <a:gd name="T30" fmla="*/ 0 w 800"/>
                  <a:gd name="T31" fmla="*/ 377 h 796"/>
                  <a:gd name="T32" fmla="*/ 63 w 800"/>
                  <a:gd name="T33" fmla="*/ 398 h 796"/>
                  <a:gd name="T34" fmla="*/ 0 w 800"/>
                  <a:gd name="T35" fmla="*/ 419 h 796"/>
                  <a:gd name="T36" fmla="*/ 80 w 800"/>
                  <a:gd name="T37" fmla="*/ 504 h 796"/>
                  <a:gd name="T38" fmla="*/ 31 w 800"/>
                  <a:gd name="T39" fmla="*/ 555 h 796"/>
                  <a:gd name="T40" fmla="*/ 135 w 800"/>
                  <a:gd name="T41" fmla="*/ 607 h 796"/>
                  <a:gd name="T42" fmla="*/ 107 w 800"/>
                  <a:gd name="T43" fmla="*/ 671 h 796"/>
                  <a:gd name="T44" fmla="*/ 223 w 800"/>
                  <a:gd name="T45" fmla="*/ 685 h 796"/>
                  <a:gd name="T46" fmla="*/ 218 w 800"/>
                  <a:gd name="T47" fmla="*/ 755 h 796"/>
                  <a:gd name="T48" fmla="*/ 331 w 800"/>
                  <a:gd name="T49" fmla="*/ 728 h 796"/>
                  <a:gd name="T50" fmla="*/ 351 w 800"/>
                  <a:gd name="T51" fmla="*/ 796 h 796"/>
                  <a:gd name="T52" fmla="*/ 448 w 800"/>
                  <a:gd name="T53" fmla="*/ 731 h 796"/>
                  <a:gd name="T54" fmla="*/ 490 w 800"/>
                  <a:gd name="T55" fmla="*/ 788 h 796"/>
                  <a:gd name="T56" fmla="*/ 560 w 800"/>
                  <a:gd name="T57" fmla="*/ 695 h 796"/>
                  <a:gd name="T58" fmla="*/ 618 w 800"/>
                  <a:gd name="T59" fmla="*/ 734 h 796"/>
                  <a:gd name="T60" fmla="*/ 651 w 800"/>
                  <a:gd name="T61" fmla="*/ 622 h 796"/>
                  <a:gd name="T62" fmla="*/ 720 w 800"/>
                  <a:gd name="T63" fmla="*/ 639 h 796"/>
                  <a:gd name="T64" fmla="*/ 713 w 800"/>
                  <a:gd name="T65" fmla="*/ 523 h 796"/>
                  <a:gd name="T66" fmla="*/ 783 w 800"/>
                  <a:gd name="T67" fmla="*/ 515 h 796"/>
                  <a:gd name="T68" fmla="*/ 737 w 800"/>
                  <a:gd name="T69" fmla="*/ 408 h 796"/>
                  <a:gd name="T70" fmla="*/ 737 w 800"/>
                  <a:gd name="T71" fmla="*/ 388 h 796"/>
                  <a:gd name="T72" fmla="*/ 783 w 800"/>
                  <a:gd name="T73" fmla="*/ 281 h 796"/>
                  <a:gd name="T74" fmla="*/ 674 w 800"/>
                  <a:gd name="T75" fmla="*/ 398 h 796"/>
                  <a:gd name="T76" fmla="*/ 126 w 800"/>
                  <a:gd name="T77" fmla="*/ 398 h 796"/>
                  <a:gd name="T78" fmla="*/ 674 w 800"/>
                  <a:gd name="T79" fmla="*/ 398 h 7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00" h="796">
                    <a:moveTo>
                      <a:pt x="720" y="292"/>
                    </a:moveTo>
                    <a:cubicBezTo>
                      <a:pt x="718" y="286"/>
                      <a:pt x="715" y="280"/>
                      <a:pt x="713" y="273"/>
                    </a:cubicBezTo>
                    <a:cubicBezTo>
                      <a:pt x="769" y="241"/>
                      <a:pt x="769" y="241"/>
                      <a:pt x="769" y="241"/>
                    </a:cubicBezTo>
                    <a:cubicBezTo>
                      <a:pt x="720" y="157"/>
                      <a:pt x="720" y="157"/>
                      <a:pt x="720" y="157"/>
                    </a:cubicBezTo>
                    <a:cubicBezTo>
                      <a:pt x="664" y="189"/>
                      <a:pt x="664" y="189"/>
                      <a:pt x="664" y="189"/>
                    </a:cubicBezTo>
                    <a:cubicBezTo>
                      <a:pt x="660" y="184"/>
                      <a:pt x="656" y="179"/>
                      <a:pt x="651" y="174"/>
                    </a:cubicBezTo>
                    <a:cubicBezTo>
                      <a:pt x="693" y="125"/>
                      <a:pt x="693" y="125"/>
                      <a:pt x="693" y="125"/>
                    </a:cubicBezTo>
                    <a:cubicBezTo>
                      <a:pt x="618" y="62"/>
                      <a:pt x="618" y="62"/>
                      <a:pt x="618" y="62"/>
                    </a:cubicBezTo>
                    <a:cubicBezTo>
                      <a:pt x="577" y="111"/>
                      <a:pt x="577" y="111"/>
                      <a:pt x="577" y="111"/>
                    </a:cubicBezTo>
                    <a:cubicBezTo>
                      <a:pt x="571" y="108"/>
                      <a:pt x="566" y="104"/>
                      <a:pt x="560" y="101"/>
                    </a:cubicBezTo>
                    <a:cubicBezTo>
                      <a:pt x="582" y="41"/>
                      <a:pt x="582" y="41"/>
                      <a:pt x="582" y="41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2" y="67"/>
                      <a:pt x="455" y="66"/>
                      <a:pt x="448" y="65"/>
                    </a:cubicBezTo>
                    <a:cubicBezTo>
                      <a:pt x="448" y="0"/>
                      <a:pt x="448" y="0"/>
                      <a:pt x="448" y="0"/>
                    </a:cubicBezTo>
                    <a:cubicBezTo>
                      <a:pt x="351" y="0"/>
                      <a:pt x="351" y="0"/>
                      <a:pt x="351" y="0"/>
                    </a:cubicBezTo>
                    <a:cubicBezTo>
                      <a:pt x="351" y="65"/>
                      <a:pt x="351" y="65"/>
                      <a:pt x="351" y="65"/>
                    </a:cubicBezTo>
                    <a:cubicBezTo>
                      <a:pt x="345" y="66"/>
                      <a:pt x="338" y="67"/>
                      <a:pt x="331" y="68"/>
                    </a:cubicBezTo>
                    <a:cubicBezTo>
                      <a:pt x="309" y="8"/>
                      <a:pt x="309" y="8"/>
                      <a:pt x="309" y="8"/>
                    </a:cubicBezTo>
                    <a:cubicBezTo>
                      <a:pt x="218" y="41"/>
                      <a:pt x="218" y="41"/>
                      <a:pt x="218" y="41"/>
                    </a:cubicBezTo>
                    <a:cubicBezTo>
                      <a:pt x="240" y="101"/>
                      <a:pt x="240" y="101"/>
                      <a:pt x="240" y="101"/>
                    </a:cubicBezTo>
                    <a:cubicBezTo>
                      <a:pt x="234" y="104"/>
                      <a:pt x="228" y="108"/>
                      <a:pt x="223" y="111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07" y="125"/>
                      <a:pt x="107" y="125"/>
                      <a:pt x="107" y="125"/>
                    </a:cubicBezTo>
                    <a:cubicBezTo>
                      <a:pt x="148" y="174"/>
                      <a:pt x="148" y="174"/>
                      <a:pt x="148" y="174"/>
                    </a:cubicBezTo>
                    <a:cubicBezTo>
                      <a:pt x="144" y="179"/>
                      <a:pt x="140" y="184"/>
                      <a:pt x="135" y="189"/>
                    </a:cubicBezTo>
                    <a:cubicBezTo>
                      <a:pt x="80" y="157"/>
                      <a:pt x="80" y="157"/>
                      <a:pt x="80" y="157"/>
                    </a:cubicBezTo>
                    <a:cubicBezTo>
                      <a:pt x="31" y="241"/>
                      <a:pt x="31" y="241"/>
                      <a:pt x="31" y="241"/>
                    </a:cubicBezTo>
                    <a:cubicBezTo>
                      <a:pt x="87" y="273"/>
                      <a:pt x="87" y="273"/>
                      <a:pt x="87" y="273"/>
                    </a:cubicBezTo>
                    <a:cubicBezTo>
                      <a:pt x="84" y="280"/>
                      <a:pt x="82" y="286"/>
                      <a:pt x="80" y="292"/>
                    </a:cubicBezTo>
                    <a:cubicBezTo>
                      <a:pt x="17" y="281"/>
                      <a:pt x="17" y="281"/>
                      <a:pt x="17" y="281"/>
                    </a:cubicBezTo>
                    <a:cubicBezTo>
                      <a:pt x="0" y="377"/>
                      <a:pt x="0" y="377"/>
                      <a:pt x="0" y="377"/>
                    </a:cubicBezTo>
                    <a:cubicBezTo>
                      <a:pt x="63" y="388"/>
                      <a:pt x="63" y="388"/>
                      <a:pt x="63" y="388"/>
                    </a:cubicBezTo>
                    <a:cubicBezTo>
                      <a:pt x="63" y="391"/>
                      <a:pt x="63" y="395"/>
                      <a:pt x="63" y="398"/>
                    </a:cubicBezTo>
                    <a:cubicBezTo>
                      <a:pt x="63" y="401"/>
                      <a:pt x="63" y="405"/>
                      <a:pt x="63" y="408"/>
                    </a:cubicBezTo>
                    <a:cubicBezTo>
                      <a:pt x="0" y="419"/>
                      <a:pt x="0" y="419"/>
                      <a:pt x="0" y="419"/>
                    </a:cubicBezTo>
                    <a:cubicBezTo>
                      <a:pt x="17" y="515"/>
                      <a:pt x="17" y="515"/>
                      <a:pt x="17" y="515"/>
                    </a:cubicBezTo>
                    <a:cubicBezTo>
                      <a:pt x="80" y="504"/>
                      <a:pt x="80" y="504"/>
                      <a:pt x="80" y="504"/>
                    </a:cubicBezTo>
                    <a:cubicBezTo>
                      <a:pt x="82" y="510"/>
                      <a:pt x="84" y="516"/>
                      <a:pt x="87" y="523"/>
                    </a:cubicBezTo>
                    <a:cubicBezTo>
                      <a:pt x="31" y="555"/>
                      <a:pt x="31" y="555"/>
                      <a:pt x="31" y="555"/>
                    </a:cubicBezTo>
                    <a:cubicBezTo>
                      <a:pt x="80" y="639"/>
                      <a:pt x="80" y="639"/>
                      <a:pt x="80" y="639"/>
                    </a:cubicBezTo>
                    <a:cubicBezTo>
                      <a:pt x="135" y="607"/>
                      <a:pt x="135" y="607"/>
                      <a:pt x="135" y="607"/>
                    </a:cubicBezTo>
                    <a:cubicBezTo>
                      <a:pt x="140" y="612"/>
                      <a:pt x="144" y="617"/>
                      <a:pt x="148" y="622"/>
                    </a:cubicBezTo>
                    <a:cubicBezTo>
                      <a:pt x="107" y="671"/>
                      <a:pt x="107" y="671"/>
                      <a:pt x="107" y="671"/>
                    </a:cubicBezTo>
                    <a:cubicBezTo>
                      <a:pt x="181" y="734"/>
                      <a:pt x="181" y="734"/>
                      <a:pt x="181" y="734"/>
                    </a:cubicBezTo>
                    <a:cubicBezTo>
                      <a:pt x="223" y="685"/>
                      <a:pt x="223" y="685"/>
                      <a:pt x="223" y="685"/>
                    </a:cubicBezTo>
                    <a:cubicBezTo>
                      <a:pt x="228" y="688"/>
                      <a:pt x="234" y="692"/>
                      <a:pt x="240" y="695"/>
                    </a:cubicBezTo>
                    <a:cubicBezTo>
                      <a:pt x="218" y="755"/>
                      <a:pt x="218" y="755"/>
                      <a:pt x="218" y="755"/>
                    </a:cubicBezTo>
                    <a:cubicBezTo>
                      <a:pt x="310" y="788"/>
                      <a:pt x="310" y="788"/>
                      <a:pt x="310" y="788"/>
                    </a:cubicBezTo>
                    <a:cubicBezTo>
                      <a:pt x="331" y="728"/>
                      <a:pt x="331" y="728"/>
                      <a:pt x="331" y="728"/>
                    </a:cubicBezTo>
                    <a:cubicBezTo>
                      <a:pt x="338" y="729"/>
                      <a:pt x="345" y="731"/>
                      <a:pt x="351" y="731"/>
                    </a:cubicBezTo>
                    <a:cubicBezTo>
                      <a:pt x="351" y="796"/>
                      <a:pt x="351" y="796"/>
                      <a:pt x="351" y="796"/>
                    </a:cubicBezTo>
                    <a:cubicBezTo>
                      <a:pt x="448" y="796"/>
                      <a:pt x="448" y="796"/>
                      <a:pt x="448" y="796"/>
                    </a:cubicBezTo>
                    <a:cubicBezTo>
                      <a:pt x="448" y="731"/>
                      <a:pt x="448" y="731"/>
                      <a:pt x="448" y="731"/>
                    </a:cubicBezTo>
                    <a:cubicBezTo>
                      <a:pt x="455" y="731"/>
                      <a:pt x="462" y="729"/>
                      <a:pt x="468" y="728"/>
                    </a:cubicBezTo>
                    <a:cubicBezTo>
                      <a:pt x="490" y="788"/>
                      <a:pt x="490" y="788"/>
                      <a:pt x="490" y="788"/>
                    </a:cubicBezTo>
                    <a:cubicBezTo>
                      <a:pt x="582" y="755"/>
                      <a:pt x="582" y="755"/>
                      <a:pt x="582" y="755"/>
                    </a:cubicBezTo>
                    <a:cubicBezTo>
                      <a:pt x="560" y="695"/>
                      <a:pt x="560" y="695"/>
                      <a:pt x="560" y="695"/>
                    </a:cubicBezTo>
                    <a:cubicBezTo>
                      <a:pt x="566" y="692"/>
                      <a:pt x="571" y="688"/>
                      <a:pt x="577" y="685"/>
                    </a:cubicBezTo>
                    <a:cubicBezTo>
                      <a:pt x="618" y="734"/>
                      <a:pt x="618" y="734"/>
                      <a:pt x="618" y="734"/>
                    </a:cubicBezTo>
                    <a:cubicBezTo>
                      <a:pt x="693" y="671"/>
                      <a:pt x="693" y="671"/>
                      <a:pt x="693" y="671"/>
                    </a:cubicBezTo>
                    <a:cubicBezTo>
                      <a:pt x="651" y="622"/>
                      <a:pt x="651" y="622"/>
                      <a:pt x="651" y="622"/>
                    </a:cubicBezTo>
                    <a:cubicBezTo>
                      <a:pt x="656" y="617"/>
                      <a:pt x="660" y="612"/>
                      <a:pt x="664" y="607"/>
                    </a:cubicBezTo>
                    <a:cubicBezTo>
                      <a:pt x="720" y="639"/>
                      <a:pt x="720" y="639"/>
                      <a:pt x="720" y="639"/>
                    </a:cubicBezTo>
                    <a:cubicBezTo>
                      <a:pt x="769" y="555"/>
                      <a:pt x="769" y="555"/>
                      <a:pt x="769" y="555"/>
                    </a:cubicBezTo>
                    <a:cubicBezTo>
                      <a:pt x="713" y="523"/>
                      <a:pt x="713" y="523"/>
                      <a:pt x="713" y="523"/>
                    </a:cubicBezTo>
                    <a:cubicBezTo>
                      <a:pt x="715" y="516"/>
                      <a:pt x="718" y="510"/>
                      <a:pt x="720" y="504"/>
                    </a:cubicBezTo>
                    <a:cubicBezTo>
                      <a:pt x="783" y="515"/>
                      <a:pt x="783" y="515"/>
                      <a:pt x="783" y="515"/>
                    </a:cubicBezTo>
                    <a:cubicBezTo>
                      <a:pt x="800" y="419"/>
                      <a:pt x="800" y="419"/>
                      <a:pt x="800" y="419"/>
                    </a:cubicBezTo>
                    <a:cubicBezTo>
                      <a:pt x="737" y="408"/>
                      <a:pt x="737" y="408"/>
                      <a:pt x="737" y="408"/>
                    </a:cubicBezTo>
                    <a:cubicBezTo>
                      <a:pt x="737" y="405"/>
                      <a:pt x="737" y="401"/>
                      <a:pt x="737" y="398"/>
                    </a:cubicBezTo>
                    <a:cubicBezTo>
                      <a:pt x="737" y="395"/>
                      <a:pt x="737" y="391"/>
                      <a:pt x="737" y="388"/>
                    </a:cubicBezTo>
                    <a:cubicBezTo>
                      <a:pt x="800" y="377"/>
                      <a:pt x="800" y="377"/>
                      <a:pt x="800" y="377"/>
                    </a:cubicBezTo>
                    <a:cubicBezTo>
                      <a:pt x="783" y="281"/>
                      <a:pt x="783" y="281"/>
                      <a:pt x="783" y="281"/>
                    </a:cubicBezTo>
                    <a:lnTo>
                      <a:pt x="720" y="292"/>
                    </a:lnTo>
                    <a:close/>
                    <a:moveTo>
                      <a:pt x="674" y="398"/>
                    </a:moveTo>
                    <a:cubicBezTo>
                      <a:pt x="674" y="549"/>
                      <a:pt x="551" y="672"/>
                      <a:pt x="400" y="672"/>
                    </a:cubicBezTo>
                    <a:cubicBezTo>
                      <a:pt x="248" y="672"/>
                      <a:pt x="126" y="549"/>
                      <a:pt x="126" y="398"/>
                    </a:cubicBezTo>
                    <a:cubicBezTo>
                      <a:pt x="126" y="247"/>
                      <a:pt x="248" y="124"/>
                      <a:pt x="400" y="124"/>
                    </a:cubicBezTo>
                    <a:cubicBezTo>
                      <a:pt x="551" y="124"/>
                      <a:pt x="674" y="247"/>
                      <a:pt x="674" y="398"/>
                    </a:cubicBezTo>
                    <a:close/>
                  </a:path>
                </a:pathLst>
              </a:custGeom>
              <a:grpFill/>
              <a:ln w="2222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600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Oval 7">
                <a:extLst>
                  <a:ext uri="{FF2B5EF4-FFF2-40B4-BE49-F238E27FC236}">
                    <a16:creationId xmlns:a16="http://schemas.microsoft.com/office/drawing/2014/main" id="{6A4C0F87-8DC0-423D-BF69-02EF09F95A4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3776388" y="3006645"/>
                <a:ext cx="828000" cy="828000"/>
              </a:xfrm>
              <a:prstGeom prst="ellipse">
                <a:avLst/>
              </a:prstGeom>
              <a:grpFill/>
              <a:ln w="19050">
                <a:noFill/>
              </a:ln>
              <a:effectLst>
                <a:softEdge rad="0"/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 sz="1600" dirty="0">
                  <a:latin typeface="Arial" panose="020B0604020202020204" pitchFamily="34" charset="0"/>
                  <a:ea typeface="华文隶书" panose="02010800040101010101" pitchFamily="2" charset="-122"/>
                </a:endParaRPr>
              </a:p>
            </p:txBody>
          </p:sp>
        </p:grp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5DF73D0E-0E99-452F-A59A-B0FBD82D8F43}"/>
              </a:ext>
            </a:extLst>
          </p:cNvPr>
          <p:cNvGrpSpPr/>
          <p:nvPr/>
        </p:nvGrpSpPr>
        <p:grpSpPr>
          <a:xfrm>
            <a:off x="5241990" y="3855853"/>
            <a:ext cx="1751069" cy="1741885"/>
            <a:chOff x="4505145" y="3995540"/>
            <a:chExt cx="2334758" cy="2321797"/>
          </a:xfrm>
          <a:solidFill>
            <a:srgbClr val="7C0F0D"/>
          </a:solidFill>
        </p:grpSpPr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4665DC0E-1567-41FD-9D7A-9C5EFEAB7C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5145" y="3995540"/>
              <a:ext cx="2334758" cy="2321797"/>
            </a:xfrm>
            <a:custGeom>
              <a:avLst/>
              <a:gdLst>
                <a:gd name="T0" fmla="*/ 880 w 899"/>
                <a:gd name="T1" fmla="*/ 316 h 894"/>
                <a:gd name="T2" fmla="*/ 809 w 899"/>
                <a:gd name="T3" fmla="*/ 177 h 894"/>
                <a:gd name="T4" fmla="*/ 695 w 899"/>
                <a:gd name="T5" fmla="*/ 70 h 894"/>
                <a:gd name="T6" fmla="*/ 551 w 899"/>
                <a:gd name="T7" fmla="*/ 9 h 894"/>
                <a:gd name="T8" fmla="*/ 395 w 899"/>
                <a:gd name="T9" fmla="*/ 0 h 894"/>
                <a:gd name="T10" fmla="*/ 245 w 899"/>
                <a:gd name="T11" fmla="*/ 46 h 894"/>
                <a:gd name="T12" fmla="*/ 120 w 899"/>
                <a:gd name="T13" fmla="*/ 140 h 894"/>
                <a:gd name="T14" fmla="*/ 35 w 899"/>
                <a:gd name="T15" fmla="*/ 271 h 894"/>
                <a:gd name="T16" fmla="*/ 0 w 899"/>
                <a:gd name="T17" fmla="*/ 423 h 894"/>
                <a:gd name="T18" fmla="*/ 0 w 899"/>
                <a:gd name="T19" fmla="*/ 471 h 894"/>
                <a:gd name="T20" fmla="*/ 35 w 899"/>
                <a:gd name="T21" fmla="*/ 623 h 894"/>
                <a:gd name="T22" fmla="*/ 120 w 899"/>
                <a:gd name="T23" fmla="*/ 754 h 894"/>
                <a:gd name="T24" fmla="*/ 245 w 899"/>
                <a:gd name="T25" fmla="*/ 849 h 894"/>
                <a:gd name="T26" fmla="*/ 395 w 899"/>
                <a:gd name="T27" fmla="*/ 894 h 894"/>
                <a:gd name="T28" fmla="*/ 551 w 899"/>
                <a:gd name="T29" fmla="*/ 886 h 894"/>
                <a:gd name="T30" fmla="*/ 695 w 899"/>
                <a:gd name="T31" fmla="*/ 825 h 894"/>
                <a:gd name="T32" fmla="*/ 809 w 899"/>
                <a:gd name="T33" fmla="*/ 718 h 894"/>
                <a:gd name="T34" fmla="*/ 880 w 899"/>
                <a:gd name="T35" fmla="*/ 579 h 894"/>
                <a:gd name="T36" fmla="*/ 499 w 899"/>
                <a:gd name="T37" fmla="*/ 149 h 894"/>
                <a:gd name="T38" fmla="*/ 499 w 899"/>
                <a:gd name="T39" fmla="*/ 149 h 894"/>
                <a:gd name="T40" fmla="*/ 577 w 899"/>
                <a:gd name="T41" fmla="*/ 348 h 894"/>
                <a:gd name="T42" fmla="*/ 544 w 899"/>
                <a:gd name="T43" fmla="*/ 560 h 894"/>
                <a:gd name="T44" fmla="*/ 576 w 899"/>
                <a:gd name="T45" fmla="*/ 372 h 894"/>
                <a:gd name="T46" fmla="*/ 605 w 899"/>
                <a:gd name="T47" fmla="*/ 402 h 894"/>
                <a:gd name="T48" fmla="*/ 605 w 899"/>
                <a:gd name="T49" fmla="*/ 402 h 894"/>
                <a:gd name="T50" fmla="*/ 569 w 899"/>
                <a:gd name="T51" fmla="*/ 533 h 894"/>
                <a:gd name="T52" fmla="*/ 606 w 899"/>
                <a:gd name="T53" fmla="*/ 487 h 894"/>
                <a:gd name="T54" fmla="*/ 597 w 899"/>
                <a:gd name="T55" fmla="*/ 447 h 894"/>
                <a:gd name="T56" fmla="*/ 610 w 899"/>
                <a:gd name="T57" fmla="*/ 467 h 894"/>
                <a:gd name="T58" fmla="*/ 525 w 899"/>
                <a:gd name="T59" fmla="*/ 321 h 894"/>
                <a:gd name="T60" fmla="*/ 514 w 899"/>
                <a:gd name="T61" fmla="*/ 299 h 894"/>
                <a:gd name="T62" fmla="*/ 455 w 899"/>
                <a:gd name="T63" fmla="*/ 286 h 894"/>
                <a:gd name="T64" fmla="*/ 455 w 899"/>
                <a:gd name="T65" fmla="*/ 286 h 894"/>
                <a:gd name="T66" fmla="*/ 449 w 899"/>
                <a:gd name="T67" fmla="*/ 342 h 894"/>
                <a:gd name="T68" fmla="*/ 513 w 899"/>
                <a:gd name="T69" fmla="*/ 580 h 894"/>
                <a:gd name="T70" fmla="*/ 382 w 899"/>
                <a:gd name="T71" fmla="*/ 594 h 894"/>
                <a:gd name="T72" fmla="*/ 306 w 899"/>
                <a:gd name="T73" fmla="*/ 413 h 894"/>
                <a:gd name="T74" fmla="*/ 306 w 899"/>
                <a:gd name="T75" fmla="*/ 413 h 894"/>
                <a:gd name="T76" fmla="*/ 311 w 899"/>
                <a:gd name="T77" fmla="*/ 396 h 894"/>
                <a:gd name="T78" fmla="*/ 289 w 899"/>
                <a:gd name="T79" fmla="*/ 470 h 894"/>
                <a:gd name="T80" fmla="*/ 313 w 899"/>
                <a:gd name="T81" fmla="*/ 504 h 894"/>
                <a:gd name="T82" fmla="*/ 321 w 899"/>
                <a:gd name="T83" fmla="*/ 520 h 894"/>
                <a:gd name="T84" fmla="*/ 321 w 899"/>
                <a:gd name="T85" fmla="*/ 520 h 894"/>
                <a:gd name="T86" fmla="*/ 340 w 899"/>
                <a:gd name="T87" fmla="*/ 349 h 894"/>
                <a:gd name="T88" fmla="*/ 348 w 899"/>
                <a:gd name="T89" fmla="*/ 573 h 894"/>
                <a:gd name="T90" fmla="*/ 359 w 899"/>
                <a:gd name="T91" fmla="*/ 313 h 894"/>
                <a:gd name="T92" fmla="*/ 435 w 899"/>
                <a:gd name="T93" fmla="*/ 286 h 894"/>
                <a:gd name="T94" fmla="*/ 435 w 899"/>
                <a:gd name="T95" fmla="*/ 286 h 894"/>
                <a:gd name="T96" fmla="*/ 400 w 899"/>
                <a:gd name="T97" fmla="*/ 308 h 894"/>
                <a:gd name="T98" fmla="*/ 312 w 899"/>
                <a:gd name="T99" fmla="*/ 311 h 894"/>
                <a:gd name="T100" fmla="*/ 147 w 899"/>
                <a:gd name="T101" fmla="*/ 447 h 894"/>
                <a:gd name="T102" fmla="*/ 263 w 899"/>
                <a:gd name="T103" fmla="*/ 498 h 894"/>
                <a:gd name="T104" fmla="*/ 312 w 899"/>
                <a:gd name="T105" fmla="*/ 583 h 894"/>
                <a:gd name="T106" fmla="*/ 401 w 899"/>
                <a:gd name="T107" fmla="*/ 602 h 894"/>
                <a:gd name="T108" fmla="*/ 449 w 899"/>
                <a:gd name="T109" fmla="*/ 609 h 894"/>
                <a:gd name="T110" fmla="*/ 461 w 899"/>
                <a:gd name="T111" fmla="*/ 609 h 894"/>
                <a:gd name="T112" fmla="*/ 500 w 899"/>
                <a:gd name="T113" fmla="*/ 601 h 894"/>
                <a:gd name="T114" fmla="*/ 499 w 899"/>
                <a:gd name="T115" fmla="*/ 634 h 894"/>
                <a:gd name="T116" fmla="*/ 732 w 899"/>
                <a:gd name="T117" fmla="*/ 554 h 894"/>
                <a:gd name="T118" fmla="*/ 732 w 899"/>
                <a:gd name="T119" fmla="*/ 341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99" h="894">
                  <a:moveTo>
                    <a:pt x="828" y="447"/>
                  </a:moveTo>
                  <a:cubicBezTo>
                    <a:pt x="828" y="443"/>
                    <a:pt x="828" y="440"/>
                    <a:pt x="828" y="436"/>
                  </a:cubicBezTo>
                  <a:cubicBezTo>
                    <a:pt x="899" y="423"/>
                    <a:pt x="899" y="423"/>
                    <a:pt x="899" y="423"/>
                  </a:cubicBezTo>
                  <a:cubicBezTo>
                    <a:pt x="880" y="316"/>
                    <a:pt x="880" y="316"/>
                    <a:pt x="880" y="316"/>
                  </a:cubicBezTo>
                  <a:cubicBezTo>
                    <a:pt x="809" y="328"/>
                    <a:pt x="809" y="328"/>
                    <a:pt x="809" y="328"/>
                  </a:cubicBezTo>
                  <a:cubicBezTo>
                    <a:pt x="806" y="321"/>
                    <a:pt x="804" y="314"/>
                    <a:pt x="801" y="307"/>
                  </a:cubicBezTo>
                  <a:cubicBezTo>
                    <a:pt x="864" y="271"/>
                    <a:pt x="864" y="271"/>
                    <a:pt x="864" y="271"/>
                  </a:cubicBezTo>
                  <a:cubicBezTo>
                    <a:pt x="809" y="177"/>
                    <a:pt x="809" y="177"/>
                    <a:pt x="809" y="177"/>
                  </a:cubicBezTo>
                  <a:cubicBezTo>
                    <a:pt x="746" y="213"/>
                    <a:pt x="746" y="213"/>
                    <a:pt x="746" y="213"/>
                  </a:cubicBezTo>
                  <a:cubicBezTo>
                    <a:pt x="742" y="207"/>
                    <a:pt x="737" y="201"/>
                    <a:pt x="732" y="195"/>
                  </a:cubicBezTo>
                  <a:cubicBezTo>
                    <a:pt x="778" y="140"/>
                    <a:pt x="778" y="140"/>
                    <a:pt x="778" y="140"/>
                  </a:cubicBezTo>
                  <a:cubicBezTo>
                    <a:pt x="695" y="70"/>
                    <a:pt x="695" y="70"/>
                    <a:pt x="695" y="70"/>
                  </a:cubicBezTo>
                  <a:cubicBezTo>
                    <a:pt x="648" y="125"/>
                    <a:pt x="648" y="125"/>
                    <a:pt x="648" y="125"/>
                  </a:cubicBezTo>
                  <a:cubicBezTo>
                    <a:pt x="642" y="121"/>
                    <a:pt x="635" y="117"/>
                    <a:pt x="629" y="114"/>
                  </a:cubicBezTo>
                  <a:cubicBezTo>
                    <a:pt x="653" y="46"/>
                    <a:pt x="653" y="46"/>
                    <a:pt x="653" y="46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26" y="76"/>
                    <a:pt x="526" y="76"/>
                    <a:pt x="526" y="76"/>
                  </a:cubicBezTo>
                  <a:cubicBezTo>
                    <a:pt x="519" y="75"/>
                    <a:pt x="511" y="74"/>
                    <a:pt x="504" y="73"/>
                  </a:cubicBezTo>
                  <a:cubicBezTo>
                    <a:pt x="504" y="0"/>
                    <a:pt x="504" y="0"/>
                    <a:pt x="504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87" y="74"/>
                    <a:pt x="380" y="75"/>
                    <a:pt x="372" y="76"/>
                  </a:cubicBezTo>
                  <a:cubicBezTo>
                    <a:pt x="348" y="9"/>
                    <a:pt x="348" y="9"/>
                    <a:pt x="348" y="9"/>
                  </a:cubicBezTo>
                  <a:cubicBezTo>
                    <a:pt x="245" y="46"/>
                    <a:pt x="245" y="46"/>
                    <a:pt x="245" y="46"/>
                  </a:cubicBezTo>
                  <a:cubicBezTo>
                    <a:pt x="270" y="114"/>
                    <a:pt x="270" y="114"/>
                    <a:pt x="270" y="114"/>
                  </a:cubicBezTo>
                  <a:cubicBezTo>
                    <a:pt x="263" y="117"/>
                    <a:pt x="257" y="121"/>
                    <a:pt x="250" y="125"/>
                  </a:cubicBezTo>
                  <a:cubicBezTo>
                    <a:pt x="204" y="70"/>
                    <a:pt x="204" y="70"/>
                    <a:pt x="204" y="70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67" y="195"/>
                    <a:pt x="167" y="195"/>
                    <a:pt x="167" y="195"/>
                  </a:cubicBezTo>
                  <a:cubicBezTo>
                    <a:pt x="162" y="201"/>
                    <a:pt x="157" y="207"/>
                    <a:pt x="152" y="213"/>
                  </a:cubicBezTo>
                  <a:cubicBezTo>
                    <a:pt x="90" y="177"/>
                    <a:pt x="90" y="177"/>
                    <a:pt x="90" y="177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5" y="314"/>
                    <a:pt x="92" y="321"/>
                    <a:pt x="90" y="328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71" y="436"/>
                    <a:pt x="71" y="436"/>
                    <a:pt x="71" y="436"/>
                  </a:cubicBezTo>
                  <a:cubicBezTo>
                    <a:pt x="71" y="440"/>
                    <a:pt x="71" y="443"/>
                    <a:pt x="71" y="447"/>
                  </a:cubicBezTo>
                  <a:cubicBezTo>
                    <a:pt x="71" y="451"/>
                    <a:pt x="71" y="455"/>
                    <a:pt x="71" y="459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19" y="579"/>
                    <a:pt x="19" y="579"/>
                    <a:pt x="19" y="579"/>
                  </a:cubicBezTo>
                  <a:cubicBezTo>
                    <a:pt x="90" y="566"/>
                    <a:pt x="90" y="566"/>
                    <a:pt x="90" y="566"/>
                  </a:cubicBezTo>
                  <a:cubicBezTo>
                    <a:pt x="92" y="573"/>
                    <a:pt x="95" y="580"/>
                    <a:pt x="97" y="587"/>
                  </a:cubicBezTo>
                  <a:cubicBezTo>
                    <a:pt x="35" y="623"/>
                    <a:pt x="35" y="623"/>
                    <a:pt x="35" y="623"/>
                  </a:cubicBezTo>
                  <a:cubicBezTo>
                    <a:pt x="90" y="718"/>
                    <a:pt x="90" y="718"/>
                    <a:pt x="90" y="718"/>
                  </a:cubicBezTo>
                  <a:cubicBezTo>
                    <a:pt x="152" y="682"/>
                    <a:pt x="152" y="682"/>
                    <a:pt x="152" y="682"/>
                  </a:cubicBezTo>
                  <a:cubicBezTo>
                    <a:pt x="157" y="688"/>
                    <a:pt x="162" y="694"/>
                    <a:pt x="167" y="699"/>
                  </a:cubicBezTo>
                  <a:cubicBezTo>
                    <a:pt x="120" y="754"/>
                    <a:pt x="120" y="754"/>
                    <a:pt x="120" y="754"/>
                  </a:cubicBezTo>
                  <a:cubicBezTo>
                    <a:pt x="204" y="825"/>
                    <a:pt x="204" y="825"/>
                    <a:pt x="204" y="825"/>
                  </a:cubicBezTo>
                  <a:cubicBezTo>
                    <a:pt x="250" y="769"/>
                    <a:pt x="250" y="769"/>
                    <a:pt x="250" y="769"/>
                  </a:cubicBezTo>
                  <a:cubicBezTo>
                    <a:pt x="257" y="773"/>
                    <a:pt x="263" y="777"/>
                    <a:pt x="270" y="781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348" y="886"/>
                    <a:pt x="348" y="886"/>
                    <a:pt x="348" y="886"/>
                  </a:cubicBezTo>
                  <a:cubicBezTo>
                    <a:pt x="372" y="818"/>
                    <a:pt x="372" y="818"/>
                    <a:pt x="372" y="818"/>
                  </a:cubicBezTo>
                  <a:cubicBezTo>
                    <a:pt x="380" y="820"/>
                    <a:pt x="387" y="821"/>
                    <a:pt x="395" y="822"/>
                  </a:cubicBezTo>
                  <a:cubicBezTo>
                    <a:pt x="395" y="894"/>
                    <a:pt x="395" y="894"/>
                    <a:pt x="395" y="894"/>
                  </a:cubicBezTo>
                  <a:cubicBezTo>
                    <a:pt x="504" y="894"/>
                    <a:pt x="504" y="894"/>
                    <a:pt x="504" y="894"/>
                  </a:cubicBezTo>
                  <a:cubicBezTo>
                    <a:pt x="504" y="822"/>
                    <a:pt x="504" y="822"/>
                    <a:pt x="504" y="822"/>
                  </a:cubicBezTo>
                  <a:cubicBezTo>
                    <a:pt x="511" y="821"/>
                    <a:pt x="519" y="820"/>
                    <a:pt x="526" y="818"/>
                  </a:cubicBezTo>
                  <a:cubicBezTo>
                    <a:pt x="551" y="886"/>
                    <a:pt x="551" y="886"/>
                    <a:pt x="551" y="886"/>
                  </a:cubicBezTo>
                  <a:cubicBezTo>
                    <a:pt x="653" y="848"/>
                    <a:pt x="653" y="848"/>
                    <a:pt x="653" y="848"/>
                  </a:cubicBezTo>
                  <a:cubicBezTo>
                    <a:pt x="629" y="781"/>
                    <a:pt x="629" y="781"/>
                    <a:pt x="629" y="781"/>
                  </a:cubicBezTo>
                  <a:cubicBezTo>
                    <a:pt x="635" y="777"/>
                    <a:pt x="642" y="773"/>
                    <a:pt x="648" y="769"/>
                  </a:cubicBezTo>
                  <a:cubicBezTo>
                    <a:pt x="695" y="825"/>
                    <a:pt x="695" y="825"/>
                    <a:pt x="695" y="825"/>
                  </a:cubicBezTo>
                  <a:cubicBezTo>
                    <a:pt x="778" y="754"/>
                    <a:pt x="778" y="754"/>
                    <a:pt x="778" y="754"/>
                  </a:cubicBezTo>
                  <a:cubicBezTo>
                    <a:pt x="732" y="699"/>
                    <a:pt x="732" y="699"/>
                    <a:pt x="732" y="699"/>
                  </a:cubicBezTo>
                  <a:cubicBezTo>
                    <a:pt x="737" y="694"/>
                    <a:pt x="742" y="688"/>
                    <a:pt x="746" y="682"/>
                  </a:cubicBezTo>
                  <a:cubicBezTo>
                    <a:pt x="809" y="718"/>
                    <a:pt x="809" y="718"/>
                    <a:pt x="809" y="718"/>
                  </a:cubicBezTo>
                  <a:cubicBezTo>
                    <a:pt x="864" y="623"/>
                    <a:pt x="864" y="623"/>
                    <a:pt x="864" y="623"/>
                  </a:cubicBezTo>
                  <a:cubicBezTo>
                    <a:pt x="801" y="587"/>
                    <a:pt x="801" y="587"/>
                    <a:pt x="801" y="587"/>
                  </a:cubicBezTo>
                  <a:cubicBezTo>
                    <a:pt x="804" y="580"/>
                    <a:pt x="806" y="573"/>
                    <a:pt x="809" y="566"/>
                  </a:cubicBezTo>
                  <a:cubicBezTo>
                    <a:pt x="880" y="579"/>
                    <a:pt x="880" y="579"/>
                    <a:pt x="880" y="579"/>
                  </a:cubicBezTo>
                  <a:cubicBezTo>
                    <a:pt x="899" y="471"/>
                    <a:pt x="899" y="471"/>
                    <a:pt x="899" y="471"/>
                  </a:cubicBezTo>
                  <a:cubicBezTo>
                    <a:pt x="828" y="459"/>
                    <a:pt x="828" y="459"/>
                    <a:pt x="828" y="459"/>
                  </a:cubicBezTo>
                  <a:cubicBezTo>
                    <a:pt x="828" y="455"/>
                    <a:pt x="828" y="451"/>
                    <a:pt x="828" y="447"/>
                  </a:cubicBezTo>
                  <a:close/>
                  <a:moveTo>
                    <a:pt x="499" y="149"/>
                  </a:moveTo>
                  <a:cubicBezTo>
                    <a:pt x="572" y="161"/>
                    <a:pt x="637" y="200"/>
                    <a:pt x="683" y="255"/>
                  </a:cubicBezTo>
                  <a:cubicBezTo>
                    <a:pt x="586" y="311"/>
                    <a:pt x="586" y="311"/>
                    <a:pt x="586" y="311"/>
                  </a:cubicBezTo>
                  <a:cubicBezTo>
                    <a:pt x="562" y="287"/>
                    <a:pt x="532" y="270"/>
                    <a:pt x="499" y="261"/>
                  </a:cubicBezTo>
                  <a:lnTo>
                    <a:pt x="499" y="149"/>
                  </a:lnTo>
                  <a:close/>
                  <a:moveTo>
                    <a:pt x="566" y="357"/>
                  </a:moveTo>
                  <a:cubicBezTo>
                    <a:pt x="562" y="352"/>
                    <a:pt x="558" y="348"/>
                    <a:pt x="554" y="343"/>
                  </a:cubicBezTo>
                  <a:cubicBezTo>
                    <a:pt x="564" y="333"/>
                    <a:pt x="564" y="333"/>
                    <a:pt x="564" y="333"/>
                  </a:cubicBezTo>
                  <a:cubicBezTo>
                    <a:pt x="568" y="338"/>
                    <a:pt x="573" y="343"/>
                    <a:pt x="577" y="348"/>
                  </a:cubicBezTo>
                  <a:lnTo>
                    <a:pt x="566" y="357"/>
                  </a:lnTo>
                  <a:close/>
                  <a:moveTo>
                    <a:pt x="568" y="558"/>
                  </a:moveTo>
                  <a:cubicBezTo>
                    <a:pt x="563" y="562"/>
                    <a:pt x="558" y="567"/>
                    <a:pt x="553" y="571"/>
                  </a:cubicBezTo>
                  <a:cubicBezTo>
                    <a:pt x="544" y="560"/>
                    <a:pt x="544" y="560"/>
                    <a:pt x="544" y="560"/>
                  </a:cubicBezTo>
                  <a:cubicBezTo>
                    <a:pt x="548" y="556"/>
                    <a:pt x="553" y="552"/>
                    <a:pt x="557" y="548"/>
                  </a:cubicBezTo>
                  <a:lnTo>
                    <a:pt x="568" y="558"/>
                  </a:lnTo>
                  <a:close/>
                  <a:moveTo>
                    <a:pt x="584" y="389"/>
                  </a:moveTo>
                  <a:cubicBezTo>
                    <a:pt x="582" y="383"/>
                    <a:pt x="579" y="377"/>
                    <a:pt x="576" y="372"/>
                  </a:cubicBezTo>
                  <a:cubicBezTo>
                    <a:pt x="588" y="365"/>
                    <a:pt x="588" y="365"/>
                    <a:pt x="588" y="365"/>
                  </a:cubicBezTo>
                  <a:cubicBezTo>
                    <a:pt x="592" y="371"/>
                    <a:pt x="595" y="377"/>
                    <a:pt x="598" y="383"/>
                  </a:cubicBezTo>
                  <a:lnTo>
                    <a:pt x="584" y="389"/>
                  </a:lnTo>
                  <a:close/>
                  <a:moveTo>
                    <a:pt x="605" y="402"/>
                  </a:moveTo>
                  <a:cubicBezTo>
                    <a:pt x="606" y="408"/>
                    <a:pt x="608" y="415"/>
                    <a:pt x="609" y="422"/>
                  </a:cubicBezTo>
                  <a:cubicBezTo>
                    <a:pt x="595" y="424"/>
                    <a:pt x="595" y="424"/>
                    <a:pt x="595" y="424"/>
                  </a:cubicBezTo>
                  <a:cubicBezTo>
                    <a:pt x="594" y="418"/>
                    <a:pt x="592" y="412"/>
                    <a:pt x="591" y="406"/>
                  </a:cubicBezTo>
                  <a:lnTo>
                    <a:pt x="605" y="402"/>
                  </a:lnTo>
                  <a:close/>
                  <a:moveTo>
                    <a:pt x="579" y="518"/>
                  </a:moveTo>
                  <a:cubicBezTo>
                    <a:pt x="591" y="525"/>
                    <a:pt x="591" y="525"/>
                    <a:pt x="591" y="525"/>
                  </a:cubicBezTo>
                  <a:cubicBezTo>
                    <a:pt x="588" y="531"/>
                    <a:pt x="584" y="536"/>
                    <a:pt x="580" y="542"/>
                  </a:cubicBezTo>
                  <a:cubicBezTo>
                    <a:pt x="569" y="533"/>
                    <a:pt x="569" y="533"/>
                    <a:pt x="569" y="533"/>
                  </a:cubicBezTo>
                  <a:cubicBezTo>
                    <a:pt x="572" y="528"/>
                    <a:pt x="576" y="523"/>
                    <a:pt x="579" y="518"/>
                  </a:cubicBezTo>
                  <a:close/>
                  <a:moveTo>
                    <a:pt x="586" y="501"/>
                  </a:moveTo>
                  <a:cubicBezTo>
                    <a:pt x="589" y="495"/>
                    <a:pt x="590" y="490"/>
                    <a:pt x="592" y="484"/>
                  </a:cubicBezTo>
                  <a:cubicBezTo>
                    <a:pt x="606" y="487"/>
                    <a:pt x="606" y="487"/>
                    <a:pt x="606" y="487"/>
                  </a:cubicBezTo>
                  <a:cubicBezTo>
                    <a:pt x="604" y="494"/>
                    <a:pt x="602" y="500"/>
                    <a:pt x="600" y="507"/>
                  </a:cubicBezTo>
                  <a:lnTo>
                    <a:pt x="586" y="501"/>
                  </a:lnTo>
                  <a:close/>
                  <a:moveTo>
                    <a:pt x="595" y="466"/>
                  </a:moveTo>
                  <a:cubicBezTo>
                    <a:pt x="596" y="460"/>
                    <a:pt x="597" y="453"/>
                    <a:pt x="597" y="447"/>
                  </a:cubicBezTo>
                  <a:cubicBezTo>
                    <a:pt x="597" y="446"/>
                    <a:pt x="596" y="444"/>
                    <a:pt x="596" y="442"/>
                  </a:cubicBezTo>
                  <a:cubicBezTo>
                    <a:pt x="611" y="442"/>
                    <a:pt x="611" y="442"/>
                    <a:pt x="611" y="442"/>
                  </a:cubicBezTo>
                  <a:cubicBezTo>
                    <a:pt x="611" y="444"/>
                    <a:pt x="611" y="445"/>
                    <a:pt x="611" y="447"/>
                  </a:cubicBezTo>
                  <a:cubicBezTo>
                    <a:pt x="611" y="454"/>
                    <a:pt x="611" y="461"/>
                    <a:pt x="610" y="467"/>
                  </a:cubicBezTo>
                  <a:lnTo>
                    <a:pt x="595" y="466"/>
                  </a:lnTo>
                  <a:close/>
                  <a:moveTo>
                    <a:pt x="549" y="320"/>
                  </a:moveTo>
                  <a:cubicBezTo>
                    <a:pt x="540" y="331"/>
                    <a:pt x="540" y="331"/>
                    <a:pt x="540" y="331"/>
                  </a:cubicBezTo>
                  <a:cubicBezTo>
                    <a:pt x="535" y="327"/>
                    <a:pt x="530" y="324"/>
                    <a:pt x="525" y="321"/>
                  </a:cubicBezTo>
                  <a:cubicBezTo>
                    <a:pt x="532" y="308"/>
                    <a:pt x="532" y="308"/>
                    <a:pt x="532" y="308"/>
                  </a:cubicBezTo>
                  <a:cubicBezTo>
                    <a:pt x="538" y="312"/>
                    <a:pt x="543" y="315"/>
                    <a:pt x="549" y="320"/>
                  </a:cubicBezTo>
                  <a:close/>
                  <a:moveTo>
                    <a:pt x="495" y="292"/>
                  </a:moveTo>
                  <a:cubicBezTo>
                    <a:pt x="501" y="294"/>
                    <a:pt x="508" y="296"/>
                    <a:pt x="514" y="299"/>
                  </a:cubicBezTo>
                  <a:cubicBezTo>
                    <a:pt x="508" y="312"/>
                    <a:pt x="508" y="312"/>
                    <a:pt x="508" y="312"/>
                  </a:cubicBezTo>
                  <a:cubicBezTo>
                    <a:pt x="503" y="310"/>
                    <a:pt x="497" y="308"/>
                    <a:pt x="491" y="306"/>
                  </a:cubicBezTo>
                  <a:lnTo>
                    <a:pt x="495" y="292"/>
                  </a:lnTo>
                  <a:close/>
                  <a:moveTo>
                    <a:pt x="455" y="286"/>
                  </a:moveTo>
                  <a:cubicBezTo>
                    <a:pt x="462" y="286"/>
                    <a:pt x="469" y="286"/>
                    <a:pt x="475" y="288"/>
                  </a:cubicBezTo>
                  <a:cubicBezTo>
                    <a:pt x="473" y="302"/>
                    <a:pt x="473" y="302"/>
                    <a:pt x="473" y="302"/>
                  </a:cubicBezTo>
                  <a:cubicBezTo>
                    <a:pt x="467" y="301"/>
                    <a:pt x="461" y="300"/>
                    <a:pt x="455" y="300"/>
                  </a:cubicBezTo>
                  <a:lnTo>
                    <a:pt x="455" y="286"/>
                  </a:lnTo>
                  <a:close/>
                  <a:moveTo>
                    <a:pt x="554" y="447"/>
                  </a:moveTo>
                  <a:cubicBezTo>
                    <a:pt x="554" y="505"/>
                    <a:pt x="507" y="552"/>
                    <a:pt x="449" y="552"/>
                  </a:cubicBezTo>
                  <a:cubicBezTo>
                    <a:pt x="391" y="552"/>
                    <a:pt x="344" y="505"/>
                    <a:pt x="344" y="447"/>
                  </a:cubicBezTo>
                  <a:cubicBezTo>
                    <a:pt x="344" y="389"/>
                    <a:pt x="391" y="342"/>
                    <a:pt x="449" y="342"/>
                  </a:cubicBezTo>
                  <a:cubicBezTo>
                    <a:pt x="507" y="342"/>
                    <a:pt x="554" y="389"/>
                    <a:pt x="554" y="447"/>
                  </a:cubicBezTo>
                  <a:close/>
                  <a:moveTo>
                    <a:pt x="537" y="583"/>
                  </a:moveTo>
                  <a:cubicBezTo>
                    <a:pt x="531" y="587"/>
                    <a:pt x="525" y="590"/>
                    <a:pt x="519" y="593"/>
                  </a:cubicBezTo>
                  <a:cubicBezTo>
                    <a:pt x="513" y="580"/>
                    <a:pt x="513" y="580"/>
                    <a:pt x="513" y="580"/>
                  </a:cubicBezTo>
                  <a:cubicBezTo>
                    <a:pt x="518" y="578"/>
                    <a:pt x="524" y="575"/>
                    <a:pt x="529" y="571"/>
                  </a:cubicBezTo>
                  <a:lnTo>
                    <a:pt x="537" y="583"/>
                  </a:lnTo>
                  <a:close/>
                  <a:moveTo>
                    <a:pt x="388" y="581"/>
                  </a:moveTo>
                  <a:cubicBezTo>
                    <a:pt x="382" y="594"/>
                    <a:pt x="382" y="594"/>
                    <a:pt x="382" y="594"/>
                  </a:cubicBezTo>
                  <a:cubicBezTo>
                    <a:pt x="376" y="592"/>
                    <a:pt x="370" y="588"/>
                    <a:pt x="364" y="585"/>
                  </a:cubicBezTo>
                  <a:cubicBezTo>
                    <a:pt x="372" y="573"/>
                    <a:pt x="372" y="573"/>
                    <a:pt x="372" y="573"/>
                  </a:cubicBezTo>
                  <a:cubicBezTo>
                    <a:pt x="377" y="576"/>
                    <a:pt x="382" y="579"/>
                    <a:pt x="388" y="581"/>
                  </a:cubicBezTo>
                  <a:close/>
                  <a:moveTo>
                    <a:pt x="306" y="413"/>
                  </a:moveTo>
                  <a:cubicBezTo>
                    <a:pt x="305" y="419"/>
                    <a:pt x="303" y="425"/>
                    <a:pt x="303" y="431"/>
                  </a:cubicBezTo>
                  <a:cubicBezTo>
                    <a:pt x="288" y="430"/>
                    <a:pt x="288" y="430"/>
                    <a:pt x="288" y="430"/>
                  </a:cubicBezTo>
                  <a:cubicBezTo>
                    <a:pt x="289" y="423"/>
                    <a:pt x="290" y="416"/>
                    <a:pt x="292" y="410"/>
                  </a:cubicBezTo>
                  <a:lnTo>
                    <a:pt x="306" y="413"/>
                  </a:lnTo>
                  <a:close/>
                  <a:moveTo>
                    <a:pt x="298" y="391"/>
                  </a:moveTo>
                  <a:cubicBezTo>
                    <a:pt x="300" y="384"/>
                    <a:pt x="303" y="378"/>
                    <a:pt x="306" y="372"/>
                  </a:cubicBezTo>
                  <a:cubicBezTo>
                    <a:pt x="319" y="379"/>
                    <a:pt x="319" y="379"/>
                    <a:pt x="319" y="379"/>
                  </a:cubicBezTo>
                  <a:cubicBezTo>
                    <a:pt x="316" y="384"/>
                    <a:pt x="313" y="390"/>
                    <a:pt x="311" y="396"/>
                  </a:cubicBezTo>
                  <a:lnTo>
                    <a:pt x="298" y="391"/>
                  </a:lnTo>
                  <a:close/>
                  <a:moveTo>
                    <a:pt x="302" y="450"/>
                  </a:moveTo>
                  <a:cubicBezTo>
                    <a:pt x="302" y="456"/>
                    <a:pt x="303" y="462"/>
                    <a:pt x="303" y="468"/>
                  </a:cubicBezTo>
                  <a:cubicBezTo>
                    <a:pt x="289" y="470"/>
                    <a:pt x="289" y="470"/>
                    <a:pt x="289" y="470"/>
                  </a:cubicBezTo>
                  <a:cubicBezTo>
                    <a:pt x="288" y="464"/>
                    <a:pt x="288" y="457"/>
                    <a:pt x="288" y="450"/>
                  </a:cubicBezTo>
                  <a:lnTo>
                    <a:pt x="302" y="450"/>
                  </a:lnTo>
                  <a:close/>
                  <a:moveTo>
                    <a:pt x="307" y="486"/>
                  </a:moveTo>
                  <a:cubicBezTo>
                    <a:pt x="309" y="492"/>
                    <a:pt x="311" y="498"/>
                    <a:pt x="313" y="504"/>
                  </a:cubicBezTo>
                  <a:cubicBezTo>
                    <a:pt x="300" y="509"/>
                    <a:pt x="300" y="509"/>
                    <a:pt x="300" y="509"/>
                  </a:cubicBezTo>
                  <a:cubicBezTo>
                    <a:pt x="297" y="503"/>
                    <a:pt x="295" y="496"/>
                    <a:pt x="293" y="490"/>
                  </a:cubicBezTo>
                  <a:lnTo>
                    <a:pt x="307" y="486"/>
                  </a:lnTo>
                  <a:close/>
                  <a:moveTo>
                    <a:pt x="321" y="520"/>
                  </a:moveTo>
                  <a:cubicBezTo>
                    <a:pt x="324" y="525"/>
                    <a:pt x="328" y="531"/>
                    <a:pt x="331" y="535"/>
                  </a:cubicBezTo>
                  <a:cubicBezTo>
                    <a:pt x="320" y="544"/>
                    <a:pt x="320" y="544"/>
                    <a:pt x="320" y="544"/>
                  </a:cubicBezTo>
                  <a:cubicBezTo>
                    <a:pt x="316" y="539"/>
                    <a:pt x="312" y="533"/>
                    <a:pt x="309" y="527"/>
                  </a:cubicBezTo>
                  <a:lnTo>
                    <a:pt x="321" y="520"/>
                  </a:lnTo>
                  <a:close/>
                  <a:moveTo>
                    <a:pt x="328" y="363"/>
                  </a:moveTo>
                  <a:cubicBezTo>
                    <a:pt x="316" y="355"/>
                    <a:pt x="316" y="355"/>
                    <a:pt x="316" y="355"/>
                  </a:cubicBezTo>
                  <a:cubicBezTo>
                    <a:pt x="320" y="349"/>
                    <a:pt x="325" y="344"/>
                    <a:pt x="329" y="339"/>
                  </a:cubicBezTo>
                  <a:cubicBezTo>
                    <a:pt x="340" y="349"/>
                    <a:pt x="340" y="349"/>
                    <a:pt x="340" y="349"/>
                  </a:cubicBezTo>
                  <a:cubicBezTo>
                    <a:pt x="336" y="353"/>
                    <a:pt x="332" y="358"/>
                    <a:pt x="328" y="363"/>
                  </a:cubicBezTo>
                  <a:close/>
                  <a:moveTo>
                    <a:pt x="343" y="549"/>
                  </a:moveTo>
                  <a:cubicBezTo>
                    <a:pt x="347" y="554"/>
                    <a:pt x="352" y="558"/>
                    <a:pt x="357" y="562"/>
                  </a:cubicBezTo>
                  <a:cubicBezTo>
                    <a:pt x="348" y="573"/>
                    <a:pt x="348" y="573"/>
                    <a:pt x="348" y="573"/>
                  </a:cubicBezTo>
                  <a:cubicBezTo>
                    <a:pt x="342" y="569"/>
                    <a:pt x="337" y="564"/>
                    <a:pt x="333" y="559"/>
                  </a:cubicBezTo>
                  <a:lnTo>
                    <a:pt x="343" y="549"/>
                  </a:lnTo>
                  <a:close/>
                  <a:moveTo>
                    <a:pt x="343" y="325"/>
                  </a:moveTo>
                  <a:cubicBezTo>
                    <a:pt x="349" y="320"/>
                    <a:pt x="354" y="316"/>
                    <a:pt x="359" y="313"/>
                  </a:cubicBezTo>
                  <a:cubicBezTo>
                    <a:pt x="368" y="325"/>
                    <a:pt x="368" y="325"/>
                    <a:pt x="368" y="325"/>
                  </a:cubicBezTo>
                  <a:cubicBezTo>
                    <a:pt x="362" y="328"/>
                    <a:pt x="358" y="332"/>
                    <a:pt x="353" y="336"/>
                  </a:cubicBezTo>
                  <a:lnTo>
                    <a:pt x="343" y="325"/>
                  </a:lnTo>
                  <a:close/>
                  <a:moveTo>
                    <a:pt x="435" y="286"/>
                  </a:moveTo>
                  <a:cubicBezTo>
                    <a:pt x="436" y="301"/>
                    <a:pt x="436" y="301"/>
                    <a:pt x="436" y="301"/>
                  </a:cubicBezTo>
                  <a:cubicBezTo>
                    <a:pt x="430" y="301"/>
                    <a:pt x="424" y="302"/>
                    <a:pt x="418" y="303"/>
                  </a:cubicBezTo>
                  <a:cubicBezTo>
                    <a:pt x="415" y="289"/>
                    <a:pt x="415" y="289"/>
                    <a:pt x="415" y="289"/>
                  </a:cubicBezTo>
                  <a:cubicBezTo>
                    <a:pt x="422" y="288"/>
                    <a:pt x="428" y="287"/>
                    <a:pt x="435" y="286"/>
                  </a:cubicBezTo>
                  <a:close/>
                  <a:moveTo>
                    <a:pt x="383" y="315"/>
                  </a:moveTo>
                  <a:cubicBezTo>
                    <a:pt x="377" y="302"/>
                    <a:pt x="377" y="302"/>
                    <a:pt x="377" y="302"/>
                  </a:cubicBezTo>
                  <a:cubicBezTo>
                    <a:pt x="383" y="299"/>
                    <a:pt x="389" y="297"/>
                    <a:pt x="396" y="295"/>
                  </a:cubicBezTo>
                  <a:cubicBezTo>
                    <a:pt x="400" y="308"/>
                    <a:pt x="400" y="308"/>
                    <a:pt x="400" y="308"/>
                  </a:cubicBezTo>
                  <a:cubicBezTo>
                    <a:pt x="395" y="310"/>
                    <a:pt x="389" y="313"/>
                    <a:pt x="383" y="315"/>
                  </a:cubicBezTo>
                  <a:close/>
                  <a:moveTo>
                    <a:pt x="400" y="149"/>
                  </a:moveTo>
                  <a:cubicBezTo>
                    <a:pt x="400" y="261"/>
                    <a:pt x="400" y="261"/>
                    <a:pt x="400" y="261"/>
                  </a:cubicBezTo>
                  <a:cubicBezTo>
                    <a:pt x="366" y="270"/>
                    <a:pt x="336" y="287"/>
                    <a:pt x="312" y="311"/>
                  </a:cubicBezTo>
                  <a:cubicBezTo>
                    <a:pt x="216" y="255"/>
                    <a:pt x="216" y="255"/>
                    <a:pt x="216" y="255"/>
                  </a:cubicBezTo>
                  <a:cubicBezTo>
                    <a:pt x="261" y="200"/>
                    <a:pt x="326" y="161"/>
                    <a:pt x="400" y="149"/>
                  </a:cubicBezTo>
                  <a:close/>
                  <a:moveTo>
                    <a:pt x="166" y="554"/>
                  </a:moveTo>
                  <a:cubicBezTo>
                    <a:pt x="154" y="520"/>
                    <a:pt x="147" y="485"/>
                    <a:pt x="147" y="447"/>
                  </a:cubicBezTo>
                  <a:cubicBezTo>
                    <a:pt x="147" y="410"/>
                    <a:pt x="154" y="374"/>
                    <a:pt x="166" y="341"/>
                  </a:cubicBezTo>
                  <a:cubicBezTo>
                    <a:pt x="263" y="397"/>
                    <a:pt x="263" y="397"/>
                    <a:pt x="263" y="397"/>
                  </a:cubicBezTo>
                  <a:cubicBezTo>
                    <a:pt x="259" y="413"/>
                    <a:pt x="256" y="430"/>
                    <a:pt x="256" y="447"/>
                  </a:cubicBezTo>
                  <a:cubicBezTo>
                    <a:pt x="256" y="465"/>
                    <a:pt x="259" y="482"/>
                    <a:pt x="263" y="498"/>
                  </a:cubicBezTo>
                  <a:lnTo>
                    <a:pt x="166" y="554"/>
                  </a:lnTo>
                  <a:close/>
                  <a:moveTo>
                    <a:pt x="400" y="745"/>
                  </a:moveTo>
                  <a:cubicBezTo>
                    <a:pt x="326" y="733"/>
                    <a:pt x="261" y="695"/>
                    <a:pt x="216" y="639"/>
                  </a:cubicBezTo>
                  <a:cubicBezTo>
                    <a:pt x="312" y="583"/>
                    <a:pt x="312" y="583"/>
                    <a:pt x="312" y="583"/>
                  </a:cubicBezTo>
                  <a:cubicBezTo>
                    <a:pt x="336" y="607"/>
                    <a:pt x="366" y="625"/>
                    <a:pt x="400" y="634"/>
                  </a:cubicBezTo>
                  <a:lnTo>
                    <a:pt x="400" y="745"/>
                  </a:lnTo>
                  <a:close/>
                  <a:moveTo>
                    <a:pt x="420" y="606"/>
                  </a:moveTo>
                  <a:cubicBezTo>
                    <a:pt x="414" y="605"/>
                    <a:pt x="407" y="604"/>
                    <a:pt x="401" y="602"/>
                  </a:cubicBezTo>
                  <a:cubicBezTo>
                    <a:pt x="405" y="588"/>
                    <a:pt x="405" y="588"/>
                    <a:pt x="405" y="588"/>
                  </a:cubicBezTo>
                  <a:cubicBezTo>
                    <a:pt x="411" y="590"/>
                    <a:pt x="417" y="591"/>
                    <a:pt x="423" y="592"/>
                  </a:cubicBezTo>
                  <a:lnTo>
                    <a:pt x="420" y="606"/>
                  </a:lnTo>
                  <a:close/>
                  <a:moveTo>
                    <a:pt x="449" y="609"/>
                  </a:moveTo>
                  <a:cubicBezTo>
                    <a:pt x="446" y="609"/>
                    <a:pt x="443" y="609"/>
                    <a:pt x="441" y="609"/>
                  </a:cubicBezTo>
                  <a:cubicBezTo>
                    <a:pt x="441" y="594"/>
                    <a:pt x="441" y="594"/>
                    <a:pt x="441" y="594"/>
                  </a:cubicBezTo>
                  <a:cubicBezTo>
                    <a:pt x="447" y="595"/>
                    <a:pt x="454" y="595"/>
                    <a:pt x="460" y="594"/>
                  </a:cubicBezTo>
                  <a:cubicBezTo>
                    <a:pt x="461" y="609"/>
                    <a:pt x="461" y="609"/>
                    <a:pt x="461" y="609"/>
                  </a:cubicBezTo>
                  <a:cubicBezTo>
                    <a:pt x="457" y="609"/>
                    <a:pt x="453" y="609"/>
                    <a:pt x="449" y="609"/>
                  </a:cubicBezTo>
                  <a:close/>
                  <a:moveTo>
                    <a:pt x="478" y="592"/>
                  </a:moveTo>
                  <a:cubicBezTo>
                    <a:pt x="484" y="591"/>
                    <a:pt x="490" y="589"/>
                    <a:pt x="496" y="587"/>
                  </a:cubicBezTo>
                  <a:cubicBezTo>
                    <a:pt x="500" y="601"/>
                    <a:pt x="500" y="601"/>
                    <a:pt x="500" y="601"/>
                  </a:cubicBezTo>
                  <a:cubicBezTo>
                    <a:pt x="494" y="603"/>
                    <a:pt x="487" y="605"/>
                    <a:pt x="481" y="606"/>
                  </a:cubicBezTo>
                  <a:lnTo>
                    <a:pt x="478" y="592"/>
                  </a:lnTo>
                  <a:close/>
                  <a:moveTo>
                    <a:pt x="499" y="745"/>
                  </a:moveTo>
                  <a:cubicBezTo>
                    <a:pt x="499" y="634"/>
                    <a:pt x="499" y="634"/>
                    <a:pt x="499" y="634"/>
                  </a:cubicBezTo>
                  <a:cubicBezTo>
                    <a:pt x="532" y="625"/>
                    <a:pt x="562" y="607"/>
                    <a:pt x="586" y="583"/>
                  </a:cubicBezTo>
                  <a:cubicBezTo>
                    <a:pt x="683" y="639"/>
                    <a:pt x="683" y="639"/>
                    <a:pt x="683" y="639"/>
                  </a:cubicBezTo>
                  <a:cubicBezTo>
                    <a:pt x="637" y="695"/>
                    <a:pt x="572" y="733"/>
                    <a:pt x="499" y="745"/>
                  </a:cubicBezTo>
                  <a:close/>
                  <a:moveTo>
                    <a:pt x="732" y="554"/>
                  </a:moveTo>
                  <a:cubicBezTo>
                    <a:pt x="636" y="498"/>
                    <a:pt x="636" y="498"/>
                    <a:pt x="636" y="498"/>
                  </a:cubicBezTo>
                  <a:cubicBezTo>
                    <a:pt x="640" y="482"/>
                    <a:pt x="642" y="465"/>
                    <a:pt x="642" y="447"/>
                  </a:cubicBezTo>
                  <a:cubicBezTo>
                    <a:pt x="642" y="430"/>
                    <a:pt x="640" y="413"/>
                    <a:pt x="636" y="397"/>
                  </a:cubicBezTo>
                  <a:cubicBezTo>
                    <a:pt x="732" y="341"/>
                    <a:pt x="732" y="341"/>
                    <a:pt x="732" y="341"/>
                  </a:cubicBezTo>
                  <a:cubicBezTo>
                    <a:pt x="745" y="374"/>
                    <a:pt x="752" y="410"/>
                    <a:pt x="752" y="447"/>
                  </a:cubicBezTo>
                  <a:cubicBezTo>
                    <a:pt x="752" y="485"/>
                    <a:pt x="745" y="520"/>
                    <a:pt x="732" y="554"/>
                  </a:cubicBezTo>
                  <a:close/>
                </a:path>
              </a:pathLst>
            </a:custGeom>
            <a:grpFill/>
            <a:ln w="222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26" name="Oval 7">
              <a:extLst>
                <a:ext uri="{FF2B5EF4-FFF2-40B4-BE49-F238E27FC236}">
                  <a16:creationId xmlns:a16="http://schemas.microsoft.com/office/drawing/2014/main" id="{0C7C9C8B-F638-4C75-B891-84B64EB7C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152" y="4724438"/>
              <a:ext cx="864000" cy="864000"/>
            </a:xfrm>
            <a:prstGeom prst="ellipse">
              <a:avLst/>
            </a:prstGeom>
            <a:grpFill/>
            <a:ln w="19050"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600" dirty="0">
                <a:latin typeface="Arial" panose="020B0604020202020204" pitchFamily="34" charset="0"/>
                <a:ea typeface="华文隶书" panose="02010800040101010101" pitchFamily="2" charset="-122"/>
              </a:endParaRP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C51395B2-BB2C-4D2E-AD6F-CD8D7B900F36}"/>
              </a:ext>
            </a:extLst>
          </p:cNvPr>
          <p:cNvGrpSpPr/>
          <p:nvPr/>
        </p:nvGrpSpPr>
        <p:grpSpPr>
          <a:xfrm>
            <a:off x="6622293" y="3055751"/>
            <a:ext cx="1294208" cy="1284884"/>
            <a:chOff x="6345549" y="2929068"/>
            <a:chExt cx="1725610" cy="1712650"/>
          </a:xfrm>
          <a:solidFill>
            <a:srgbClr val="7C0F0D"/>
          </a:solidFill>
        </p:grpSpPr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E439AABD-039C-4FCA-A29A-DA6F4F96AD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5549" y="2929068"/>
              <a:ext cx="1725610" cy="1712650"/>
            </a:xfrm>
            <a:custGeom>
              <a:avLst/>
              <a:gdLst>
                <a:gd name="T0" fmla="*/ 664 w 664"/>
                <a:gd name="T1" fmla="*/ 312 h 659"/>
                <a:gd name="T2" fmla="*/ 592 w 664"/>
                <a:gd name="T3" fmla="*/ 226 h 659"/>
                <a:gd name="T4" fmla="*/ 551 w 664"/>
                <a:gd name="T5" fmla="*/ 156 h 659"/>
                <a:gd name="T6" fmla="*/ 513 w 664"/>
                <a:gd name="T7" fmla="*/ 51 h 659"/>
                <a:gd name="T8" fmla="*/ 483 w 664"/>
                <a:gd name="T9" fmla="*/ 33 h 659"/>
                <a:gd name="T10" fmla="*/ 372 w 664"/>
                <a:gd name="T11" fmla="*/ 53 h 659"/>
                <a:gd name="T12" fmla="*/ 292 w 664"/>
                <a:gd name="T13" fmla="*/ 53 h 659"/>
                <a:gd name="T14" fmla="*/ 181 w 664"/>
                <a:gd name="T15" fmla="*/ 33 h 659"/>
                <a:gd name="T16" fmla="*/ 151 w 664"/>
                <a:gd name="T17" fmla="*/ 51 h 659"/>
                <a:gd name="T18" fmla="*/ 113 w 664"/>
                <a:gd name="T19" fmla="*/ 156 h 659"/>
                <a:gd name="T20" fmla="*/ 73 w 664"/>
                <a:gd name="T21" fmla="*/ 226 h 659"/>
                <a:gd name="T22" fmla="*/ 0 w 664"/>
                <a:gd name="T23" fmla="*/ 312 h 659"/>
                <a:gd name="T24" fmla="*/ 53 w 664"/>
                <a:gd name="T25" fmla="*/ 337 h 659"/>
                <a:gd name="T26" fmla="*/ 67 w 664"/>
                <a:gd name="T27" fmla="*/ 417 h 659"/>
                <a:gd name="T28" fmla="*/ 67 w 664"/>
                <a:gd name="T29" fmla="*/ 529 h 659"/>
                <a:gd name="T30" fmla="*/ 89 w 664"/>
                <a:gd name="T31" fmla="*/ 556 h 659"/>
                <a:gd name="T32" fmla="*/ 200 w 664"/>
                <a:gd name="T33" fmla="*/ 575 h 659"/>
                <a:gd name="T34" fmla="*/ 275 w 664"/>
                <a:gd name="T35" fmla="*/ 603 h 659"/>
                <a:gd name="T36" fmla="*/ 372 w 664"/>
                <a:gd name="T37" fmla="*/ 659 h 659"/>
                <a:gd name="T38" fmla="*/ 407 w 664"/>
                <a:gd name="T39" fmla="*/ 653 h 659"/>
                <a:gd name="T40" fmla="*/ 479 w 664"/>
                <a:gd name="T41" fmla="*/ 567 h 659"/>
                <a:gd name="T42" fmla="*/ 540 w 664"/>
                <a:gd name="T43" fmla="*/ 515 h 659"/>
                <a:gd name="T44" fmla="*/ 638 w 664"/>
                <a:gd name="T45" fmla="*/ 459 h 659"/>
                <a:gd name="T46" fmla="*/ 650 w 664"/>
                <a:gd name="T47" fmla="*/ 426 h 659"/>
                <a:gd name="T48" fmla="*/ 611 w 664"/>
                <a:gd name="T49" fmla="*/ 329 h 659"/>
                <a:gd name="T50" fmla="*/ 511 w 664"/>
                <a:gd name="T51" fmla="*/ 201 h 659"/>
                <a:gd name="T52" fmla="*/ 439 w 664"/>
                <a:gd name="T53" fmla="*/ 232 h 659"/>
                <a:gd name="T54" fmla="*/ 439 w 664"/>
                <a:gd name="T55" fmla="*/ 232 h 659"/>
                <a:gd name="T56" fmla="*/ 429 w 664"/>
                <a:gd name="T57" fmla="*/ 222 h 659"/>
                <a:gd name="T58" fmla="*/ 314 w 664"/>
                <a:gd name="T59" fmla="*/ 322 h 659"/>
                <a:gd name="T60" fmla="*/ 235 w 664"/>
                <a:gd name="T61" fmla="*/ 222 h 659"/>
                <a:gd name="T62" fmla="*/ 235 w 664"/>
                <a:gd name="T63" fmla="*/ 222 h 659"/>
                <a:gd name="T64" fmla="*/ 188 w 664"/>
                <a:gd name="T65" fmla="*/ 337 h 659"/>
                <a:gd name="T66" fmla="*/ 325 w 664"/>
                <a:gd name="T67" fmla="*/ 473 h 659"/>
                <a:gd name="T68" fmla="*/ 340 w 664"/>
                <a:gd name="T69" fmla="*/ 347 h 659"/>
                <a:gd name="T70" fmla="*/ 340 w 664"/>
                <a:gd name="T71" fmla="*/ 347 h 659"/>
                <a:gd name="T72" fmla="*/ 476 w 664"/>
                <a:gd name="T73" fmla="*/ 337 h 659"/>
                <a:gd name="T74" fmla="*/ 311 w 664"/>
                <a:gd name="T75" fmla="*/ 110 h 659"/>
                <a:gd name="T76" fmla="*/ 311 w 664"/>
                <a:gd name="T77" fmla="*/ 83 h 659"/>
                <a:gd name="T78" fmla="*/ 108 w 664"/>
                <a:gd name="T79" fmla="*/ 224 h 659"/>
                <a:gd name="T80" fmla="*/ 132 w 664"/>
                <a:gd name="T81" fmla="*/ 420 h 659"/>
                <a:gd name="T82" fmla="*/ 129 w 664"/>
                <a:gd name="T83" fmla="*/ 471 h 659"/>
                <a:gd name="T84" fmla="*/ 311 w 664"/>
                <a:gd name="T85" fmla="*/ 575 h 659"/>
                <a:gd name="T86" fmla="*/ 511 w 664"/>
                <a:gd name="T87" fmla="*/ 457 h 659"/>
                <a:gd name="T88" fmla="*/ 556 w 664"/>
                <a:gd name="T89" fmla="*/ 434 h 659"/>
                <a:gd name="T90" fmla="*/ 532 w 664"/>
                <a:gd name="T91" fmla="*/ 238 h 659"/>
                <a:gd name="T92" fmla="*/ 556 w 664"/>
                <a:gd name="T93" fmla="*/ 43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64" h="659">
                  <a:moveTo>
                    <a:pt x="611" y="329"/>
                  </a:moveTo>
                  <a:cubicBezTo>
                    <a:pt x="611" y="326"/>
                    <a:pt x="611" y="324"/>
                    <a:pt x="611" y="321"/>
                  </a:cubicBezTo>
                  <a:cubicBezTo>
                    <a:pt x="664" y="312"/>
                    <a:pt x="664" y="312"/>
                    <a:pt x="664" y="312"/>
                  </a:cubicBezTo>
                  <a:cubicBezTo>
                    <a:pt x="650" y="232"/>
                    <a:pt x="650" y="232"/>
                    <a:pt x="650" y="232"/>
                  </a:cubicBezTo>
                  <a:cubicBezTo>
                    <a:pt x="597" y="242"/>
                    <a:pt x="597" y="242"/>
                    <a:pt x="597" y="242"/>
                  </a:cubicBezTo>
                  <a:cubicBezTo>
                    <a:pt x="595" y="236"/>
                    <a:pt x="594" y="231"/>
                    <a:pt x="592" y="226"/>
                  </a:cubicBezTo>
                  <a:cubicBezTo>
                    <a:pt x="638" y="199"/>
                    <a:pt x="638" y="199"/>
                    <a:pt x="638" y="19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51" y="156"/>
                    <a:pt x="551" y="156"/>
                    <a:pt x="551" y="156"/>
                  </a:cubicBezTo>
                  <a:cubicBezTo>
                    <a:pt x="548" y="152"/>
                    <a:pt x="544" y="148"/>
                    <a:pt x="540" y="143"/>
                  </a:cubicBezTo>
                  <a:cubicBezTo>
                    <a:pt x="575" y="103"/>
                    <a:pt x="575" y="103"/>
                    <a:pt x="575" y="103"/>
                  </a:cubicBezTo>
                  <a:cubicBezTo>
                    <a:pt x="513" y="51"/>
                    <a:pt x="513" y="51"/>
                    <a:pt x="513" y="51"/>
                  </a:cubicBezTo>
                  <a:cubicBezTo>
                    <a:pt x="479" y="92"/>
                    <a:pt x="479" y="92"/>
                    <a:pt x="479" y="92"/>
                  </a:cubicBezTo>
                  <a:cubicBezTo>
                    <a:pt x="474" y="89"/>
                    <a:pt x="469" y="86"/>
                    <a:pt x="464" y="83"/>
                  </a:cubicBezTo>
                  <a:cubicBezTo>
                    <a:pt x="483" y="33"/>
                    <a:pt x="483" y="33"/>
                    <a:pt x="483" y="33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389" y="56"/>
                    <a:pt x="389" y="56"/>
                    <a:pt x="389" y="56"/>
                  </a:cubicBezTo>
                  <a:cubicBezTo>
                    <a:pt x="383" y="55"/>
                    <a:pt x="378" y="54"/>
                    <a:pt x="372" y="53"/>
                  </a:cubicBezTo>
                  <a:cubicBezTo>
                    <a:pt x="372" y="0"/>
                    <a:pt x="372" y="0"/>
                    <a:pt x="372" y="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92" y="53"/>
                    <a:pt x="292" y="53"/>
                    <a:pt x="292" y="53"/>
                  </a:cubicBezTo>
                  <a:cubicBezTo>
                    <a:pt x="286" y="54"/>
                    <a:pt x="281" y="55"/>
                    <a:pt x="275" y="56"/>
                  </a:cubicBezTo>
                  <a:cubicBezTo>
                    <a:pt x="257" y="6"/>
                    <a:pt x="257" y="6"/>
                    <a:pt x="257" y="6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195" y="86"/>
                    <a:pt x="190" y="89"/>
                    <a:pt x="185" y="9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0" y="147"/>
                    <a:pt x="116" y="152"/>
                    <a:pt x="113" y="156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73" y="226"/>
                    <a:pt x="73" y="226"/>
                    <a:pt x="73" y="226"/>
                  </a:cubicBezTo>
                  <a:cubicBezTo>
                    <a:pt x="70" y="231"/>
                    <a:pt x="69" y="236"/>
                    <a:pt x="67" y="242"/>
                  </a:cubicBezTo>
                  <a:cubicBezTo>
                    <a:pt x="14" y="232"/>
                    <a:pt x="14" y="232"/>
                    <a:pt x="14" y="232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53" y="321"/>
                    <a:pt x="53" y="321"/>
                    <a:pt x="53" y="321"/>
                  </a:cubicBezTo>
                  <a:cubicBezTo>
                    <a:pt x="53" y="324"/>
                    <a:pt x="53" y="326"/>
                    <a:pt x="53" y="329"/>
                  </a:cubicBezTo>
                  <a:cubicBezTo>
                    <a:pt x="53" y="332"/>
                    <a:pt x="53" y="335"/>
                    <a:pt x="53" y="337"/>
                  </a:cubicBezTo>
                  <a:cubicBezTo>
                    <a:pt x="0" y="347"/>
                    <a:pt x="0" y="347"/>
                    <a:pt x="0" y="347"/>
                  </a:cubicBezTo>
                  <a:cubicBezTo>
                    <a:pt x="14" y="426"/>
                    <a:pt x="14" y="426"/>
                    <a:pt x="14" y="426"/>
                  </a:cubicBezTo>
                  <a:cubicBezTo>
                    <a:pt x="67" y="417"/>
                    <a:pt x="67" y="417"/>
                    <a:pt x="67" y="417"/>
                  </a:cubicBezTo>
                  <a:cubicBezTo>
                    <a:pt x="69" y="422"/>
                    <a:pt x="70" y="427"/>
                    <a:pt x="73" y="432"/>
                  </a:cubicBezTo>
                  <a:cubicBezTo>
                    <a:pt x="26" y="459"/>
                    <a:pt x="26" y="459"/>
                    <a:pt x="26" y="459"/>
                  </a:cubicBezTo>
                  <a:cubicBezTo>
                    <a:pt x="67" y="529"/>
                    <a:pt x="67" y="529"/>
                    <a:pt x="67" y="529"/>
                  </a:cubicBezTo>
                  <a:cubicBezTo>
                    <a:pt x="113" y="502"/>
                    <a:pt x="113" y="502"/>
                    <a:pt x="113" y="502"/>
                  </a:cubicBezTo>
                  <a:cubicBezTo>
                    <a:pt x="116" y="507"/>
                    <a:pt x="120" y="511"/>
                    <a:pt x="124" y="515"/>
                  </a:cubicBezTo>
                  <a:cubicBezTo>
                    <a:pt x="89" y="556"/>
                    <a:pt x="89" y="556"/>
                    <a:pt x="89" y="556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85" y="567"/>
                    <a:pt x="185" y="567"/>
                    <a:pt x="185" y="567"/>
                  </a:cubicBezTo>
                  <a:cubicBezTo>
                    <a:pt x="190" y="570"/>
                    <a:pt x="195" y="572"/>
                    <a:pt x="200" y="575"/>
                  </a:cubicBezTo>
                  <a:cubicBezTo>
                    <a:pt x="181" y="625"/>
                    <a:pt x="181" y="625"/>
                    <a:pt x="181" y="625"/>
                  </a:cubicBezTo>
                  <a:cubicBezTo>
                    <a:pt x="257" y="653"/>
                    <a:pt x="257" y="653"/>
                    <a:pt x="257" y="653"/>
                  </a:cubicBezTo>
                  <a:cubicBezTo>
                    <a:pt x="275" y="603"/>
                    <a:pt x="275" y="603"/>
                    <a:pt x="275" y="603"/>
                  </a:cubicBezTo>
                  <a:cubicBezTo>
                    <a:pt x="281" y="604"/>
                    <a:pt x="286" y="605"/>
                    <a:pt x="292" y="606"/>
                  </a:cubicBezTo>
                  <a:cubicBezTo>
                    <a:pt x="292" y="659"/>
                    <a:pt x="292" y="659"/>
                    <a:pt x="292" y="659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06"/>
                    <a:pt x="372" y="606"/>
                    <a:pt x="372" y="606"/>
                  </a:cubicBezTo>
                  <a:cubicBezTo>
                    <a:pt x="378" y="605"/>
                    <a:pt x="383" y="604"/>
                    <a:pt x="389" y="603"/>
                  </a:cubicBezTo>
                  <a:cubicBezTo>
                    <a:pt x="407" y="653"/>
                    <a:pt x="407" y="653"/>
                    <a:pt x="407" y="653"/>
                  </a:cubicBezTo>
                  <a:cubicBezTo>
                    <a:pt x="483" y="625"/>
                    <a:pt x="483" y="625"/>
                    <a:pt x="483" y="625"/>
                  </a:cubicBezTo>
                  <a:cubicBezTo>
                    <a:pt x="464" y="575"/>
                    <a:pt x="464" y="575"/>
                    <a:pt x="464" y="575"/>
                  </a:cubicBezTo>
                  <a:cubicBezTo>
                    <a:pt x="469" y="572"/>
                    <a:pt x="474" y="570"/>
                    <a:pt x="479" y="567"/>
                  </a:cubicBezTo>
                  <a:cubicBezTo>
                    <a:pt x="513" y="608"/>
                    <a:pt x="513" y="608"/>
                    <a:pt x="513" y="608"/>
                  </a:cubicBezTo>
                  <a:cubicBezTo>
                    <a:pt x="575" y="556"/>
                    <a:pt x="575" y="556"/>
                    <a:pt x="575" y="556"/>
                  </a:cubicBezTo>
                  <a:cubicBezTo>
                    <a:pt x="540" y="515"/>
                    <a:pt x="540" y="515"/>
                    <a:pt x="540" y="515"/>
                  </a:cubicBezTo>
                  <a:cubicBezTo>
                    <a:pt x="544" y="511"/>
                    <a:pt x="548" y="507"/>
                    <a:pt x="551" y="502"/>
                  </a:cubicBezTo>
                  <a:cubicBezTo>
                    <a:pt x="597" y="529"/>
                    <a:pt x="597" y="529"/>
                    <a:pt x="597" y="529"/>
                  </a:cubicBezTo>
                  <a:cubicBezTo>
                    <a:pt x="638" y="459"/>
                    <a:pt x="638" y="459"/>
                    <a:pt x="638" y="459"/>
                  </a:cubicBezTo>
                  <a:cubicBezTo>
                    <a:pt x="592" y="432"/>
                    <a:pt x="592" y="432"/>
                    <a:pt x="592" y="432"/>
                  </a:cubicBezTo>
                  <a:cubicBezTo>
                    <a:pt x="594" y="427"/>
                    <a:pt x="595" y="422"/>
                    <a:pt x="597" y="417"/>
                  </a:cubicBezTo>
                  <a:cubicBezTo>
                    <a:pt x="650" y="426"/>
                    <a:pt x="650" y="426"/>
                    <a:pt x="650" y="426"/>
                  </a:cubicBezTo>
                  <a:cubicBezTo>
                    <a:pt x="664" y="347"/>
                    <a:pt x="664" y="347"/>
                    <a:pt x="664" y="347"/>
                  </a:cubicBezTo>
                  <a:cubicBezTo>
                    <a:pt x="611" y="337"/>
                    <a:pt x="611" y="337"/>
                    <a:pt x="611" y="337"/>
                  </a:cubicBezTo>
                  <a:cubicBezTo>
                    <a:pt x="611" y="335"/>
                    <a:pt x="611" y="332"/>
                    <a:pt x="611" y="329"/>
                  </a:cubicBezTo>
                  <a:close/>
                  <a:moveTo>
                    <a:pt x="353" y="83"/>
                  </a:moveTo>
                  <a:cubicBezTo>
                    <a:pt x="428" y="89"/>
                    <a:pt x="494" y="129"/>
                    <a:pt x="535" y="188"/>
                  </a:cubicBezTo>
                  <a:cubicBezTo>
                    <a:pt x="511" y="201"/>
                    <a:pt x="511" y="201"/>
                    <a:pt x="511" y="201"/>
                  </a:cubicBezTo>
                  <a:cubicBezTo>
                    <a:pt x="475" y="151"/>
                    <a:pt x="418" y="116"/>
                    <a:pt x="353" y="110"/>
                  </a:cubicBezTo>
                  <a:lnTo>
                    <a:pt x="353" y="83"/>
                  </a:lnTo>
                  <a:close/>
                  <a:moveTo>
                    <a:pt x="439" y="232"/>
                  </a:moveTo>
                  <a:cubicBezTo>
                    <a:pt x="461" y="256"/>
                    <a:pt x="475" y="287"/>
                    <a:pt x="476" y="322"/>
                  </a:cubicBezTo>
                  <a:cubicBezTo>
                    <a:pt x="350" y="322"/>
                    <a:pt x="350" y="322"/>
                    <a:pt x="350" y="322"/>
                  </a:cubicBezTo>
                  <a:lnTo>
                    <a:pt x="439" y="232"/>
                  </a:lnTo>
                  <a:close/>
                  <a:moveTo>
                    <a:pt x="340" y="311"/>
                  </a:moveTo>
                  <a:cubicBezTo>
                    <a:pt x="340" y="185"/>
                    <a:pt x="340" y="185"/>
                    <a:pt x="340" y="185"/>
                  </a:cubicBezTo>
                  <a:cubicBezTo>
                    <a:pt x="374" y="187"/>
                    <a:pt x="405" y="200"/>
                    <a:pt x="429" y="222"/>
                  </a:cubicBezTo>
                  <a:lnTo>
                    <a:pt x="340" y="311"/>
                  </a:lnTo>
                  <a:close/>
                  <a:moveTo>
                    <a:pt x="225" y="232"/>
                  </a:moveTo>
                  <a:cubicBezTo>
                    <a:pt x="314" y="322"/>
                    <a:pt x="314" y="322"/>
                    <a:pt x="314" y="322"/>
                  </a:cubicBezTo>
                  <a:cubicBezTo>
                    <a:pt x="188" y="322"/>
                    <a:pt x="188" y="322"/>
                    <a:pt x="188" y="322"/>
                  </a:cubicBezTo>
                  <a:cubicBezTo>
                    <a:pt x="190" y="287"/>
                    <a:pt x="203" y="256"/>
                    <a:pt x="225" y="232"/>
                  </a:cubicBezTo>
                  <a:close/>
                  <a:moveTo>
                    <a:pt x="235" y="222"/>
                  </a:moveTo>
                  <a:cubicBezTo>
                    <a:pt x="259" y="200"/>
                    <a:pt x="290" y="187"/>
                    <a:pt x="325" y="185"/>
                  </a:cubicBezTo>
                  <a:cubicBezTo>
                    <a:pt x="325" y="311"/>
                    <a:pt x="325" y="311"/>
                    <a:pt x="325" y="311"/>
                  </a:cubicBezTo>
                  <a:lnTo>
                    <a:pt x="235" y="222"/>
                  </a:lnTo>
                  <a:close/>
                  <a:moveTo>
                    <a:pt x="314" y="337"/>
                  </a:moveTo>
                  <a:cubicBezTo>
                    <a:pt x="225" y="426"/>
                    <a:pt x="225" y="426"/>
                    <a:pt x="225" y="426"/>
                  </a:cubicBezTo>
                  <a:cubicBezTo>
                    <a:pt x="203" y="402"/>
                    <a:pt x="189" y="371"/>
                    <a:pt x="188" y="337"/>
                  </a:cubicBezTo>
                  <a:lnTo>
                    <a:pt x="314" y="337"/>
                  </a:lnTo>
                  <a:close/>
                  <a:moveTo>
                    <a:pt x="325" y="347"/>
                  </a:moveTo>
                  <a:cubicBezTo>
                    <a:pt x="325" y="473"/>
                    <a:pt x="325" y="473"/>
                    <a:pt x="325" y="473"/>
                  </a:cubicBezTo>
                  <a:cubicBezTo>
                    <a:pt x="290" y="472"/>
                    <a:pt x="259" y="458"/>
                    <a:pt x="235" y="436"/>
                  </a:cubicBezTo>
                  <a:lnTo>
                    <a:pt x="325" y="347"/>
                  </a:lnTo>
                  <a:close/>
                  <a:moveTo>
                    <a:pt x="340" y="347"/>
                  </a:moveTo>
                  <a:cubicBezTo>
                    <a:pt x="429" y="436"/>
                    <a:pt x="429" y="436"/>
                    <a:pt x="429" y="436"/>
                  </a:cubicBezTo>
                  <a:cubicBezTo>
                    <a:pt x="405" y="458"/>
                    <a:pt x="374" y="472"/>
                    <a:pt x="340" y="473"/>
                  </a:cubicBezTo>
                  <a:lnTo>
                    <a:pt x="340" y="347"/>
                  </a:lnTo>
                  <a:close/>
                  <a:moveTo>
                    <a:pt x="439" y="426"/>
                  </a:moveTo>
                  <a:cubicBezTo>
                    <a:pt x="350" y="337"/>
                    <a:pt x="350" y="337"/>
                    <a:pt x="350" y="337"/>
                  </a:cubicBezTo>
                  <a:cubicBezTo>
                    <a:pt x="476" y="337"/>
                    <a:pt x="476" y="337"/>
                    <a:pt x="476" y="337"/>
                  </a:cubicBezTo>
                  <a:cubicBezTo>
                    <a:pt x="475" y="371"/>
                    <a:pt x="461" y="402"/>
                    <a:pt x="439" y="426"/>
                  </a:cubicBezTo>
                  <a:close/>
                  <a:moveTo>
                    <a:pt x="311" y="83"/>
                  </a:moveTo>
                  <a:cubicBezTo>
                    <a:pt x="311" y="110"/>
                    <a:pt x="311" y="110"/>
                    <a:pt x="311" y="110"/>
                  </a:cubicBezTo>
                  <a:cubicBezTo>
                    <a:pt x="246" y="116"/>
                    <a:pt x="189" y="151"/>
                    <a:pt x="153" y="201"/>
                  </a:cubicBezTo>
                  <a:cubicBezTo>
                    <a:pt x="129" y="188"/>
                    <a:pt x="129" y="188"/>
                    <a:pt x="129" y="188"/>
                  </a:cubicBezTo>
                  <a:cubicBezTo>
                    <a:pt x="170" y="129"/>
                    <a:pt x="236" y="89"/>
                    <a:pt x="311" y="83"/>
                  </a:cubicBezTo>
                  <a:close/>
                  <a:moveTo>
                    <a:pt x="108" y="434"/>
                  </a:moveTo>
                  <a:cubicBezTo>
                    <a:pt x="93" y="402"/>
                    <a:pt x="85" y="367"/>
                    <a:pt x="85" y="329"/>
                  </a:cubicBezTo>
                  <a:cubicBezTo>
                    <a:pt x="85" y="292"/>
                    <a:pt x="93" y="256"/>
                    <a:pt x="108" y="224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19" y="266"/>
                    <a:pt x="112" y="297"/>
                    <a:pt x="112" y="329"/>
                  </a:cubicBezTo>
                  <a:cubicBezTo>
                    <a:pt x="112" y="362"/>
                    <a:pt x="119" y="393"/>
                    <a:pt x="132" y="420"/>
                  </a:cubicBezTo>
                  <a:lnTo>
                    <a:pt x="108" y="434"/>
                  </a:lnTo>
                  <a:close/>
                  <a:moveTo>
                    <a:pt x="311" y="575"/>
                  </a:moveTo>
                  <a:cubicBezTo>
                    <a:pt x="236" y="569"/>
                    <a:pt x="170" y="529"/>
                    <a:pt x="129" y="471"/>
                  </a:cubicBezTo>
                  <a:cubicBezTo>
                    <a:pt x="153" y="457"/>
                    <a:pt x="153" y="457"/>
                    <a:pt x="153" y="457"/>
                  </a:cubicBezTo>
                  <a:cubicBezTo>
                    <a:pt x="189" y="507"/>
                    <a:pt x="246" y="542"/>
                    <a:pt x="311" y="548"/>
                  </a:cubicBezTo>
                  <a:lnTo>
                    <a:pt x="311" y="575"/>
                  </a:lnTo>
                  <a:close/>
                  <a:moveTo>
                    <a:pt x="353" y="575"/>
                  </a:moveTo>
                  <a:cubicBezTo>
                    <a:pt x="353" y="548"/>
                    <a:pt x="353" y="548"/>
                    <a:pt x="353" y="548"/>
                  </a:cubicBezTo>
                  <a:cubicBezTo>
                    <a:pt x="418" y="542"/>
                    <a:pt x="475" y="507"/>
                    <a:pt x="511" y="457"/>
                  </a:cubicBezTo>
                  <a:cubicBezTo>
                    <a:pt x="535" y="471"/>
                    <a:pt x="535" y="471"/>
                    <a:pt x="535" y="471"/>
                  </a:cubicBezTo>
                  <a:cubicBezTo>
                    <a:pt x="494" y="529"/>
                    <a:pt x="428" y="569"/>
                    <a:pt x="353" y="575"/>
                  </a:cubicBezTo>
                  <a:close/>
                  <a:moveTo>
                    <a:pt x="556" y="434"/>
                  </a:moveTo>
                  <a:cubicBezTo>
                    <a:pt x="532" y="420"/>
                    <a:pt x="532" y="420"/>
                    <a:pt x="532" y="420"/>
                  </a:cubicBezTo>
                  <a:cubicBezTo>
                    <a:pt x="545" y="393"/>
                    <a:pt x="552" y="362"/>
                    <a:pt x="552" y="329"/>
                  </a:cubicBezTo>
                  <a:cubicBezTo>
                    <a:pt x="552" y="297"/>
                    <a:pt x="545" y="266"/>
                    <a:pt x="532" y="238"/>
                  </a:cubicBezTo>
                  <a:cubicBezTo>
                    <a:pt x="556" y="224"/>
                    <a:pt x="556" y="224"/>
                    <a:pt x="556" y="224"/>
                  </a:cubicBezTo>
                  <a:cubicBezTo>
                    <a:pt x="571" y="256"/>
                    <a:pt x="579" y="292"/>
                    <a:pt x="579" y="329"/>
                  </a:cubicBezTo>
                  <a:cubicBezTo>
                    <a:pt x="579" y="367"/>
                    <a:pt x="571" y="402"/>
                    <a:pt x="556" y="434"/>
                  </a:cubicBezTo>
                  <a:close/>
                </a:path>
              </a:pathLst>
            </a:custGeom>
            <a:grpFill/>
            <a:ln w="222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29" name="Oval 7">
              <a:extLst>
                <a:ext uri="{FF2B5EF4-FFF2-40B4-BE49-F238E27FC236}">
                  <a16:creationId xmlns:a16="http://schemas.microsoft.com/office/drawing/2014/main" id="{47D6CD73-9DE8-4F9E-9AAC-E4B053254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0782" y="3357388"/>
              <a:ext cx="828000" cy="828000"/>
            </a:xfrm>
            <a:prstGeom prst="ellipse">
              <a:avLst/>
            </a:prstGeom>
            <a:grpFill/>
            <a:ln w="19050"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600" dirty="0">
                <a:latin typeface="Arial" panose="020B0604020202020204" pitchFamily="34" charset="0"/>
                <a:ea typeface="华文隶书" panose="02010800040101010101" pitchFamily="2" charset="-122"/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B2822C69-01C9-483F-9DAA-5DE45DE57DE5}"/>
              </a:ext>
            </a:extLst>
          </p:cNvPr>
          <p:cNvGrpSpPr/>
          <p:nvPr/>
        </p:nvGrpSpPr>
        <p:grpSpPr>
          <a:xfrm>
            <a:off x="7656825" y="3978090"/>
            <a:ext cx="941495" cy="937618"/>
            <a:chOff x="7724926" y="4158473"/>
            <a:chExt cx="1255326" cy="1249772"/>
          </a:xfrm>
          <a:solidFill>
            <a:srgbClr val="7C0F0D"/>
          </a:solidFill>
        </p:grpSpPr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615BD4C4-3EF0-406B-8F8B-3A9C2161A4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4926" y="4158473"/>
              <a:ext cx="1255326" cy="1249772"/>
            </a:xfrm>
            <a:custGeom>
              <a:avLst/>
              <a:gdLst>
                <a:gd name="T0" fmla="*/ 431 w 483"/>
                <a:gd name="T1" fmla="*/ 165 h 481"/>
                <a:gd name="T2" fmla="*/ 435 w 483"/>
                <a:gd name="T3" fmla="*/ 95 h 481"/>
                <a:gd name="T4" fmla="*/ 394 w 483"/>
                <a:gd name="T5" fmla="*/ 105 h 481"/>
                <a:gd name="T6" fmla="*/ 374 w 483"/>
                <a:gd name="T7" fmla="*/ 38 h 481"/>
                <a:gd name="T8" fmla="*/ 338 w 483"/>
                <a:gd name="T9" fmla="*/ 61 h 481"/>
                <a:gd name="T10" fmla="*/ 296 w 483"/>
                <a:gd name="T11" fmla="*/ 5 h 481"/>
                <a:gd name="T12" fmla="*/ 271 w 483"/>
                <a:gd name="T13" fmla="*/ 39 h 481"/>
                <a:gd name="T14" fmla="*/ 212 w 483"/>
                <a:gd name="T15" fmla="*/ 0 h 481"/>
                <a:gd name="T16" fmla="*/ 200 w 483"/>
                <a:gd name="T17" fmla="*/ 41 h 481"/>
                <a:gd name="T18" fmla="*/ 132 w 483"/>
                <a:gd name="T19" fmla="*/ 25 h 481"/>
                <a:gd name="T20" fmla="*/ 135 w 483"/>
                <a:gd name="T21" fmla="*/ 68 h 481"/>
                <a:gd name="T22" fmla="*/ 65 w 483"/>
                <a:gd name="T23" fmla="*/ 76 h 481"/>
                <a:gd name="T24" fmla="*/ 82 w 483"/>
                <a:gd name="T25" fmla="*/ 115 h 481"/>
                <a:gd name="T26" fmla="*/ 19 w 483"/>
                <a:gd name="T27" fmla="*/ 146 h 481"/>
                <a:gd name="T28" fmla="*/ 48 w 483"/>
                <a:gd name="T29" fmla="*/ 177 h 481"/>
                <a:gd name="T30" fmla="*/ 0 w 483"/>
                <a:gd name="T31" fmla="*/ 228 h 481"/>
                <a:gd name="T32" fmla="*/ 38 w 483"/>
                <a:gd name="T33" fmla="*/ 241 h 481"/>
                <a:gd name="T34" fmla="*/ 0 w 483"/>
                <a:gd name="T35" fmla="*/ 254 h 481"/>
                <a:gd name="T36" fmla="*/ 48 w 483"/>
                <a:gd name="T37" fmla="*/ 305 h 481"/>
                <a:gd name="T38" fmla="*/ 19 w 483"/>
                <a:gd name="T39" fmla="*/ 335 h 481"/>
                <a:gd name="T40" fmla="*/ 82 w 483"/>
                <a:gd name="T41" fmla="*/ 367 h 481"/>
                <a:gd name="T42" fmla="*/ 65 w 483"/>
                <a:gd name="T43" fmla="*/ 406 h 481"/>
                <a:gd name="T44" fmla="*/ 135 w 483"/>
                <a:gd name="T45" fmla="*/ 414 h 481"/>
                <a:gd name="T46" fmla="*/ 132 w 483"/>
                <a:gd name="T47" fmla="*/ 456 h 481"/>
                <a:gd name="T48" fmla="*/ 200 w 483"/>
                <a:gd name="T49" fmla="*/ 440 h 481"/>
                <a:gd name="T50" fmla="*/ 212 w 483"/>
                <a:gd name="T51" fmla="*/ 481 h 481"/>
                <a:gd name="T52" fmla="*/ 271 w 483"/>
                <a:gd name="T53" fmla="*/ 442 h 481"/>
                <a:gd name="T54" fmla="*/ 296 w 483"/>
                <a:gd name="T55" fmla="*/ 476 h 481"/>
                <a:gd name="T56" fmla="*/ 338 w 483"/>
                <a:gd name="T57" fmla="*/ 420 h 481"/>
                <a:gd name="T58" fmla="*/ 374 w 483"/>
                <a:gd name="T59" fmla="*/ 444 h 481"/>
                <a:gd name="T60" fmla="*/ 394 w 483"/>
                <a:gd name="T61" fmla="*/ 376 h 481"/>
                <a:gd name="T62" fmla="*/ 435 w 483"/>
                <a:gd name="T63" fmla="*/ 386 h 481"/>
                <a:gd name="T64" fmla="*/ 431 w 483"/>
                <a:gd name="T65" fmla="*/ 316 h 481"/>
                <a:gd name="T66" fmla="*/ 473 w 483"/>
                <a:gd name="T67" fmla="*/ 311 h 481"/>
                <a:gd name="T68" fmla="*/ 445 w 483"/>
                <a:gd name="T69" fmla="*/ 247 h 481"/>
                <a:gd name="T70" fmla="*/ 445 w 483"/>
                <a:gd name="T71" fmla="*/ 235 h 481"/>
                <a:gd name="T72" fmla="*/ 473 w 483"/>
                <a:gd name="T73" fmla="*/ 170 h 481"/>
                <a:gd name="T74" fmla="*/ 271 w 483"/>
                <a:gd name="T75" fmla="*/ 405 h 481"/>
                <a:gd name="T76" fmla="*/ 328 w 483"/>
                <a:gd name="T77" fmla="*/ 270 h 481"/>
                <a:gd name="T78" fmla="*/ 271 w 483"/>
                <a:gd name="T79" fmla="*/ 405 h 481"/>
                <a:gd name="T80" fmla="*/ 287 w 483"/>
                <a:gd name="T81" fmla="*/ 241 h 481"/>
                <a:gd name="T82" fmla="*/ 196 w 483"/>
                <a:gd name="T83" fmla="*/ 241 h 481"/>
                <a:gd name="T84" fmla="*/ 77 w 483"/>
                <a:gd name="T85" fmla="*/ 270 h 481"/>
                <a:gd name="T86" fmla="*/ 212 w 483"/>
                <a:gd name="T87" fmla="*/ 327 h 481"/>
                <a:gd name="T88" fmla="*/ 77 w 483"/>
                <a:gd name="T89" fmla="*/ 270 h 481"/>
                <a:gd name="T90" fmla="*/ 212 w 483"/>
                <a:gd name="T91" fmla="*/ 155 h 481"/>
                <a:gd name="T92" fmla="*/ 77 w 483"/>
                <a:gd name="T93" fmla="*/ 211 h 481"/>
                <a:gd name="T94" fmla="*/ 406 w 483"/>
                <a:gd name="T95" fmla="*/ 211 h 481"/>
                <a:gd name="T96" fmla="*/ 271 w 483"/>
                <a:gd name="T97" fmla="*/ 155 h 481"/>
                <a:gd name="T98" fmla="*/ 406 w 483"/>
                <a:gd name="T99" fmla="*/ 21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3" h="481">
                  <a:moveTo>
                    <a:pt x="435" y="177"/>
                  </a:moveTo>
                  <a:cubicBezTo>
                    <a:pt x="434" y="173"/>
                    <a:pt x="432" y="169"/>
                    <a:pt x="431" y="165"/>
                  </a:cubicBezTo>
                  <a:cubicBezTo>
                    <a:pt x="464" y="146"/>
                    <a:pt x="464" y="146"/>
                    <a:pt x="464" y="146"/>
                  </a:cubicBezTo>
                  <a:cubicBezTo>
                    <a:pt x="435" y="95"/>
                    <a:pt x="435" y="95"/>
                    <a:pt x="435" y="9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399" y="111"/>
                    <a:pt x="396" y="108"/>
                    <a:pt x="394" y="105"/>
                  </a:cubicBezTo>
                  <a:cubicBezTo>
                    <a:pt x="419" y="76"/>
                    <a:pt x="419" y="76"/>
                    <a:pt x="419" y="76"/>
                  </a:cubicBezTo>
                  <a:cubicBezTo>
                    <a:pt x="374" y="38"/>
                    <a:pt x="374" y="38"/>
                    <a:pt x="374" y="38"/>
                  </a:cubicBezTo>
                  <a:cubicBezTo>
                    <a:pt x="349" y="68"/>
                    <a:pt x="349" y="68"/>
                    <a:pt x="349" y="68"/>
                  </a:cubicBezTo>
                  <a:cubicBezTo>
                    <a:pt x="345" y="65"/>
                    <a:pt x="342" y="63"/>
                    <a:pt x="338" y="61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296" y="5"/>
                    <a:pt x="296" y="5"/>
                    <a:pt x="296" y="5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79" y="41"/>
                    <a:pt x="275" y="40"/>
                    <a:pt x="271" y="39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08" y="40"/>
                    <a:pt x="204" y="41"/>
                    <a:pt x="200" y="41"/>
                  </a:cubicBezTo>
                  <a:cubicBezTo>
                    <a:pt x="187" y="5"/>
                    <a:pt x="187" y="5"/>
                    <a:pt x="187" y="5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2" y="63"/>
                    <a:pt x="138" y="65"/>
                    <a:pt x="135" y="6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87" y="108"/>
                    <a:pt x="84" y="111"/>
                    <a:pt x="82" y="11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52" y="165"/>
                    <a:pt x="52" y="165"/>
                    <a:pt x="52" y="165"/>
                  </a:cubicBezTo>
                  <a:cubicBezTo>
                    <a:pt x="51" y="169"/>
                    <a:pt x="50" y="173"/>
                    <a:pt x="48" y="177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8" y="235"/>
                    <a:pt x="38" y="235"/>
                    <a:pt x="38" y="235"/>
                  </a:cubicBezTo>
                  <a:cubicBezTo>
                    <a:pt x="38" y="237"/>
                    <a:pt x="38" y="239"/>
                    <a:pt x="38" y="241"/>
                  </a:cubicBezTo>
                  <a:cubicBezTo>
                    <a:pt x="38" y="243"/>
                    <a:pt x="38" y="245"/>
                    <a:pt x="38" y="247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10" y="311"/>
                    <a:pt x="10" y="311"/>
                    <a:pt x="10" y="311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50" y="308"/>
                    <a:pt x="51" y="312"/>
                    <a:pt x="52" y="316"/>
                  </a:cubicBezTo>
                  <a:cubicBezTo>
                    <a:pt x="19" y="335"/>
                    <a:pt x="19" y="335"/>
                    <a:pt x="19" y="335"/>
                  </a:cubicBezTo>
                  <a:cubicBezTo>
                    <a:pt x="48" y="386"/>
                    <a:pt x="48" y="386"/>
                    <a:pt x="48" y="386"/>
                  </a:cubicBezTo>
                  <a:cubicBezTo>
                    <a:pt x="82" y="367"/>
                    <a:pt x="82" y="367"/>
                    <a:pt x="82" y="367"/>
                  </a:cubicBezTo>
                  <a:cubicBezTo>
                    <a:pt x="84" y="370"/>
                    <a:pt x="87" y="373"/>
                    <a:pt x="90" y="376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110" y="444"/>
                    <a:pt x="110" y="444"/>
                    <a:pt x="110" y="444"/>
                  </a:cubicBezTo>
                  <a:cubicBezTo>
                    <a:pt x="135" y="414"/>
                    <a:pt x="135" y="414"/>
                    <a:pt x="135" y="414"/>
                  </a:cubicBezTo>
                  <a:cubicBezTo>
                    <a:pt x="138" y="416"/>
                    <a:pt x="142" y="418"/>
                    <a:pt x="145" y="420"/>
                  </a:cubicBezTo>
                  <a:cubicBezTo>
                    <a:pt x="132" y="456"/>
                    <a:pt x="132" y="456"/>
                    <a:pt x="132" y="456"/>
                  </a:cubicBezTo>
                  <a:cubicBezTo>
                    <a:pt x="187" y="476"/>
                    <a:pt x="187" y="476"/>
                    <a:pt x="187" y="476"/>
                  </a:cubicBezTo>
                  <a:cubicBezTo>
                    <a:pt x="200" y="440"/>
                    <a:pt x="200" y="440"/>
                    <a:pt x="200" y="440"/>
                  </a:cubicBezTo>
                  <a:cubicBezTo>
                    <a:pt x="204" y="441"/>
                    <a:pt x="208" y="442"/>
                    <a:pt x="212" y="442"/>
                  </a:cubicBezTo>
                  <a:cubicBezTo>
                    <a:pt x="212" y="481"/>
                    <a:pt x="212" y="481"/>
                    <a:pt x="212" y="481"/>
                  </a:cubicBezTo>
                  <a:cubicBezTo>
                    <a:pt x="271" y="481"/>
                    <a:pt x="271" y="481"/>
                    <a:pt x="271" y="481"/>
                  </a:cubicBezTo>
                  <a:cubicBezTo>
                    <a:pt x="271" y="442"/>
                    <a:pt x="271" y="442"/>
                    <a:pt x="271" y="442"/>
                  </a:cubicBezTo>
                  <a:cubicBezTo>
                    <a:pt x="275" y="442"/>
                    <a:pt x="279" y="441"/>
                    <a:pt x="283" y="440"/>
                  </a:cubicBezTo>
                  <a:cubicBezTo>
                    <a:pt x="296" y="476"/>
                    <a:pt x="296" y="476"/>
                    <a:pt x="296" y="476"/>
                  </a:cubicBezTo>
                  <a:cubicBezTo>
                    <a:pt x="351" y="456"/>
                    <a:pt x="351" y="456"/>
                    <a:pt x="351" y="456"/>
                  </a:cubicBezTo>
                  <a:cubicBezTo>
                    <a:pt x="338" y="420"/>
                    <a:pt x="338" y="420"/>
                    <a:pt x="338" y="420"/>
                  </a:cubicBezTo>
                  <a:cubicBezTo>
                    <a:pt x="342" y="418"/>
                    <a:pt x="345" y="416"/>
                    <a:pt x="349" y="414"/>
                  </a:cubicBezTo>
                  <a:cubicBezTo>
                    <a:pt x="374" y="444"/>
                    <a:pt x="374" y="444"/>
                    <a:pt x="374" y="444"/>
                  </a:cubicBezTo>
                  <a:cubicBezTo>
                    <a:pt x="419" y="406"/>
                    <a:pt x="419" y="406"/>
                    <a:pt x="419" y="406"/>
                  </a:cubicBezTo>
                  <a:cubicBezTo>
                    <a:pt x="394" y="376"/>
                    <a:pt x="394" y="376"/>
                    <a:pt x="394" y="376"/>
                  </a:cubicBezTo>
                  <a:cubicBezTo>
                    <a:pt x="396" y="373"/>
                    <a:pt x="399" y="370"/>
                    <a:pt x="401" y="36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64" y="335"/>
                    <a:pt x="464" y="335"/>
                    <a:pt x="464" y="335"/>
                  </a:cubicBezTo>
                  <a:cubicBezTo>
                    <a:pt x="431" y="316"/>
                    <a:pt x="431" y="316"/>
                    <a:pt x="431" y="316"/>
                  </a:cubicBezTo>
                  <a:cubicBezTo>
                    <a:pt x="432" y="312"/>
                    <a:pt x="434" y="308"/>
                    <a:pt x="435" y="305"/>
                  </a:cubicBezTo>
                  <a:cubicBezTo>
                    <a:pt x="473" y="311"/>
                    <a:pt x="473" y="311"/>
                    <a:pt x="473" y="311"/>
                  </a:cubicBezTo>
                  <a:cubicBezTo>
                    <a:pt x="483" y="254"/>
                    <a:pt x="483" y="254"/>
                    <a:pt x="483" y="254"/>
                  </a:cubicBezTo>
                  <a:cubicBezTo>
                    <a:pt x="445" y="247"/>
                    <a:pt x="445" y="247"/>
                    <a:pt x="445" y="247"/>
                  </a:cubicBezTo>
                  <a:cubicBezTo>
                    <a:pt x="445" y="245"/>
                    <a:pt x="445" y="243"/>
                    <a:pt x="445" y="241"/>
                  </a:cubicBezTo>
                  <a:cubicBezTo>
                    <a:pt x="445" y="239"/>
                    <a:pt x="445" y="237"/>
                    <a:pt x="445" y="235"/>
                  </a:cubicBezTo>
                  <a:cubicBezTo>
                    <a:pt x="483" y="228"/>
                    <a:pt x="483" y="228"/>
                    <a:pt x="483" y="228"/>
                  </a:cubicBezTo>
                  <a:cubicBezTo>
                    <a:pt x="473" y="170"/>
                    <a:pt x="473" y="170"/>
                    <a:pt x="473" y="170"/>
                  </a:cubicBezTo>
                  <a:lnTo>
                    <a:pt x="435" y="177"/>
                  </a:lnTo>
                  <a:close/>
                  <a:moveTo>
                    <a:pt x="271" y="405"/>
                  </a:moveTo>
                  <a:cubicBezTo>
                    <a:pt x="271" y="327"/>
                    <a:pt x="271" y="327"/>
                    <a:pt x="271" y="327"/>
                  </a:cubicBezTo>
                  <a:cubicBezTo>
                    <a:pt x="297" y="318"/>
                    <a:pt x="318" y="297"/>
                    <a:pt x="328" y="270"/>
                  </a:cubicBezTo>
                  <a:cubicBezTo>
                    <a:pt x="406" y="270"/>
                    <a:pt x="406" y="270"/>
                    <a:pt x="406" y="270"/>
                  </a:cubicBezTo>
                  <a:cubicBezTo>
                    <a:pt x="394" y="339"/>
                    <a:pt x="340" y="393"/>
                    <a:pt x="271" y="405"/>
                  </a:cubicBezTo>
                  <a:close/>
                  <a:moveTo>
                    <a:pt x="242" y="195"/>
                  </a:moveTo>
                  <a:cubicBezTo>
                    <a:pt x="267" y="195"/>
                    <a:pt x="287" y="215"/>
                    <a:pt x="287" y="241"/>
                  </a:cubicBezTo>
                  <a:cubicBezTo>
                    <a:pt x="287" y="266"/>
                    <a:pt x="267" y="287"/>
                    <a:pt x="242" y="287"/>
                  </a:cubicBezTo>
                  <a:cubicBezTo>
                    <a:pt x="216" y="287"/>
                    <a:pt x="196" y="266"/>
                    <a:pt x="196" y="241"/>
                  </a:cubicBezTo>
                  <a:cubicBezTo>
                    <a:pt x="196" y="215"/>
                    <a:pt x="216" y="195"/>
                    <a:pt x="242" y="195"/>
                  </a:cubicBezTo>
                  <a:close/>
                  <a:moveTo>
                    <a:pt x="77" y="270"/>
                  </a:moveTo>
                  <a:cubicBezTo>
                    <a:pt x="156" y="270"/>
                    <a:pt x="156" y="270"/>
                    <a:pt x="156" y="270"/>
                  </a:cubicBezTo>
                  <a:cubicBezTo>
                    <a:pt x="165" y="297"/>
                    <a:pt x="186" y="318"/>
                    <a:pt x="212" y="327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144" y="393"/>
                    <a:pt x="90" y="339"/>
                    <a:pt x="77" y="270"/>
                  </a:cubicBezTo>
                  <a:close/>
                  <a:moveTo>
                    <a:pt x="212" y="76"/>
                  </a:moveTo>
                  <a:cubicBezTo>
                    <a:pt x="212" y="155"/>
                    <a:pt x="212" y="155"/>
                    <a:pt x="212" y="155"/>
                  </a:cubicBezTo>
                  <a:cubicBezTo>
                    <a:pt x="186" y="164"/>
                    <a:pt x="165" y="185"/>
                    <a:pt x="156" y="211"/>
                  </a:cubicBezTo>
                  <a:cubicBezTo>
                    <a:pt x="77" y="211"/>
                    <a:pt x="77" y="211"/>
                    <a:pt x="77" y="211"/>
                  </a:cubicBezTo>
                  <a:cubicBezTo>
                    <a:pt x="90" y="143"/>
                    <a:pt x="144" y="89"/>
                    <a:pt x="212" y="76"/>
                  </a:cubicBezTo>
                  <a:close/>
                  <a:moveTo>
                    <a:pt x="406" y="211"/>
                  </a:moveTo>
                  <a:cubicBezTo>
                    <a:pt x="328" y="211"/>
                    <a:pt x="328" y="211"/>
                    <a:pt x="328" y="211"/>
                  </a:cubicBezTo>
                  <a:cubicBezTo>
                    <a:pt x="318" y="185"/>
                    <a:pt x="297" y="164"/>
                    <a:pt x="271" y="155"/>
                  </a:cubicBezTo>
                  <a:cubicBezTo>
                    <a:pt x="271" y="76"/>
                    <a:pt x="271" y="76"/>
                    <a:pt x="271" y="76"/>
                  </a:cubicBezTo>
                  <a:cubicBezTo>
                    <a:pt x="340" y="89"/>
                    <a:pt x="394" y="143"/>
                    <a:pt x="406" y="211"/>
                  </a:cubicBezTo>
                  <a:close/>
                </a:path>
              </a:pathLst>
            </a:custGeom>
            <a:grpFill/>
            <a:ln w="2222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tx1"/>
                </a:solidFill>
              </a:endParaRPr>
            </a:p>
          </p:txBody>
        </p:sp>
        <p:sp>
          <p:nvSpPr>
            <p:cNvPr id="32" name="Oval 7">
              <a:extLst>
                <a:ext uri="{FF2B5EF4-FFF2-40B4-BE49-F238E27FC236}">
                  <a16:creationId xmlns:a16="http://schemas.microsoft.com/office/drawing/2014/main" id="{A9F95B9D-1F95-4751-843D-7C0A7D087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4414" y="4331478"/>
              <a:ext cx="900000" cy="900000"/>
            </a:xfrm>
            <a:prstGeom prst="ellipse">
              <a:avLst/>
            </a:prstGeom>
            <a:grpFill/>
            <a:ln w="19050">
              <a:noFill/>
            </a:ln>
            <a:effectLst>
              <a:softEdge rad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1600" dirty="0">
                <a:latin typeface="Arial" panose="020B0604020202020204" pitchFamily="34" charset="0"/>
                <a:ea typeface="华文隶书" panose="02010800040101010101" pitchFamily="2" charset="-122"/>
              </a:endParaRPr>
            </a:p>
          </p:txBody>
        </p:sp>
      </p:grpSp>
      <p:sp>
        <p:nvSpPr>
          <p:cNvPr id="33" name="TextBox 13">
            <a:extLst>
              <a:ext uri="{FF2B5EF4-FFF2-40B4-BE49-F238E27FC236}">
                <a16:creationId xmlns:a16="http://schemas.microsoft.com/office/drawing/2014/main" id="{F92AC6F0-285B-47FA-BA41-0F73E015C569}"/>
              </a:ext>
            </a:extLst>
          </p:cNvPr>
          <p:cNvSpPr txBox="1"/>
          <p:nvPr/>
        </p:nvSpPr>
        <p:spPr>
          <a:xfrm>
            <a:off x="2053805" y="2740896"/>
            <a:ext cx="187886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b="1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单击编辑标题</a:t>
            </a:r>
            <a:endParaRPr lang="en-US" sz="1600" b="1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4" name="TextBox 13">
            <a:extLst>
              <a:ext uri="{FF2B5EF4-FFF2-40B4-BE49-F238E27FC236}">
                <a16:creationId xmlns:a16="http://schemas.microsoft.com/office/drawing/2014/main" id="{58C488EE-F666-49C6-8165-F9FC892DD09B}"/>
              </a:ext>
            </a:extLst>
          </p:cNvPr>
          <p:cNvSpPr txBox="1"/>
          <p:nvPr/>
        </p:nvSpPr>
        <p:spPr>
          <a:xfrm>
            <a:off x="2053805" y="3120696"/>
            <a:ext cx="1984493" cy="73866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5" name="TextBox 13">
            <a:extLst>
              <a:ext uri="{FF2B5EF4-FFF2-40B4-BE49-F238E27FC236}">
                <a16:creationId xmlns:a16="http://schemas.microsoft.com/office/drawing/2014/main" id="{BEC6D144-18A1-48C5-8BA1-F60FFB6B84D6}"/>
              </a:ext>
            </a:extLst>
          </p:cNvPr>
          <p:cNvSpPr txBox="1"/>
          <p:nvPr/>
        </p:nvSpPr>
        <p:spPr>
          <a:xfrm>
            <a:off x="3234320" y="4747952"/>
            <a:ext cx="187886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b="1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单击编辑标题</a:t>
            </a:r>
            <a:endParaRPr lang="en-US" sz="1600" b="1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6" name="TextBox 13">
            <a:extLst>
              <a:ext uri="{FF2B5EF4-FFF2-40B4-BE49-F238E27FC236}">
                <a16:creationId xmlns:a16="http://schemas.microsoft.com/office/drawing/2014/main" id="{41BFD53E-6912-458F-A8D5-6EF35E235AFE}"/>
              </a:ext>
            </a:extLst>
          </p:cNvPr>
          <p:cNvSpPr txBox="1"/>
          <p:nvPr/>
        </p:nvSpPr>
        <p:spPr>
          <a:xfrm>
            <a:off x="3107694" y="5091343"/>
            <a:ext cx="1984493" cy="73866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7" name="TextBox 13">
            <a:extLst>
              <a:ext uri="{FF2B5EF4-FFF2-40B4-BE49-F238E27FC236}">
                <a16:creationId xmlns:a16="http://schemas.microsoft.com/office/drawing/2014/main" id="{23A2D35C-686B-45BC-9276-D25AB5E983FE}"/>
              </a:ext>
            </a:extLst>
          </p:cNvPr>
          <p:cNvSpPr txBox="1"/>
          <p:nvPr/>
        </p:nvSpPr>
        <p:spPr>
          <a:xfrm>
            <a:off x="8504623" y="4747952"/>
            <a:ext cx="187886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b="1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单击编辑标题</a:t>
            </a:r>
            <a:endParaRPr lang="en-US" sz="1600" b="1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8" name="TextBox 13">
            <a:extLst>
              <a:ext uri="{FF2B5EF4-FFF2-40B4-BE49-F238E27FC236}">
                <a16:creationId xmlns:a16="http://schemas.microsoft.com/office/drawing/2014/main" id="{DFDB42B4-84C0-4DF5-BB72-50CD7E9D4A0F}"/>
              </a:ext>
            </a:extLst>
          </p:cNvPr>
          <p:cNvSpPr txBox="1"/>
          <p:nvPr/>
        </p:nvSpPr>
        <p:spPr>
          <a:xfrm>
            <a:off x="8430812" y="5091343"/>
            <a:ext cx="1984493" cy="73866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9" name="TextBox 13">
            <a:extLst>
              <a:ext uri="{FF2B5EF4-FFF2-40B4-BE49-F238E27FC236}">
                <a16:creationId xmlns:a16="http://schemas.microsoft.com/office/drawing/2014/main" id="{EB655092-7377-4450-AA92-E37C22AD81A6}"/>
              </a:ext>
            </a:extLst>
          </p:cNvPr>
          <p:cNvSpPr txBox="1"/>
          <p:nvPr/>
        </p:nvSpPr>
        <p:spPr>
          <a:xfrm>
            <a:off x="8430812" y="2740896"/>
            <a:ext cx="187886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b="1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单击编辑标题</a:t>
            </a:r>
            <a:endParaRPr lang="en-US" sz="1600" b="1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40" name="TextBox 13">
            <a:extLst>
              <a:ext uri="{FF2B5EF4-FFF2-40B4-BE49-F238E27FC236}">
                <a16:creationId xmlns:a16="http://schemas.microsoft.com/office/drawing/2014/main" id="{EB4BA554-544F-46CA-8824-E7BD85C701E6}"/>
              </a:ext>
            </a:extLst>
          </p:cNvPr>
          <p:cNvSpPr txBox="1"/>
          <p:nvPr/>
        </p:nvSpPr>
        <p:spPr>
          <a:xfrm>
            <a:off x="8430812" y="3120696"/>
            <a:ext cx="1984493" cy="73866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0861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21600000">
                                      <p:cBhvr>
                                        <p:cTn id="22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8A021BDD-C47E-4179-8A84-CA85ADE6840C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797">
            <a:extLst>
              <a:ext uri="{FF2B5EF4-FFF2-40B4-BE49-F238E27FC236}">
                <a16:creationId xmlns:a16="http://schemas.microsoft.com/office/drawing/2014/main" id="{E935822A-4446-4805-A88A-45C059B1745F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5E14C87E-BCC1-410E-A2A4-D5B40545366E}"/>
              </a:ext>
            </a:extLst>
          </p:cNvPr>
          <p:cNvSpPr txBox="1"/>
          <p:nvPr/>
        </p:nvSpPr>
        <p:spPr>
          <a:xfrm>
            <a:off x="5798483" y="153135"/>
            <a:ext cx="646331" cy="646331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latin typeface="华文隶书" panose="02010800040101010101" pitchFamily="2" charset="-122"/>
                <a:ea typeface="华文隶书" panose="02010800040101010101" pitchFamily="2" charset="-122"/>
              </a:rPr>
              <a:t>贰</a:t>
            </a: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74B681FC-E197-4D64-9525-F5EF4ADB8E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5962" y="1224553"/>
            <a:ext cx="4463798" cy="4481920"/>
          </a:xfrm>
          <a:prstGeom prst="rect">
            <a:avLst/>
          </a:prstGeom>
        </p:spPr>
      </p:pic>
      <p:sp>
        <p:nvSpPr>
          <p:cNvPr id="13" name="Freeform 5">
            <a:extLst>
              <a:ext uri="{FF2B5EF4-FFF2-40B4-BE49-F238E27FC236}">
                <a16:creationId xmlns:a16="http://schemas.microsoft.com/office/drawing/2014/main" id="{025C3097-B053-4FC2-A0A0-B5C2F5809260}"/>
              </a:ext>
            </a:extLst>
          </p:cNvPr>
          <p:cNvSpPr>
            <a:spLocks noEditPoints="1"/>
          </p:cNvSpPr>
          <p:nvPr/>
        </p:nvSpPr>
        <p:spPr bwMode="auto">
          <a:xfrm>
            <a:off x="6248864" y="5208826"/>
            <a:ext cx="357678" cy="357678"/>
          </a:xfrm>
          <a:custGeom>
            <a:avLst/>
            <a:gdLst>
              <a:gd name="T0" fmla="*/ 2147483647 w 1116"/>
              <a:gd name="T1" fmla="*/ 2147483647 h 1117"/>
              <a:gd name="T2" fmla="*/ 2147483647 w 1116"/>
              <a:gd name="T3" fmla="*/ 2147483647 h 1117"/>
              <a:gd name="T4" fmla="*/ 2147483647 w 1116"/>
              <a:gd name="T5" fmla="*/ 2147483647 h 1117"/>
              <a:gd name="T6" fmla="*/ 2147483647 w 1116"/>
              <a:gd name="T7" fmla="*/ 2147483647 h 1117"/>
              <a:gd name="T8" fmla="*/ 2147483647 w 1116"/>
              <a:gd name="T9" fmla="*/ 2147483647 h 1117"/>
              <a:gd name="T10" fmla="*/ 2147483647 w 1116"/>
              <a:gd name="T11" fmla="*/ 2147483647 h 1117"/>
              <a:gd name="T12" fmla="*/ 2147483647 w 1116"/>
              <a:gd name="T13" fmla="*/ 2147483647 h 1117"/>
              <a:gd name="T14" fmla="*/ 2147483647 w 1116"/>
              <a:gd name="T15" fmla="*/ 2147483647 h 1117"/>
              <a:gd name="T16" fmla="*/ 2147483647 w 1116"/>
              <a:gd name="T17" fmla="*/ 2147483647 h 1117"/>
              <a:gd name="T18" fmla="*/ 2147483647 w 1116"/>
              <a:gd name="T19" fmla="*/ 2147483647 h 1117"/>
              <a:gd name="T20" fmla="*/ 2147483647 w 1116"/>
              <a:gd name="T21" fmla="*/ 2147483647 h 1117"/>
              <a:gd name="T22" fmla="*/ 2147483647 w 1116"/>
              <a:gd name="T23" fmla="*/ 2147483647 h 1117"/>
              <a:gd name="T24" fmla="*/ 2147483647 w 1116"/>
              <a:gd name="T25" fmla="*/ 2147483647 h 1117"/>
              <a:gd name="T26" fmla="*/ 2147483647 w 1116"/>
              <a:gd name="T27" fmla="*/ 2147483647 h 1117"/>
              <a:gd name="T28" fmla="*/ 2147483647 w 1116"/>
              <a:gd name="T29" fmla="*/ 2147483647 h 1117"/>
              <a:gd name="T30" fmla="*/ 2147483647 w 1116"/>
              <a:gd name="T31" fmla="*/ 2147483647 h 1117"/>
              <a:gd name="T32" fmla="*/ 2147483647 w 1116"/>
              <a:gd name="T33" fmla="*/ 2147483647 h 1117"/>
              <a:gd name="T34" fmla="*/ 2147483647 w 1116"/>
              <a:gd name="T35" fmla="*/ 2147483647 h 1117"/>
              <a:gd name="T36" fmla="*/ 2147483647 w 1116"/>
              <a:gd name="T37" fmla="*/ 2147483647 h 1117"/>
              <a:gd name="T38" fmla="*/ 2147483647 w 1116"/>
              <a:gd name="T39" fmla="*/ 2147483647 h 1117"/>
              <a:gd name="T40" fmla="*/ 2147483647 w 1116"/>
              <a:gd name="T41" fmla="*/ 2147483647 h 1117"/>
              <a:gd name="T42" fmla="*/ 2147483647 w 1116"/>
              <a:gd name="T43" fmla="*/ 2147483647 h 1117"/>
              <a:gd name="T44" fmla="*/ 2147483647 w 1116"/>
              <a:gd name="T45" fmla="*/ 2147483647 h 1117"/>
              <a:gd name="T46" fmla="*/ 2147483647 w 1116"/>
              <a:gd name="T47" fmla="*/ 2147483647 h 1117"/>
              <a:gd name="T48" fmla="*/ 2147483647 w 1116"/>
              <a:gd name="T49" fmla="*/ 2147483647 h 1117"/>
              <a:gd name="T50" fmla="*/ 2147483647 w 1116"/>
              <a:gd name="T51" fmla="*/ 2147483647 h 1117"/>
              <a:gd name="T52" fmla="*/ 2147483647 w 1116"/>
              <a:gd name="T53" fmla="*/ 2147483647 h 1117"/>
              <a:gd name="T54" fmla="*/ 2147483647 w 1116"/>
              <a:gd name="T55" fmla="*/ 2147483647 h 1117"/>
              <a:gd name="T56" fmla="*/ 2147483647 w 1116"/>
              <a:gd name="T57" fmla="*/ 2147483647 h 1117"/>
              <a:gd name="T58" fmla="*/ 2147483647 w 1116"/>
              <a:gd name="T59" fmla="*/ 2147483647 h 1117"/>
              <a:gd name="T60" fmla="*/ 2147483647 w 1116"/>
              <a:gd name="T61" fmla="*/ 2147483647 h 1117"/>
              <a:gd name="T62" fmla="*/ 2147483647 w 1116"/>
              <a:gd name="T63" fmla="*/ 2147483647 h 1117"/>
              <a:gd name="T64" fmla="*/ 2147483647 w 1116"/>
              <a:gd name="T65" fmla="*/ 2147483647 h 1117"/>
              <a:gd name="T66" fmla="*/ 2147483647 w 1116"/>
              <a:gd name="T67" fmla="*/ 2147483647 h 1117"/>
              <a:gd name="T68" fmla="*/ 2147483647 w 1116"/>
              <a:gd name="T69" fmla="*/ 2147483647 h 1117"/>
              <a:gd name="T70" fmla="*/ 2147483647 w 1116"/>
              <a:gd name="T71" fmla="*/ 2147483647 h 1117"/>
              <a:gd name="T72" fmla="*/ 2147483647 w 1116"/>
              <a:gd name="T73" fmla="*/ 2147483647 h 1117"/>
              <a:gd name="T74" fmla="*/ 2147483647 w 1116"/>
              <a:gd name="T75" fmla="*/ 2147483647 h 1117"/>
              <a:gd name="T76" fmla="*/ 2147483647 w 1116"/>
              <a:gd name="T77" fmla="*/ 2147483647 h 1117"/>
              <a:gd name="T78" fmla="*/ 2147483647 w 1116"/>
              <a:gd name="T79" fmla="*/ 2147483647 h 1117"/>
              <a:gd name="T80" fmla="*/ 2147483647 w 1116"/>
              <a:gd name="T81" fmla="*/ 2147483647 h 1117"/>
              <a:gd name="T82" fmla="*/ 2147483647 w 1116"/>
              <a:gd name="T83" fmla="*/ 2147483647 h 1117"/>
              <a:gd name="T84" fmla="*/ 2147483647 w 1116"/>
              <a:gd name="T85" fmla="*/ 2147483647 h 1117"/>
              <a:gd name="T86" fmla="*/ 2147483647 w 1116"/>
              <a:gd name="T87" fmla="*/ 2147483647 h 1117"/>
              <a:gd name="T88" fmla="*/ 2147483647 w 1116"/>
              <a:gd name="T89" fmla="*/ 2147483647 h 1117"/>
              <a:gd name="T90" fmla="*/ 2147483647 w 1116"/>
              <a:gd name="T91" fmla="*/ 2147483647 h 1117"/>
              <a:gd name="T92" fmla="*/ 2147483647 w 1116"/>
              <a:gd name="T93" fmla="*/ 2147483647 h 1117"/>
              <a:gd name="T94" fmla="*/ 2147483647 w 1116"/>
              <a:gd name="T95" fmla="*/ 2147483647 h 1117"/>
              <a:gd name="T96" fmla="*/ 2147483647 w 1116"/>
              <a:gd name="T97" fmla="*/ 2147483647 h 1117"/>
              <a:gd name="T98" fmla="*/ 0 w 1116"/>
              <a:gd name="T99" fmla="*/ 2147483647 h 1117"/>
              <a:gd name="T100" fmla="*/ 2147483647 w 1116"/>
              <a:gd name="T101" fmla="*/ 2147483647 h 1117"/>
              <a:gd name="T102" fmla="*/ 2147483647 w 1116"/>
              <a:gd name="T103" fmla="*/ 2147483647 h 1117"/>
              <a:gd name="T104" fmla="*/ 2147483647 w 1116"/>
              <a:gd name="T105" fmla="*/ 2147483647 h 1117"/>
              <a:gd name="T106" fmla="*/ 2147483647 w 1116"/>
              <a:gd name="T107" fmla="*/ 2147483647 h 1117"/>
              <a:gd name="T108" fmla="*/ 2147483647 w 1116"/>
              <a:gd name="T109" fmla="*/ 2147483647 h 1117"/>
              <a:gd name="T110" fmla="*/ 2147483647 w 1116"/>
              <a:gd name="T111" fmla="*/ 2147483647 h 1117"/>
              <a:gd name="T112" fmla="*/ 2147483647 w 1116"/>
              <a:gd name="T113" fmla="*/ 2147483647 h 1117"/>
              <a:gd name="T114" fmla="*/ 2147483647 w 1116"/>
              <a:gd name="T115" fmla="*/ 2147483647 h 1117"/>
              <a:gd name="T116" fmla="*/ 2147483647 w 1116"/>
              <a:gd name="T117" fmla="*/ 2147483647 h 1117"/>
              <a:gd name="T118" fmla="*/ 2147483647 w 1116"/>
              <a:gd name="T119" fmla="*/ 2147483647 h 111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116"/>
              <a:gd name="T181" fmla="*/ 0 h 1117"/>
              <a:gd name="T182" fmla="*/ 1116 w 1116"/>
              <a:gd name="T183" fmla="*/ 1117 h 111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116" h="1117">
                <a:moveTo>
                  <a:pt x="900" y="903"/>
                </a:moveTo>
                <a:lnTo>
                  <a:pt x="871" y="883"/>
                </a:lnTo>
                <a:lnTo>
                  <a:pt x="840" y="864"/>
                </a:lnTo>
                <a:lnTo>
                  <a:pt x="823" y="856"/>
                </a:lnTo>
                <a:lnTo>
                  <a:pt x="807" y="848"/>
                </a:lnTo>
                <a:lnTo>
                  <a:pt x="790" y="841"/>
                </a:lnTo>
                <a:lnTo>
                  <a:pt x="774" y="834"/>
                </a:lnTo>
                <a:lnTo>
                  <a:pt x="784" y="804"/>
                </a:lnTo>
                <a:lnTo>
                  <a:pt x="795" y="774"/>
                </a:lnTo>
                <a:lnTo>
                  <a:pt x="804" y="742"/>
                </a:lnTo>
                <a:lnTo>
                  <a:pt x="811" y="710"/>
                </a:lnTo>
                <a:lnTo>
                  <a:pt x="818" y="677"/>
                </a:lnTo>
                <a:lnTo>
                  <a:pt x="822" y="645"/>
                </a:lnTo>
                <a:lnTo>
                  <a:pt x="825" y="610"/>
                </a:lnTo>
                <a:lnTo>
                  <a:pt x="828" y="577"/>
                </a:lnTo>
                <a:lnTo>
                  <a:pt x="1043" y="577"/>
                </a:lnTo>
                <a:lnTo>
                  <a:pt x="1041" y="601"/>
                </a:lnTo>
                <a:lnTo>
                  <a:pt x="1039" y="623"/>
                </a:lnTo>
                <a:lnTo>
                  <a:pt x="1035" y="647"/>
                </a:lnTo>
                <a:lnTo>
                  <a:pt x="1031" y="670"/>
                </a:lnTo>
                <a:lnTo>
                  <a:pt x="1025" y="691"/>
                </a:lnTo>
                <a:lnTo>
                  <a:pt x="1018" y="714"/>
                </a:lnTo>
                <a:lnTo>
                  <a:pt x="1010" y="735"/>
                </a:lnTo>
                <a:lnTo>
                  <a:pt x="1002" y="756"/>
                </a:lnTo>
                <a:lnTo>
                  <a:pt x="992" y="777"/>
                </a:lnTo>
                <a:lnTo>
                  <a:pt x="981" y="796"/>
                </a:lnTo>
                <a:lnTo>
                  <a:pt x="970" y="816"/>
                </a:lnTo>
                <a:lnTo>
                  <a:pt x="957" y="834"/>
                </a:lnTo>
                <a:lnTo>
                  <a:pt x="944" y="852"/>
                </a:lnTo>
                <a:lnTo>
                  <a:pt x="930" y="870"/>
                </a:lnTo>
                <a:lnTo>
                  <a:pt x="916" y="887"/>
                </a:lnTo>
                <a:lnTo>
                  <a:pt x="900" y="903"/>
                </a:lnTo>
                <a:close/>
                <a:moveTo>
                  <a:pt x="73" y="577"/>
                </a:moveTo>
                <a:lnTo>
                  <a:pt x="289" y="577"/>
                </a:lnTo>
                <a:lnTo>
                  <a:pt x="291" y="610"/>
                </a:lnTo>
                <a:lnTo>
                  <a:pt x="294" y="645"/>
                </a:lnTo>
                <a:lnTo>
                  <a:pt x="298" y="677"/>
                </a:lnTo>
                <a:lnTo>
                  <a:pt x="305" y="710"/>
                </a:lnTo>
                <a:lnTo>
                  <a:pt x="312" y="742"/>
                </a:lnTo>
                <a:lnTo>
                  <a:pt x="321" y="774"/>
                </a:lnTo>
                <a:lnTo>
                  <a:pt x="331" y="804"/>
                </a:lnTo>
                <a:lnTo>
                  <a:pt x="343" y="834"/>
                </a:lnTo>
                <a:lnTo>
                  <a:pt x="325" y="841"/>
                </a:lnTo>
                <a:lnTo>
                  <a:pt x="309" y="848"/>
                </a:lnTo>
                <a:lnTo>
                  <a:pt x="293" y="856"/>
                </a:lnTo>
                <a:lnTo>
                  <a:pt x="277" y="864"/>
                </a:lnTo>
                <a:lnTo>
                  <a:pt x="245" y="883"/>
                </a:lnTo>
                <a:lnTo>
                  <a:pt x="215" y="903"/>
                </a:lnTo>
                <a:lnTo>
                  <a:pt x="200" y="887"/>
                </a:lnTo>
                <a:lnTo>
                  <a:pt x="185" y="870"/>
                </a:lnTo>
                <a:lnTo>
                  <a:pt x="171" y="852"/>
                </a:lnTo>
                <a:lnTo>
                  <a:pt x="158" y="834"/>
                </a:lnTo>
                <a:lnTo>
                  <a:pt x="146" y="816"/>
                </a:lnTo>
                <a:lnTo>
                  <a:pt x="134" y="796"/>
                </a:lnTo>
                <a:lnTo>
                  <a:pt x="123" y="777"/>
                </a:lnTo>
                <a:lnTo>
                  <a:pt x="114" y="756"/>
                </a:lnTo>
                <a:lnTo>
                  <a:pt x="105" y="735"/>
                </a:lnTo>
                <a:lnTo>
                  <a:pt x="98" y="714"/>
                </a:lnTo>
                <a:lnTo>
                  <a:pt x="91" y="691"/>
                </a:lnTo>
                <a:lnTo>
                  <a:pt x="86" y="670"/>
                </a:lnTo>
                <a:lnTo>
                  <a:pt x="80" y="647"/>
                </a:lnTo>
                <a:lnTo>
                  <a:pt x="77" y="623"/>
                </a:lnTo>
                <a:lnTo>
                  <a:pt x="75" y="601"/>
                </a:lnTo>
                <a:lnTo>
                  <a:pt x="73" y="577"/>
                </a:lnTo>
                <a:close/>
                <a:moveTo>
                  <a:pt x="196" y="236"/>
                </a:moveTo>
                <a:lnTo>
                  <a:pt x="211" y="248"/>
                </a:lnTo>
                <a:lnTo>
                  <a:pt x="227" y="258"/>
                </a:lnTo>
                <a:lnTo>
                  <a:pt x="243" y="269"/>
                </a:lnTo>
                <a:lnTo>
                  <a:pt x="260" y="280"/>
                </a:lnTo>
                <a:lnTo>
                  <a:pt x="277" y="290"/>
                </a:lnTo>
                <a:lnTo>
                  <a:pt x="294" y="298"/>
                </a:lnTo>
                <a:lnTo>
                  <a:pt x="312" y="307"/>
                </a:lnTo>
                <a:lnTo>
                  <a:pt x="330" y="315"/>
                </a:lnTo>
                <a:lnTo>
                  <a:pt x="321" y="342"/>
                </a:lnTo>
                <a:lnTo>
                  <a:pt x="314" y="369"/>
                </a:lnTo>
                <a:lnTo>
                  <a:pt x="306" y="396"/>
                </a:lnTo>
                <a:lnTo>
                  <a:pt x="301" y="424"/>
                </a:lnTo>
                <a:lnTo>
                  <a:pt x="296" y="453"/>
                </a:lnTo>
                <a:lnTo>
                  <a:pt x="293" y="482"/>
                </a:lnTo>
                <a:lnTo>
                  <a:pt x="290" y="511"/>
                </a:lnTo>
                <a:lnTo>
                  <a:pt x="289" y="540"/>
                </a:lnTo>
                <a:lnTo>
                  <a:pt x="73" y="540"/>
                </a:lnTo>
                <a:lnTo>
                  <a:pt x="74" y="519"/>
                </a:lnTo>
                <a:lnTo>
                  <a:pt x="76" y="497"/>
                </a:lnTo>
                <a:lnTo>
                  <a:pt x="79" y="477"/>
                </a:lnTo>
                <a:lnTo>
                  <a:pt x="83" y="455"/>
                </a:lnTo>
                <a:lnTo>
                  <a:pt x="89" y="434"/>
                </a:lnTo>
                <a:lnTo>
                  <a:pt x="94" y="415"/>
                </a:lnTo>
                <a:lnTo>
                  <a:pt x="101" y="394"/>
                </a:lnTo>
                <a:lnTo>
                  <a:pt x="108" y="375"/>
                </a:lnTo>
                <a:lnTo>
                  <a:pt x="117" y="356"/>
                </a:lnTo>
                <a:lnTo>
                  <a:pt x="126" y="337"/>
                </a:lnTo>
                <a:lnTo>
                  <a:pt x="135" y="319"/>
                </a:lnTo>
                <a:lnTo>
                  <a:pt x="146" y="302"/>
                </a:lnTo>
                <a:lnTo>
                  <a:pt x="158" y="284"/>
                </a:lnTo>
                <a:lnTo>
                  <a:pt x="170" y="268"/>
                </a:lnTo>
                <a:lnTo>
                  <a:pt x="182" y="252"/>
                </a:lnTo>
                <a:lnTo>
                  <a:pt x="196" y="236"/>
                </a:lnTo>
                <a:close/>
                <a:moveTo>
                  <a:pt x="576" y="540"/>
                </a:moveTo>
                <a:lnTo>
                  <a:pt x="576" y="360"/>
                </a:lnTo>
                <a:lnTo>
                  <a:pt x="599" y="359"/>
                </a:lnTo>
                <a:lnTo>
                  <a:pt x="621" y="357"/>
                </a:lnTo>
                <a:lnTo>
                  <a:pt x="644" y="353"/>
                </a:lnTo>
                <a:lnTo>
                  <a:pt x="667" y="350"/>
                </a:lnTo>
                <a:lnTo>
                  <a:pt x="688" y="346"/>
                </a:lnTo>
                <a:lnTo>
                  <a:pt x="710" y="340"/>
                </a:lnTo>
                <a:lnTo>
                  <a:pt x="732" y="334"/>
                </a:lnTo>
                <a:lnTo>
                  <a:pt x="752" y="328"/>
                </a:lnTo>
                <a:lnTo>
                  <a:pt x="761" y="352"/>
                </a:lnTo>
                <a:lnTo>
                  <a:pt x="768" y="378"/>
                </a:lnTo>
                <a:lnTo>
                  <a:pt x="775" y="404"/>
                </a:lnTo>
                <a:lnTo>
                  <a:pt x="780" y="430"/>
                </a:lnTo>
                <a:lnTo>
                  <a:pt x="784" y="457"/>
                </a:lnTo>
                <a:lnTo>
                  <a:pt x="788" y="485"/>
                </a:lnTo>
                <a:lnTo>
                  <a:pt x="790" y="512"/>
                </a:lnTo>
                <a:lnTo>
                  <a:pt x="791" y="540"/>
                </a:lnTo>
                <a:lnTo>
                  <a:pt x="576" y="540"/>
                </a:lnTo>
                <a:close/>
                <a:moveTo>
                  <a:pt x="739" y="821"/>
                </a:moveTo>
                <a:lnTo>
                  <a:pt x="720" y="816"/>
                </a:lnTo>
                <a:lnTo>
                  <a:pt x="700" y="810"/>
                </a:lnTo>
                <a:lnTo>
                  <a:pt x="680" y="806"/>
                </a:lnTo>
                <a:lnTo>
                  <a:pt x="659" y="802"/>
                </a:lnTo>
                <a:lnTo>
                  <a:pt x="639" y="798"/>
                </a:lnTo>
                <a:lnTo>
                  <a:pt x="618" y="796"/>
                </a:lnTo>
                <a:lnTo>
                  <a:pt x="598" y="794"/>
                </a:lnTo>
                <a:lnTo>
                  <a:pt x="576" y="794"/>
                </a:lnTo>
                <a:lnTo>
                  <a:pt x="576" y="577"/>
                </a:lnTo>
                <a:lnTo>
                  <a:pt x="791" y="577"/>
                </a:lnTo>
                <a:lnTo>
                  <a:pt x="790" y="609"/>
                </a:lnTo>
                <a:lnTo>
                  <a:pt x="787" y="642"/>
                </a:lnTo>
                <a:lnTo>
                  <a:pt x="782" y="673"/>
                </a:lnTo>
                <a:lnTo>
                  <a:pt x="776" y="704"/>
                </a:lnTo>
                <a:lnTo>
                  <a:pt x="769" y="735"/>
                </a:lnTo>
                <a:lnTo>
                  <a:pt x="761" y="764"/>
                </a:lnTo>
                <a:lnTo>
                  <a:pt x="751" y="793"/>
                </a:lnTo>
                <a:lnTo>
                  <a:pt x="739" y="821"/>
                </a:lnTo>
                <a:close/>
                <a:moveTo>
                  <a:pt x="759" y="866"/>
                </a:moveTo>
                <a:lnTo>
                  <a:pt x="789" y="879"/>
                </a:lnTo>
                <a:lnTo>
                  <a:pt x="818" y="893"/>
                </a:lnTo>
                <a:lnTo>
                  <a:pt x="846" y="910"/>
                </a:lnTo>
                <a:lnTo>
                  <a:pt x="873" y="928"/>
                </a:lnTo>
                <a:lnTo>
                  <a:pt x="861" y="938"/>
                </a:lnTo>
                <a:lnTo>
                  <a:pt x="848" y="947"/>
                </a:lnTo>
                <a:lnTo>
                  <a:pt x="835" y="957"/>
                </a:lnTo>
                <a:lnTo>
                  <a:pt x="821" y="967"/>
                </a:lnTo>
                <a:lnTo>
                  <a:pt x="807" y="976"/>
                </a:lnTo>
                <a:lnTo>
                  <a:pt x="793" y="983"/>
                </a:lnTo>
                <a:lnTo>
                  <a:pt x="779" y="991"/>
                </a:lnTo>
                <a:lnTo>
                  <a:pt x="764" y="998"/>
                </a:lnTo>
                <a:lnTo>
                  <a:pt x="750" y="1005"/>
                </a:lnTo>
                <a:lnTo>
                  <a:pt x="734" y="1011"/>
                </a:lnTo>
                <a:lnTo>
                  <a:pt x="719" y="1017"/>
                </a:lnTo>
                <a:lnTo>
                  <a:pt x="703" y="1022"/>
                </a:lnTo>
                <a:lnTo>
                  <a:pt x="687" y="1026"/>
                </a:lnTo>
                <a:lnTo>
                  <a:pt x="671" y="1031"/>
                </a:lnTo>
                <a:lnTo>
                  <a:pt x="655" y="1035"/>
                </a:lnTo>
                <a:lnTo>
                  <a:pt x="638" y="1037"/>
                </a:lnTo>
                <a:lnTo>
                  <a:pt x="656" y="1019"/>
                </a:lnTo>
                <a:lnTo>
                  <a:pt x="673" y="999"/>
                </a:lnTo>
                <a:lnTo>
                  <a:pt x="689" y="980"/>
                </a:lnTo>
                <a:lnTo>
                  <a:pt x="705" y="958"/>
                </a:lnTo>
                <a:lnTo>
                  <a:pt x="720" y="937"/>
                </a:lnTo>
                <a:lnTo>
                  <a:pt x="734" y="914"/>
                </a:lnTo>
                <a:lnTo>
                  <a:pt x="747" y="890"/>
                </a:lnTo>
                <a:lnTo>
                  <a:pt x="759" y="866"/>
                </a:lnTo>
                <a:close/>
                <a:moveTo>
                  <a:pt x="576" y="1044"/>
                </a:moveTo>
                <a:lnTo>
                  <a:pt x="576" y="830"/>
                </a:lnTo>
                <a:lnTo>
                  <a:pt x="595" y="831"/>
                </a:lnTo>
                <a:lnTo>
                  <a:pt x="615" y="832"/>
                </a:lnTo>
                <a:lnTo>
                  <a:pt x="633" y="834"/>
                </a:lnTo>
                <a:lnTo>
                  <a:pt x="652" y="837"/>
                </a:lnTo>
                <a:lnTo>
                  <a:pt x="671" y="841"/>
                </a:lnTo>
                <a:lnTo>
                  <a:pt x="688" y="844"/>
                </a:lnTo>
                <a:lnTo>
                  <a:pt x="707" y="849"/>
                </a:lnTo>
                <a:lnTo>
                  <a:pt x="725" y="855"/>
                </a:lnTo>
                <a:lnTo>
                  <a:pt x="710" y="882"/>
                </a:lnTo>
                <a:lnTo>
                  <a:pt x="695" y="909"/>
                </a:lnTo>
                <a:lnTo>
                  <a:pt x="678" y="933"/>
                </a:lnTo>
                <a:lnTo>
                  <a:pt x="660" y="958"/>
                </a:lnTo>
                <a:lnTo>
                  <a:pt x="641" y="982"/>
                </a:lnTo>
                <a:lnTo>
                  <a:pt x="621" y="1004"/>
                </a:lnTo>
                <a:lnTo>
                  <a:pt x="600" y="1024"/>
                </a:lnTo>
                <a:lnTo>
                  <a:pt x="578" y="1044"/>
                </a:lnTo>
                <a:lnTo>
                  <a:pt x="576" y="1044"/>
                </a:lnTo>
                <a:close/>
                <a:moveTo>
                  <a:pt x="478" y="1037"/>
                </a:moveTo>
                <a:lnTo>
                  <a:pt x="462" y="1035"/>
                </a:lnTo>
                <a:lnTo>
                  <a:pt x="445" y="1031"/>
                </a:lnTo>
                <a:lnTo>
                  <a:pt x="429" y="1026"/>
                </a:lnTo>
                <a:lnTo>
                  <a:pt x="413" y="1022"/>
                </a:lnTo>
                <a:lnTo>
                  <a:pt x="398" y="1017"/>
                </a:lnTo>
                <a:lnTo>
                  <a:pt x="382" y="1011"/>
                </a:lnTo>
                <a:lnTo>
                  <a:pt x="366" y="1005"/>
                </a:lnTo>
                <a:lnTo>
                  <a:pt x="351" y="998"/>
                </a:lnTo>
                <a:lnTo>
                  <a:pt x="337" y="991"/>
                </a:lnTo>
                <a:lnTo>
                  <a:pt x="322" y="983"/>
                </a:lnTo>
                <a:lnTo>
                  <a:pt x="308" y="976"/>
                </a:lnTo>
                <a:lnTo>
                  <a:pt x="294" y="967"/>
                </a:lnTo>
                <a:lnTo>
                  <a:pt x="281" y="957"/>
                </a:lnTo>
                <a:lnTo>
                  <a:pt x="268" y="947"/>
                </a:lnTo>
                <a:lnTo>
                  <a:pt x="255" y="938"/>
                </a:lnTo>
                <a:lnTo>
                  <a:pt x="242" y="928"/>
                </a:lnTo>
                <a:lnTo>
                  <a:pt x="269" y="910"/>
                </a:lnTo>
                <a:lnTo>
                  <a:pt x="298" y="893"/>
                </a:lnTo>
                <a:lnTo>
                  <a:pt x="328" y="879"/>
                </a:lnTo>
                <a:lnTo>
                  <a:pt x="358" y="866"/>
                </a:lnTo>
                <a:lnTo>
                  <a:pt x="370" y="890"/>
                </a:lnTo>
                <a:lnTo>
                  <a:pt x="383" y="914"/>
                </a:lnTo>
                <a:lnTo>
                  <a:pt x="397" y="937"/>
                </a:lnTo>
                <a:lnTo>
                  <a:pt x="412" y="958"/>
                </a:lnTo>
                <a:lnTo>
                  <a:pt x="427" y="980"/>
                </a:lnTo>
                <a:lnTo>
                  <a:pt x="443" y="999"/>
                </a:lnTo>
                <a:lnTo>
                  <a:pt x="460" y="1019"/>
                </a:lnTo>
                <a:lnTo>
                  <a:pt x="478" y="1037"/>
                </a:lnTo>
                <a:close/>
                <a:moveTo>
                  <a:pt x="540" y="577"/>
                </a:moveTo>
                <a:lnTo>
                  <a:pt x="540" y="794"/>
                </a:lnTo>
                <a:lnTo>
                  <a:pt x="519" y="794"/>
                </a:lnTo>
                <a:lnTo>
                  <a:pt x="498" y="796"/>
                </a:lnTo>
                <a:lnTo>
                  <a:pt x="477" y="798"/>
                </a:lnTo>
                <a:lnTo>
                  <a:pt x="456" y="802"/>
                </a:lnTo>
                <a:lnTo>
                  <a:pt x="436" y="806"/>
                </a:lnTo>
                <a:lnTo>
                  <a:pt x="416" y="810"/>
                </a:lnTo>
                <a:lnTo>
                  <a:pt x="396" y="816"/>
                </a:lnTo>
                <a:lnTo>
                  <a:pt x="376" y="821"/>
                </a:lnTo>
                <a:lnTo>
                  <a:pt x="365" y="793"/>
                </a:lnTo>
                <a:lnTo>
                  <a:pt x="356" y="764"/>
                </a:lnTo>
                <a:lnTo>
                  <a:pt x="347" y="735"/>
                </a:lnTo>
                <a:lnTo>
                  <a:pt x="339" y="704"/>
                </a:lnTo>
                <a:lnTo>
                  <a:pt x="334" y="673"/>
                </a:lnTo>
                <a:lnTo>
                  <a:pt x="330" y="642"/>
                </a:lnTo>
                <a:lnTo>
                  <a:pt x="326" y="609"/>
                </a:lnTo>
                <a:lnTo>
                  <a:pt x="324" y="577"/>
                </a:lnTo>
                <a:lnTo>
                  <a:pt x="540" y="577"/>
                </a:lnTo>
                <a:close/>
                <a:moveTo>
                  <a:pt x="364" y="328"/>
                </a:moveTo>
                <a:lnTo>
                  <a:pt x="385" y="334"/>
                </a:lnTo>
                <a:lnTo>
                  <a:pt x="406" y="340"/>
                </a:lnTo>
                <a:lnTo>
                  <a:pt x="428" y="346"/>
                </a:lnTo>
                <a:lnTo>
                  <a:pt x="450" y="350"/>
                </a:lnTo>
                <a:lnTo>
                  <a:pt x="472" y="353"/>
                </a:lnTo>
                <a:lnTo>
                  <a:pt x="494" y="357"/>
                </a:lnTo>
                <a:lnTo>
                  <a:pt x="517" y="359"/>
                </a:lnTo>
                <a:lnTo>
                  <a:pt x="540" y="360"/>
                </a:lnTo>
                <a:lnTo>
                  <a:pt x="540" y="540"/>
                </a:lnTo>
                <a:lnTo>
                  <a:pt x="324" y="540"/>
                </a:lnTo>
                <a:lnTo>
                  <a:pt x="326" y="512"/>
                </a:lnTo>
                <a:lnTo>
                  <a:pt x="329" y="485"/>
                </a:lnTo>
                <a:lnTo>
                  <a:pt x="332" y="457"/>
                </a:lnTo>
                <a:lnTo>
                  <a:pt x="336" y="430"/>
                </a:lnTo>
                <a:lnTo>
                  <a:pt x="342" y="404"/>
                </a:lnTo>
                <a:lnTo>
                  <a:pt x="348" y="378"/>
                </a:lnTo>
                <a:lnTo>
                  <a:pt x="356" y="352"/>
                </a:lnTo>
                <a:lnTo>
                  <a:pt x="364" y="328"/>
                </a:lnTo>
                <a:close/>
                <a:moveTo>
                  <a:pt x="344" y="282"/>
                </a:moveTo>
                <a:lnTo>
                  <a:pt x="328" y="275"/>
                </a:lnTo>
                <a:lnTo>
                  <a:pt x="311" y="267"/>
                </a:lnTo>
                <a:lnTo>
                  <a:pt x="295" y="258"/>
                </a:lnTo>
                <a:lnTo>
                  <a:pt x="279" y="250"/>
                </a:lnTo>
                <a:lnTo>
                  <a:pt x="264" y="240"/>
                </a:lnTo>
                <a:lnTo>
                  <a:pt x="249" y="230"/>
                </a:lnTo>
                <a:lnTo>
                  <a:pt x="235" y="221"/>
                </a:lnTo>
                <a:lnTo>
                  <a:pt x="221" y="210"/>
                </a:lnTo>
                <a:lnTo>
                  <a:pt x="234" y="198"/>
                </a:lnTo>
                <a:lnTo>
                  <a:pt x="248" y="186"/>
                </a:lnTo>
                <a:lnTo>
                  <a:pt x="262" y="174"/>
                </a:lnTo>
                <a:lnTo>
                  <a:pt x="276" y="163"/>
                </a:lnTo>
                <a:lnTo>
                  <a:pt x="291" y="154"/>
                </a:lnTo>
                <a:lnTo>
                  <a:pt x="306" y="144"/>
                </a:lnTo>
                <a:lnTo>
                  <a:pt x="322" y="134"/>
                </a:lnTo>
                <a:lnTo>
                  <a:pt x="338" y="126"/>
                </a:lnTo>
                <a:lnTo>
                  <a:pt x="355" y="118"/>
                </a:lnTo>
                <a:lnTo>
                  <a:pt x="371" y="110"/>
                </a:lnTo>
                <a:lnTo>
                  <a:pt x="388" y="104"/>
                </a:lnTo>
                <a:lnTo>
                  <a:pt x="405" y="97"/>
                </a:lnTo>
                <a:lnTo>
                  <a:pt x="424" y="92"/>
                </a:lnTo>
                <a:lnTo>
                  <a:pt x="441" y="88"/>
                </a:lnTo>
                <a:lnTo>
                  <a:pt x="459" y="83"/>
                </a:lnTo>
                <a:lnTo>
                  <a:pt x="478" y="80"/>
                </a:lnTo>
                <a:lnTo>
                  <a:pt x="458" y="102"/>
                </a:lnTo>
                <a:lnTo>
                  <a:pt x="438" y="124"/>
                </a:lnTo>
                <a:lnTo>
                  <a:pt x="419" y="148"/>
                </a:lnTo>
                <a:lnTo>
                  <a:pt x="402" y="173"/>
                </a:lnTo>
                <a:lnTo>
                  <a:pt x="386" y="199"/>
                </a:lnTo>
                <a:lnTo>
                  <a:pt x="371" y="225"/>
                </a:lnTo>
                <a:lnTo>
                  <a:pt x="357" y="253"/>
                </a:lnTo>
                <a:lnTo>
                  <a:pt x="344" y="282"/>
                </a:lnTo>
                <a:close/>
                <a:moveTo>
                  <a:pt x="540" y="74"/>
                </a:moveTo>
                <a:lnTo>
                  <a:pt x="540" y="324"/>
                </a:lnTo>
                <a:lnTo>
                  <a:pt x="519" y="323"/>
                </a:lnTo>
                <a:lnTo>
                  <a:pt x="498" y="321"/>
                </a:lnTo>
                <a:lnTo>
                  <a:pt x="477" y="318"/>
                </a:lnTo>
                <a:lnTo>
                  <a:pt x="456" y="315"/>
                </a:lnTo>
                <a:lnTo>
                  <a:pt x="437" y="311"/>
                </a:lnTo>
                <a:lnTo>
                  <a:pt x="416" y="306"/>
                </a:lnTo>
                <a:lnTo>
                  <a:pt x="397" y="301"/>
                </a:lnTo>
                <a:lnTo>
                  <a:pt x="377" y="294"/>
                </a:lnTo>
                <a:lnTo>
                  <a:pt x="392" y="262"/>
                </a:lnTo>
                <a:lnTo>
                  <a:pt x="409" y="230"/>
                </a:lnTo>
                <a:lnTo>
                  <a:pt x="427" y="200"/>
                </a:lnTo>
                <a:lnTo>
                  <a:pt x="446" y="172"/>
                </a:lnTo>
                <a:lnTo>
                  <a:pt x="467" y="145"/>
                </a:lnTo>
                <a:lnTo>
                  <a:pt x="490" y="119"/>
                </a:lnTo>
                <a:lnTo>
                  <a:pt x="513" y="95"/>
                </a:lnTo>
                <a:lnTo>
                  <a:pt x="538" y="74"/>
                </a:lnTo>
                <a:lnTo>
                  <a:pt x="539" y="74"/>
                </a:lnTo>
                <a:lnTo>
                  <a:pt x="540" y="74"/>
                </a:lnTo>
                <a:close/>
                <a:moveTo>
                  <a:pt x="638" y="80"/>
                </a:moveTo>
                <a:lnTo>
                  <a:pt x="656" y="83"/>
                </a:lnTo>
                <a:lnTo>
                  <a:pt x="674" y="88"/>
                </a:lnTo>
                <a:lnTo>
                  <a:pt x="693" y="92"/>
                </a:lnTo>
                <a:lnTo>
                  <a:pt x="710" y="97"/>
                </a:lnTo>
                <a:lnTo>
                  <a:pt x="727" y="104"/>
                </a:lnTo>
                <a:lnTo>
                  <a:pt x="744" y="110"/>
                </a:lnTo>
                <a:lnTo>
                  <a:pt x="762" y="118"/>
                </a:lnTo>
                <a:lnTo>
                  <a:pt x="778" y="126"/>
                </a:lnTo>
                <a:lnTo>
                  <a:pt x="794" y="134"/>
                </a:lnTo>
                <a:lnTo>
                  <a:pt x="809" y="144"/>
                </a:lnTo>
                <a:lnTo>
                  <a:pt x="825" y="154"/>
                </a:lnTo>
                <a:lnTo>
                  <a:pt x="841" y="163"/>
                </a:lnTo>
                <a:lnTo>
                  <a:pt x="855" y="174"/>
                </a:lnTo>
                <a:lnTo>
                  <a:pt x="869" y="186"/>
                </a:lnTo>
                <a:lnTo>
                  <a:pt x="883" y="198"/>
                </a:lnTo>
                <a:lnTo>
                  <a:pt x="896" y="210"/>
                </a:lnTo>
                <a:lnTo>
                  <a:pt x="882" y="221"/>
                </a:lnTo>
                <a:lnTo>
                  <a:pt x="867" y="230"/>
                </a:lnTo>
                <a:lnTo>
                  <a:pt x="851" y="240"/>
                </a:lnTo>
                <a:lnTo>
                  <a:pt x="836" y="250"/>
                </a:lnTo>
                <a:lnTo>
                  <a:pt x="821" y="258"/>
                </a:lnTo>
                <a:lnTo>
                  <a:pt x="805" y="267"/>
                </a:lnTo>
                <a:lnTo>
                  <a:pt x="789" y="275"/>
                </a:lnTo>
                <a:lnTo>
                  <a:pt x="773" y="282"/>
                </a:lnTo>
                <a:lnTo>
                  <a:pt x="760" y="253"/>
                </a:lnTo>
                <a:lnTo>
                  <a:pt x="746" y="225"/>
                </a:lnTo>
                <a:lnTo>
                  <a:pt x="730" y="199"/>
                </a:lnTo>
                <a:lnTo>
                  <a:pt x="714" y="173"/>
                </a:lnTo>
                <a:lnTo>
                  <a:pt x="696" y="148"/>
                </a:lnTo>
                <a:lnTo>
                  <a:pt x="678" y="124"/>
                </a:lnTo>
                <a:lnTo>
                  <a:pt x="658" y="102"/>
                </a:lnTo>
                <a:lnTo>
                  <a:pt x="638" y="80"/>
                </a:lnTo>
                <a:close/>
                <a:moveTo>
                  <a:pt x="578" y="74"/>
                </a:moveTo>
                <a:lnTo>
                  <a:pt x="603" y="95"/>
                </a:lnTo>
                <a:lnTo>
                  <a:pt x="627" y="119"/>
                </a:lnTo>
                <a:lnTo>
                  <a:pt x="648" y="145"/>
                </a:lnTo>
                <a:lnTo>
                  <a:pt x="670" y="172"/>
                </a:lnTo>
                <a:lnTo>
                  <a:pt x="689" y="200"/>
                </a:lnTo>
                <a:lnTo>
                  <a:pt x="708" y="230"/>
                </a:lnTo>
                <a:lnTo>
                  <a:pt x="724" y="262"/>
                </a:lnTo>
                <a:lnTo>
                  <a:pt x="739" y="294"/>
                </a:lnTo>
                <a:lnTo>
                  <a:pt x="720" y="301"/>
                </a:lnTo>
                <a:lnTo>
                  <a:pt x="699" y="306"/>
                </a:lnTo>
                <a:lnTo>
                  <a:pt x="680" y="311"/>
                </a:lnTo>
                <a:lnTo>
                  <a:pt x="659" y="315"/>
                </a:lnTo>
                <a:lnTo>
                  <a:pt x="639" y="318"/>
                </a:lnTo>
                <a:lnTo>
                  <a:pt x="618" y="321"/>
                </a:lnTo>
                <a:lnTo>
                  <a:pt x="598" y="323"/>
                </a:lnTo>
                <a:lnTo>
                  <a:pt x="576" y="324"/>
                </a:lnTo>
                <a:lnTo>
                  <a:pt x="576" y="74"/>
                </a:lnTo>
                <a:lnTo>
                  <a:pt x="577" y="74"/>
                </a:lnTo>
                <a:lnTo>
                  <a:pt x="578" y="74"/>
                </a:lnTo>
                <a:close/>
                <a:moveTo>
                  <a:pt x="538" y="1044"/>
                </a:moveTo>
                <a:lnTo>
                  <a:pt x="517" y="1024"/>
                </a:lnTo>
                <a:lnTo>
                  <a:pt x="495" y="1004"/>
                </a:lnTo>
                <a:lnTo>
                  <a:pt x="476" y="982"/>
                </a:lnTo>
                <a:lnTo>
                  <a:pt x="456" y="958"/>
                </a:lnTo>
                <a:lnTo>
                  <a:pt x="438" y="933"/>
                </a:lnTo>
                <a:lnTo>
                  <a:pt x="422" y="909"/>
                </a:lnTo>
                <a:lnTo>
                  <a:pt x="405" y="882"/>
                </a:lnTo>
                <a:lnTo>
                  <a:pt x="391" y="855"/>
                </a:lnTo>
                <a:lnTo>
                  <a:pt x="410" y="849"/>
                </a:lnTo>
                <a:lnTo>
                  <a:pt x="427" y="844"/>
                </a:lnTo>
                <a:lnTo>
                  <a:pt x="445" y="841"/>
                </a:lnTo>
                <a:lnTo>
                  <a:pt x="464" y="837"/>
                </a:lnTo>
                <a:lnTo>
                  <a:pt x="483" y="834"/>
                </a:lnTo>
                <a:lnTo>
                  <a:pt x="501" y="832"/>
                </a:lnTo>
                <a:lnTo>
                  <a:pt x="521" y="831"/>
                </a:lnTo>
                <a:lnTo>
                  <a:pt x="540" y="830"/>
                </a:lnTo>
                <a:lnTo>
                  <a:pt x="540" y="1044"/>
                </a:lnTo>
                <a:lnTo>
                  <a:pt x="538" y="1044"/>
                </a:lnTo>
                <a:close/>
                <a:moveTo>
                  <a:pt x="1043" y="540"/>
                </a:moveTo>
                <a:lnTo>
                  <a:pt x="828" y="540"/>
                </a:lnTo>
                <a:lnTo>
                  <a:pt x="825" y="511"/>
                </a:lnTo>
                <a:lnTo>
                  <a:pt x="823" y="482"/>
                </a:lnTo>
                <a:lnTo>
                  <a:pt x="820" y="453"/>
                </a:lnTo>
                <a:lnTo>
                  <a:pt x="816" y="424"/>
                </a:lnTo>
                <a:lnTo>
                  <a:pt x="809" y="396"/>
                </a:lnTo>
                <a:lnTo>
                  <a:pt x="803" y="369"/>
                </a:lnTo>
                <a:lnTo>
                  <a:pt x="795" y="342"/>
                </a:lnTo>
                <a:lnTo>
                  <a:pt x="786" y="315"/>
                </a:lnTo>
                <a:lnTo>
                  <a:pt x="804" y="307"/>
                </a:lnTo>
                <a:lnTo>
                  <a:pt x="821" y="298"/>
                </a:lnTo>
                <a:lnTo>
                  <a:pt x="840" y="290"/>
                </a:lnTo>
                <a:lnTo>
                  <a:pt x="856" y="280"/>
                </a:lnTo>
                <a:lnTo>
                  <a:pt x="873" y="269"/>
                </a:lnTo>
                <a:lnTo>
                  <a:pt x="889" y="258"/>
                </a:lnTo>
                <a:lnTo>
                  <a:pt x="904" y="248"/>
                </a:lnTo>
                <a:lnTo>
                  <a:pt x="921" y="236"/>
                </a:lnTo>
                <a:lnTo>
                  <a:pt x="933" y="252"/>
                </a:lnTo>
                <a:lnTo>
                  <a:pt x="946" y="268"/>
                </a:lnTo>
                <a:lnTo>
                  <a:pt x="958" y="284"/>
                </a:lnTo>
                <a:lnTo>
                  <a:pt x="970" y="302"/>
                </a:lnTo>
                <a:lnTo>
                  <a:pt x="980" y="319"/>
                </a:lnTo>
                <a:lnTo>
                  <a:pt x="990" y="337"/>
                </a:lnTo>
                <a:lnTo>
                  <a:pt x="999" y="356"/>
                </a:lnTo>
                <a:lnTo>
                  <a:pt x="1007" y="375"/>
                </a:lnTo>
                <a:lnTo>
                  <a:pt x="1014" y="394"/>
                </a:lnTo>
                <a:lnTo>
                  <a:pt x="1022" y="415"/>
                </a:lnTo>
                <a:lnTo>
                  <a:pt x="1027" y="434"/>
                </a:lnTo>
                <a:lnTo>
                  <a:pt x="1033" y="455"/>
                </a:lnTo>
                <a:lnTo>
                  <a:pt x="1036" y="477"/>
                </a:lnTo>
                <a:lnTo>
                  <a:pt x="1039" y="497"/>
                </a:lnTo>
                <a:lnTo>
                  <a:pt x="1041" y="519"/>
                </a:lnTo>
                <a:lnTo>
                  <a:pt x="1043" y="540"/>
                </a:lnTo>
                <a:close/>
                <a:moveTo>
                  <a:pt x="558" y="0"/>
                </a:moveTo>
                <a:lnTo>
                  <a:pt x="530" y="1"/>
                </a:lnTo>
                <a:lnTo>
                  <a:pt x="501" y="4"/>
                </a:lnTo>
                <a:lnTo>
                  <a:pt x="473" y="7"/>
                </a:lnTo>
                <a:lnTo>
                  <a:pt x="445" y="12"/>
                </a:lnTo>
                <a:lnTo>
                  <a:pt x="418" y="19"/>
                </a:lnTo>
                <a:lnTo>
                  <a:pt x="392" y="26"/>
                </a:lnTo>
                <a:lnTo>
                  <a:pt x="366" y="35"/>
                </a:lnTo>
                <a:lnTo>
                  <a:pt x="341" y="45"/>
                </a:lnTo>
                <a:lnTo>
                  <a:pt x="316" y="55"/>
                </a:lnTo>
                <a:lnTo>
                  <a:pt x="292" y="68"/>
                </a:lnTo>
                <a:lnTo>
                  <a:pt x="268" y="81"/>
                </a:lnTo>
                <a:lnTo>
                  <a:pt x="245" y="96"/>
                </a:lnTo>
                <a:lnTo>
                  <a:pt x="224" y="112"/>
                </a:lnTo>
                <a:lnTo>
                  <a:pt x="203" y="128"/>
                </a:lnTo>
                <a:lnTo>
                  <a:pt x="183" y="146"/>
                </a:lnTo>
                <a:lnTo>
                  <a:pt x="163" y="164"/>
                </a:lnTo>
                <a:lnTo>
                  <a:pt x="145" y="184"/>
                </a:lnTo>
                <a:lnTo>
                  <a:pt x="128" y="203"/>
                </a:lnTo>
                <a:lnTo>
                  <a:pt x="110" y="225"/>
                </a:lnTo>
                <a:lnTo>
                  <a:pt x="95" y="247"/>
                </a:lnTo>
                <a:lnTo>
                  <a:pt x="80" y="269"/>
                </a:lnTo>
                <a:lnTo>
                  <a:pt x="67" y="293"/>
                </a:lnTo>
                <a:lnTo>
                  <a:pt x="55" y="317"/>
                </a:lnTo>
                <a:lnTo>
                  <a:pt x="44" y="342"/>
                </a:lnTo>
                <a:lnTo>
                  <a:pt x="34" y="366"/>
                </a:lnTo>
                <a:lnTo>
                  <a:pt x="25" y="392"/>
                </a:lnTo>
                <a:lnTo>
                  <a:pt x="18" y="419"/>
                </a:lnTo>
                <a:lnTo>
                  <a:pt x="11" y="446"/>
                </a:lnTo>
                <a:lnTo>
                  <a:pt x="7" y="473"/>
                </a:lnTo>
                <a:lnTo>
                  <a:pt x="2" y="501"/>
                </a:lnTo>
                <a:lnTo>
                  <a:pt x="0" y="529"/>
                </a:lnTo>
                <a:lnTo>
                  <a:pt x="0" y="559"/>
                </a:lnTo>
                <a:lnTo>
                  <a:pt x="0" y="588"/>
                </a:lnTo>
                <a:lnTo>
                  <a:pt x="2" y="616"/>
                </a:lnTo>
                <a:lnTo>
                  <a:pt x="7" y="644"/>
                </a:lnTo>
                <a:lnTo>
                  <a:pt x="11" y="671"/>
                </a:lnTo>
                <a:lnTo>
                  <a:pt x="18" y="698"/>
                </a:lnTo>
                <a:lnTo>
                  <a:pt x="25" y="725"/>
                </a:lnTo>
                <a:lnTo>
                  <a:pt x="34" y="751"/>
                </a:lnTo>
                <a:lnTo>
                  <a:pt x="44" y="776"/>
                </a:lnTo>
                <a:lnTo>
                  <a:pt x="55" y="801"/>
                </a:lnTo>
                <a:lnTo>
                  <a:pt x="67" y="824"/>
                </a:lnTo>
                <a:lnTo>
                  <a:pt x="80" y="848"/>
                </a:lnTo>
                <a:lnTo>
                  <a:pt x="95" y="871"/>
                </a:lnTo>
                <a:lnTo>
                  <a:pt x="110" y="892"/>
                </a:lnTo>
                <a:lnTo>
                  <a:pt x="128" y="914"/>
                </a:lnTo>
                <a:lnTo>
                  <a:pt x="145" y="933"/>
                </a:lnTo>
                <a:lnTo>
                  <a:pt x="163" y="953"/>
                </a:lnTo>
                <a:lnTo>
                  <a:pt x="183" y="972"/>
                </a:lnTo>
                <a:lnTo>
                  <a:pt x="203" y="990"/>
                </a:lnTo>
                <a:lnTo>
                  <a:pt x="224" y="1006"/>
                </a:lnTo>
                <a:lnTo>
                  <a:pt x="245" y="1021"/>
                </a:lnTo>
                <a:lnTo>
                  <a:pt x="268" y="1036"/>
                </a:lnTo>
                <a:lnTo>
                  <a:pt x="292" y="1049"/>
                </a:lnTo>
                <a:lnTo>
                  <a:pt x="316" y="1062"/>
                </a:lnTo>
                <a:lnTo>
                  <a:pt x="341" y="1073"/>
                </a:lnTo>
                <a:lnTo>
                  <a:pt x="366" y="1082"/>
                </a:lnTo>
                <a:lnTo>
                  <a:pt x="392" y="1091"/>
                </a:lnTo>
                <a:lnTo>
                  <a:pt x="418" y="1099"/>
                </a:lnTo>
                <a:lnTo>
                  <a:pt x="445" y="1105"/>
                </a:lnTo>
                <a:lnTo>
                  <a:pt x="473" y="1111"/>
                </a:lnTo>
                <a:lnTo>
                  <a:pt x="501" y="1114"/>
                </a:lnTo>
                <a:lnTo>
                  <a:pt x="530" y="1116"/>
                </a:lnTo>
                <a:lnTo>
                  <a:pt x="558" y="1117"/>
                </a:lnTo>
                <a:lnTo>
                  <a:pt x="587" y="1116"/>
                </a:lnTo>
                <a:lnTo>
                  <a:pt x="615" y="1114"/>
                </a:lnTo>
                <a:lnTo>
                  <a:pt x="643" y="1111"/>
                </a:lnTo>
                <a:lnTo>
                  <a:pt x="670" y="1105"/>
                </a:lnTo>
                <a:lnTo>
                  <a:pt x="697" y="1099"/>
                </a:lnTo>
                <a:lnTo>
                  <a:pt x="724" y="1091"/>
                </a:lnTo>
                <a:lnTo>
                  <a:pt x="750" y="1082"/>
                </a:lnTo>
                <a:lnTo>
                  <a:pt x="775" y="1073"/>
                </a:lnTo>
                <a:lnTo>
                  <a:pt x="800" y="1062"/>
                </a:lnTo>
                <a:lnTo>
                  <a:pt x="824" y="1049"/>
                </a:lnTo>
                <a:lnTo>
                  <a:pt x="847" y="1036"/>
                </a:lnTo>
                <a:lnTo>
                  <a:pt x="870" y="1021"/>
                </a:lnTo>
                <a:lnTo>
                  <a:pt x="891" y="1006"/>
                </a:lnTo>
                <a:lnTo>
                  <a:pt x="913" y="990"/>
                </a:lnTo>
                <a:lnTo>
                  <a:pt x="933" y="972"/>
                </a:lnTo>
                <a:lnTo>
                  <a:pt x="953" y="953"/>
                </a:lnTo>
                <a:lnTo>
                  <a:pt x="971" y="933"/>
                </a:lnTo>
                <a:lnTo>
                  <a:pt x="989" y="914"/>
                </a:lnTo>
                <a:lnTo>
                  <a:pt x="1005" y="892"/>
                </a:lnTo>
                <a:lnTo>
                  <a:pt x="1021" y="871"/>
                </a:lnTo>
                <a:lnTo>
                  <a:pt x="1035" y="848"/>
                </a:lnTo>
                <a:lnTo>
                  <a:pt x="1049" y="824"/>
                </a:lnTo>
                <a:lnTo>
                  <a:pt x="1061" y="801"/>
                </a:lnTo>
                <a:lnTo>
                  <a:pt x="1072" y="776"/>
                </a:lnTo>
                <a:lnTo>
                  <a:pt x="1083" y="751"/>
                </a:lnTo>
                <a:lnTo>
                  <a:pt x="1091" y="725"/>
                </a:lnTo>
                <a:lnTo>
                  <a:pt x="1099" y="698"/>
                </a:lnTo>
                <a:lnTo>
                  <a:pt x="1104" y="671"/>
                </a:lnTo>
                <a:lnTo>
                  <a:pt x="1110" y="644"/>
                </a:lnTo>
                <a:lnTo>
                  <a:pt x="1113" y="616"/>
                </a:lnTo>
                <a:lnTo>
                  <a:pt x="1115" y="588"/>
                </a:lnTo>
                <a:lnTo>
                  <a:pt x="1116" y="559"/>
                </a:lnTo>
                <a:lnTo>
                  <a:pt x="1115" y="529"/>
                </a:lnTo>
                <a:lnTo>
                  <a:pt x="1113" y="501"/>
                </a:lnTo>
                <a:lnTo>
                  <a:pt x="1110" y="473"/>
                </a:lnTo>
                <a:lnTo>
                  <a:pt x="1104" y="446"/>
                </a:lnTo>
                <a:lnTo>
                  <a:pt x="1099" y="419"/>
                </a:lnTo>
                <a:lnTo>
                  <a:pt x="1091" y="392"/>
                </a:lnTo>
                <a:lnTo>
                  <a:pt x="1083" y="366"/>
                </a:lnTo>
                <a:lnTo>
                  <a:pt x="1072" y="342"/>
                </a:lnTo>
                <a:lnTo>
                  <a:pt x="1061" y="317"/>
                </a:lnTo>
                <a:lnTo>
                  <a:pt x="1049" y="293"/>
                </a:lnTo>
                <a:lnTo>
                  <a:pt x="1035" y="269"/>
                </a:lnTo>
                <a:lnTo>
                  <a:pt x="1021" y="247"/>
                </a:lnTo>
                <a:lnTo>
                  <a:pt x="1005" y="225"/>
                </a:lnTo>
                <a:lnTo>
                  <a:pt x="989" y="203"/>
                </a:lnTo>
                <a:lnTo>
                  <a:pt x="971" y="184"/>
                </a:lnTo>
                <a:lnTo>
                  <a:pt x="953" y="164"/>
                </a:lnTo>
                <a:lnTo>
                  <a:pt x="933" y="146"/>
                </a:lnTo>
                <a:lnTo>
                  <a:pt x="913" y="128"/>
                </a:lnTo>
                <a:lnTo>
                  <a:pt x="891" y="112"/>
                </a:lnTo>
                <a:lnTo>
                  <a:pt x="870" y="96"/>
                </a:lnTo>
                <a:lnTo>
                  <a:pt x="847" y="81"/>
                </a:lnTo>
                <a:lnTo>
                  <a:pt x="824" y="68"/>
                </a:lnTo>
                <a:lnTo>
                  <a:pt x="800" y="55"/>
                </a:lnTo>
                <a:lnTo>
                  <a:pt x="775" y="45"/>
                </a:lnTo>
                <a:lnTo>
                  <a:pt x="750" y="35"/>
                </a:lnTo>
                <a:lnTo>
                  <a:pt x="724" y="26"/>
                </a:lnTo>
                <a:lnTo>
                  <a:pt x="697" y="19"/>
                </a:lnTo>
                <a:lnTo>
                  <a:pt x="670" y="12"/>
                </a:lnTo>
                <a:lnTo>
                  <a:pt x="643" y="7"/>
                </a:lnTo>
                <a:lnTo>
                  <a:pt x="615" y="4"/>
                </a:lnTo>
                <a:lnTo>
                  <a:pt x="587" y="1"/>
                </a:lnTo>
                <a:lnTo>
                  <a:pt x="558" y="0"/>
                </a:lnTo>
                <a:close/>
              </a:path>
            </a:pathLst>
          </a:custGeom>
          <a:solidFill>
            <a:srgbClr val="7C0F0D"/>
          </a:solidFill>
          <a:ln>
            <a:solidFill>
              <a:srgbClr val="6F8B97"/>
            </a:solidFill>
          </a:ln>
        </p:spPr>
        <p:txBody>
          <a:bodyPr/>
          <a:lstStyle/>
          <a:p>
            <a:endParaRPr lang="zh-CN" altLang="en-US" sz="2000" dirty="0"/>
          </a:p>
        </p:txBody>
      </p:sp>
      <p:grpSp>
        <p:nvGrpSpPr>
          <p:cNvPr id="14" name="Group 33">
            <a:extLst>
              <a:ext uri="{FF2B5EF4-FFF2-40B4-BE49-F238E27FC236}">
                <a16:creationId xmlns:a16="http://schemas.microsoft.com/office/drawing/2014/main" id="{957541E5-5FB2-4384-940D-312180495A0C}"/>
              </a:ext>
            </a:extLst>
          </p:cNvPr>
          <p:cNvGrpSpPr/>
          <p:nvPr/>
        </p:nvGrpSpPr>
        <p:grpSpPr>
          <a:xfrm>
            <a:off x="6298650" y="3853058"/>
            <a:ext cx="279189" cy="406092"/>
            <a:chOff x="3720306" y="3668315"/>
            <a:chExt cx="314325" cy="457200"/>
          </a:xfrm>
          <a:solidFill>
            <a:srgbClr val="7C0F0D"/>
          </a:solidFill>
        </p:grpSpPr>
        <p:sp>
          <p:nvSpPr>
            <p:cNvPr id="15" name="Freeform 114">
              <a:extLst>
                <a:ext uri="{FF2B5EF4-FFF2-40B4-BE49-F238E27FC236}">
                  <a16:creationId xmlns:a16="http://schemas.microsoft.com/office/drawing/2014/main" id="{1801EC43-EC90-451F-9ADD-75783DF96D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solidFill>
                <a:srgbClr val="6F8B97"/>
              </a:solidFill>
            </a:ln>
            <a:extLst/>
          </p:spPr>
          <p:txBody>
            <a:bodyPr/>
            <a:lstStyle/>
            <a:p>
              <a:pPr>
                <a:defRPr/>
              </a:pPr>
              <a:endParaRPr lang="en-US" sz="2000"/>
            </a:p>
          </p:txBody>
        </p:sp>
        <p:sp>
          <p:nvSpPr>
            <p:cNvPr id="16" name="Freeform 115">
              <a:extLst>
                <a:ext uri="{FF2B5EF4-FFF2-40B4-BE49-F238E27FC236}">
                  <a16:creationId xmlns:a16="http://schemas.microsoft.com/office/drawing/2014/main" id="{C97123EC-F5C9-4D3D-84D0-FD2AEF485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solidFill>
                <a:srgbClr val="6F8B97"/>
              </a:solidFill>
            </a:ln>
            <a:extLst/>
          </p:spPr>
          <p:txBody>
            <a:bodyPr/>
            <a:lstStyle/>
            <a:p>
              <a:pPr>
                <a:defRPr/>
              </a:pPr>
              <a:endParaRPr lang="en-US" sz="2000"/>
            </a:p>
          </p:txBody>
        </p:sp>
      </p:grpSp>
      <p:grpSp>
        <p:nvGrpSpPr>
          <p:cNvPr id="17" name="Group 36">
            <a:extLst>
              <a:ext uri="{FF2B5EF4-FFF2-40B4-BE49-F238E27FC236}">
                <a16:creationId xmlns:a16="http://schemas.microsoft.com/office/drawing/2014/main" id="{94FC8EBC-4C0F-44DC-82FE-AF040507B0C1}"/>
              </a:ext>
            </a:extLst>
          </p:cNvPr>
          <p:cNvGrpSpPr/>
          <p:nvPr/>
        </p:nvGrpSpPr>
        <p:grpSpPr>
          <a:xfrm>
            <a:off x="6243497" y="2498212"/>
            <a:ext cx="369175" cy="369174"/>
            <a:chOff x="4563268" y="1839514"/>
            <a:chExt cx="457201" cy="457200"/>
          </a:xfrm>
          <a:solidFill>
            <a:srgbClr val="7C0F0D"/>
          </a:solidFill>
        </p:grpSpPr>
        <p:sp>
          <p:nvSpPr>
            <p:cNvPr id="18" name="Freeform 137">
              <a:extLst>
                <a:ext uri="{FF2B5EF4-FFF2-40B4-BE49-F238E27FC236}">
                  <a16:creationId xmlns:a16="http://schemas.microsoft.com/office/drawing/2014/main" id="{8D2E12B1-2287-493C-9FE8-5546A842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506" y="1896665"/>
              <a:ext cx="150813" cy="149225"/>
            </a:xfrm>
            <a:custGeom>
              <a:avLst/>
              <a:gdLst>
                <a:gd name="T0" fmla="*/ 342 w 378"/>
                <a:gd name="T1" fmla="*/ 360 h 378"/>
                <a:gd name="T2" fmla="*/ 343 w 378"/>
                <a:gd name="T3" fmla="*/ 367 h 378"/>
                <a:gd name="T4" fmla="*/ 347 w 378"/>
                <a:gd name="T5" fmla="*/ 372 h 378"/>
                <a:gd name="T6" fmla="*/ 353 w 378"/>
                <a:gd name="T7" fmla="*/ 377 h 378"/>
                <a:gd name="T8" fmla="*/ 360 w 378"/>
                <a:gd name="T9" fmla="*/ 378 h 378"/>
                <a:gd name="T10" fmla="*/ 367 w 378"/>
                <a:gd name="T11" fmla="*/ 377 h 378"/>
                <a:gd name="T12" fmla="*/ 373 w 378"/>
                <a:gd name="T13" fmla="*/ 372 h 378"/>
                <a:gd name="T14" fmla="*/ 376 w 378"/>
                <a:gd name="T15" fmla="*/ 367 h 378"/>
                <a:gd name="T16" fmla="*/ 378 w 378"/>
                <a:gd name="T17" fmla="*/ 360 h 378"/>
                <a:gd name="T18" fmla="*/ 378 w 378"/>
                <a:gd name="T19" fmla="*/ 359 h 378"/>
                <a:gd name="T20" fmla="*/ 376 w 378"/>
                <a:gd name="T21" fmla="*/ 323 h 378"/>
                <a:gd name="T22" fmla="*/ 371 w 378"/>
                <a:gd name="T23" fmla="*/ 287 h 378"/>
                <a:gd name="T24" fmla="*/ 361 w 378"/>
                <a:gd name="T25" fmla="*/ 253 h 378"/>
                <a:gd name="T26" fmla="*/ 349 w 378"/>
                <a:gd name="T27" fmla="*/ 220 h 378"/>
                <a:gd name="T28" fmla="*/ 334 w 378"/>
                <a:gd name="T29" fmla="*/ 189 h 378"/>
                <a:gd name="T30" fmla="*/ 316 w 378"/>
                <a:gd name="T31" fmla="*/ 158 h 378"/>
                <a:gd name="T32" fmla="*/ 295 w 378"/>
                <a:gd name="T33" fmla="*/ 131 h 378"/>
                <a:gd name="T34" fmla="*/ 273 w 378"/>
                <a:gd name="T35" fmla="*/ 105 h 378"/>
                <a:gd name="T36" fmla="*/ 247 w 378"/>
                <a:gd name="T37" fmla="*/ 83 h 378"/>
                <a:gd name="T38" fmla="*/ 220 w 378"/>
                <a:gd name="T39" fmla="*/ 62 h 378"/>
                <a:gd name="T40" fmla="*/ 190 w 378"/>
                <a:gd name="T41" fmla="*/ 44 h 378"/>
                <a:gd name="T42" fmla="*/ 158 w 378"/>
                <a:gd name="T43" fmla="*/ 29 h 378"/>
                <a:gd name="T44" fmla="*/ 126 w 378"/>
                <a:gd name="T45" fmla="*/ 17 h 378"/>
                <a:gd name="T46" fmla="*/ 91 w 378"/>
                <a:gd name="T47" fmla="*/ 7 h 378"/>
                <a:gd name="T48" fmla="*/ 56 w 378"/>
                <a:gd name="T49" fmla="*/ 2 h 378"/>
                <a:gd name="T50" fmla="*/ 19 w 378"/>
                <a:gd name="T51" fmla="*/ 1 h 378"/>
                <a:gd name="T52" fmla="*/ 18 w 378"/>
                <a:gd name="T53" fmla="*/ 0 h 378"/>
                <a:gd name="T54" fmla="*/ 11 w 378"/>
                <a:gd name="T55" fmla="*/ 2 h 378"/>
                <a:gd name="T56" fmla="*/ 5 w 378"/>
                <a:gd name="T57" fmla="*/ 5 h 378"/>
                <a:gd name="T58" fmla="*/ 2 w 378"/>
                <a:gd name="T59" fmla="*/ 12 h 378"/>
                <a:gd name="T60" fmla="*/ 0 w 378"/>
                <a:gd name="T61" fmla="*/ 18 h 378"/>
                <a:gd name="T62" fmla="*/ 2 w 378"/>
                <a:gd name="T63" fmla="*/ 24 h 378"/>
                <a:gd name="T64" fmla="*/ 5 w 378"/>
                <a:gd name="T65" fmla="*/ 31 h 378"/>
                <a:gd name="T66" fmla="*/ 11 w 378"/>
                <a:gd name="T67" fmla="*/ 34 h 378"/>
                <a:gd name="T68" fmla="*/ 18 w 378"/>
                <a:gd name="T69" fmla="*/ 36 h 378"/>
                <a:gd name="T70" fmla="*/ 34 w 378"/>
                <a:gd name="T71" fmla="*/ 36 h 378"/>
                <a:gd name="T72" fmla="*/ 68 w 378"/>
                <a:gd name="T73" fmla="*/ 40 h 378"/>
                <a:gd name="T74" fmla="*/ 99 w 378"/>
                <a:gd name="T75" fmla="*/ 46 h 378"/>
                <a:gd name="T76" fmla="*/ 129 w 378"/>
                <a:gd name="T77" fmla="*/ 56 h 378"/>
                <a:gd name="T78" fmla="*/ 158 w 378"/>
                <a:gd name="T79" fmla="*/ 68 h 378"/>
                <a:gd name="T80" fmla="*/ 185 w 378"/>
                <a:gd name="T81" fmla="*/ 83 h 378"/>
                <a:gd name="T82" fmla="*/ 211 w 378"/>
                <a:gd name="T83" fmla="*/ 100 h 378"/>
                <a:gd name="T84" fmla="*/ 236 w 378"/>
                <a:gd name="T85" fmla="*/ 121 h 378"/>
                <a:gd name="T86" fmla="*/ 258 w 378"/>
                <a:gd name="T87" fmla="*/ 142 h 378"/>
                <a:gd name="T88" fmla="*/ 277 w 378"/>
                <a:gd name="T89" fmla="*/ 166 h 378"/>
                <a:gd name="T90" fmla="*/ 295 w 378"/>
                <a:gd name="T91" fmla="*/ 192 h 378"/>
                <a:gd name="T92" fmla="*/ 310 w 378"/>
                <a:gd name="T93" fmla="*/ 220 h 378"/>
                <a:gd name="T94" fmla="*/ 322 w 378"/>
                <a:gd name="T95" fmla="*/ 249 h 378"/>
                <a:gd name="T96" fmla="*/ 332 w 378"/>
                <a:gd name="T97" fmla="*/ 279 h 378"/>
                <a:gd name="T98" fmla="*/ 339 w 378"/>
                <a:gd name="T99" fmla="*/ 311 h 378"/>
                <a:gd name="T100" fmla="*/ 342 w 378"/>
                <a:gd name="T101" fmla="*/ 34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8" h="378">
                  <a:moveTo>
                    <a:pt x="342" y="360"/>
                  </a:moveTo>
                  <a:lnTo>
                    <a:pt x="342" y="360"/>
                  </a:lnTo>
                  <a:lnTo>
                    <a:pt x="342" y="364"/>
                  </a:lnTo>
                  <a:lnTo>
                    <a:pt x="343" y="367"/>
                  </a:lnTo>
                  <a:lnTo>
                    <a:pt x="345" y="370"/>
                  </a:lnTo>
                  <a:lnTo>
                    <a:pt x="347" y="372"/>
                  </a:lnTo>
                  <a:lnTo>
                    <a:pt x="349" y="375"/>
                  </a:lnTo>
                  <a:lnTo>
                    <a:pt x="353" y="377"/>
                  </a:lnTo>
                  <a:lnTo>
                    <a:pt x="356" y="378"/>
                  </a:lnTo>
                  <a:lnTo>
                    <a:pt x="360" y="378"/>
                  </a:lnTo>
                  <a:lnTo>
                    <a:pt x="364" y="378"/>
                  </a:lnTo>
                  <a:lnTo>
                    <a:pt x="367" y="377"/>
                  </a:lnTo>
                  <a:lnTo>
                    <a:pt x="370" y="374"/>
                  </a:lnTo>
                  <a:lnTo>
                    <a:pt x="373" y="372"/>
                  </a:lnTo>
                  <a:lnTo>
                    <a:pt x="375" y="370"/>
                  </a:lnTo>
                  <a:lnTo>
                    <a:pt x="376" y="367"/>
                  </a:lnTo>
                  <a:lnTo>
                    <a:pt x="378" y="364"/>
                  </a:lnTo>
                  <a:lnTo>
                    <a:pt x="378" y="360"/>
                  </a:lnTo>
                  <a:lnTo>
                    <a:pt x="378" y="360"/>
                  </a:lnTo>
                  <a:lnTo>
                    <a:pt x="378" y="359"/>
                  </a:lnTo>
                  <a:lnTo>
                    <a:pt x="378" y="341"/>
                  </a:lnTo>
                  <a:lnTo>
                    <a:pt x="376" y="323"/>
                  </a:lnTo>
                  <a:lnTo>
                    <a:pt x="373" y="305"/>
                  </a:lnTo>
                  <a:lnTo>
                    <a:pt x="371" y="287"/>
                  </a:lnTo>
                  <a:lnTo>
                    <a:pt x="367" y="270"/>
                  </a:lnTo>
                  <a:lnTo>
                    <a:pt x="361" y="253"/>
                  </a:lnTo>
                  <a:lnTo>
                    <a:pt x="356" y="236"/>
                  </a:lnTo>
                  <a:lnTo>
                    <a:pt x="349" y="220"/>
                  </a:lnTo>
                  <a:lnTo>
                    <a:pt x="342" y="204"/>
                  </a:lnTo>
                  <a:lnTo>
                    <a:pt x="334" y="189"/>
                  </a:lnTo>
                  <a:lnTo>
                    <a:pt x="326" y="174"/>
                  </a:lnTo>
                  <a:lnTo>
                    <a:pt x="316" y="158"/>
                  </a:lnTo>
                  <a:lnTo>
                    <a:pt x="306" y="144"/>
                  </a:lnTo>
                  <a:lnTo>
                    <a:pt x="295" y="131"/>
                  </a:lnTo>
                  <a:lnTo>
                    <a:pt x="285" y="118"/>
                  </a:lnTo>
                  <a:lnTo>
                    <a:pt x="273" y="105"/>
                  </a:lnTo>
                  <a:lnTo>
                    <a:pt x="260" y="94"/>
                  </a:lnTo>
                  <a:lnTo>
                    <a:pt x="247" y="83"/>
                  </a:lnTo>
                  <a:lnTo>
                    <a:pt x="234" y="72"/>
                  </a:lnTo>
                  <a:lnTo>
                    <a:pt x="220" y="62"/>
                  </a:lnTo>
                  <a:lnTo>
                    <a:pt x="205" y="53"/>
                  </a:lnTo>
                  <a:lnTo>
                    <a:pt x="190" y="44"/>
                  </a:lnTo>
                  <a:lnTo>
                    <a:pt x="175" y="36"/>
                  </a:lnTo>
                  <a:lnTo>
                    <a:pt x="158" y="29"/>
                  </a:lnTo>
                  <a:lnTo>
                    <a:pt x="142" y="22"/>
                  </a:lnTo>
                  <a:lnTo>
                    <a:pt x="126" y="17"/>
                  </a:lnTo>
                  <a:lnTo>
                    <a:pt x="109" y="12"/>
                  </a:lnTo>
                  <a:lnTo>
                    <a:pt x="91" y="7"/>
                  </a:lnTo>
                  <a:lnTo>
                    <a:pt x="74" y="4"/>
                  </a:lnTo>
                  <a:lnTo>
                    <a:pt x="56" y="2"/>
                  </a:lnTo>
                  <a:lnTo>
                    <a:pt x="37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2" y="24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8" y="33"/>
                  </a:lnTo>
                  <a:lnTo>
                    <a:pt x="11" y="34"/>
                  </a:lnTo>
                  <a:lnTo>
                    <a:pt x="15" y="35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34" y="36"/>
                  </a:lnTo>
                  <a:lnTo>
                    <a:pt x="51" y="37"/>
                  </a:lnTo>
                  <a:lnTo>
                    <a:pt x="68" y="40"/>
                  </a:lnTo>
                  <a:lnTo>
                    <a:pt x="83" y="43"/>
                  </a:lnTo>
                  <a:lnTo>
                    <a:pt x="99" y="46"/>
                  </a:lnTo>
                  <a:lnTo>
                    <a:pt x="114" y="50"/>
                  </a:lnTo>
                  <a:lnTo>
                    <a:pt x="129" y="56"/>
                  </a:lnTo>
                  <a:lnTo>
                    <a:pt x="144" y="61"/>
                  </a:lnTo>
                  <a:lnTo>
                    <a:pt x="158" y="68"/>
                  </a:lnTo>
                  <a:lnTo>
                    <a:pt x="172" y="75"/>
                  </a:lnTo>
                  <a:lnTo>
                    <a:pt x="185" y="83"/>
                  </a:lnTo>
                  <a:lnTo>
                    <a:pt x="199" y="91"/>
                  </a:lnTo>
                  <a:lnTo>
                    <a:pt x="211" y="100"/>
                  </a:lnTo>
                  <a:lnTo>
                    <a:pt x="224" y="110"/>
                  </a:lnTo>
                  <a:lnTo>
                    <a:pt x="236" y="121"/>
                  </a:lnTo>
                  <a:lnTo>
                    <a:pt x="247" y="131"/>
                  </a:lnTo>
                  <a:lnTo>
                    <a:pt x="258" y="142"/>
                  </a:lnTo>
                  <a:lnTo>
                    <a:pt x="267" y="154"/>
                  </a:lnTo>
                  <a:lnTo>
                    <a:pt x="277" y="166"/>
                  </a:lnTo>
                  <a:lnTo>
                    <a:pt x="287" y="179"/>
                  </a:lnTo>
                  <a:lnTo>
                    <a:pt x="295" y="192"/>
                  </a:lnTo>
                  <a:lnTo>
                    <a:pt x="303" y="206"/>
                  </a:lnTo>
                  <a:lnTo>
                    <a:pt x="310" y="220"/>
                  </a:lnTo>
                  <a:lnTo>
                    <a:pt x="316" y="234"/>
                  </a:lnTo>
                  <a:lnTo>
                    <a:pt x="322" y="249"/>
                  </a:lnTo>
                  <a:lnTo>
                    <a:pt x="328" y="264"/>
                  </a:lnTo>
                  <a:lnTo>
                    <a:pt x="332" y="279"/>
                  </a:lnTo>
                  <a:lnTo>
                    <a:pt x="335" y="294"/>
                  </a:lnTo>
                  <a:lnTo>
                    <a:pt x="339" y="311"/>
                  </a:lnTo>
                  <a:lnTo>
                    <a:pt x="340" y="327"/>
                  </a:lnTo>
                  <a:lnTo>
                    <a:pt x="342" y="343"/>
                  </a:lnTo>
                  <a:lnTo>
                    <a:pt x="342" y="360"/>
                  </a:lnTo>
                  <a:close/>
                </a:path>
              </a:pathLst>
            </a:custGeom>
            <a:grpFill/>
            <a:ln>
              <a:solidFill>
                <a:srgbClr val="6F8B97"/>
              </a:solidFill>
            </a:ln>
            <a:extLst/>
          </p:spPr>
          <p:txBody>
            <a:bodyPr/>
            <a:lstStyle/>
            <a:p>
              <a:pPr>
                <a:defRPr/>
              </a:pPr>
              <a:endParaRPr lang="en-US" sz="2000"/>
            </a:p>
          </p:txBody>
        </p:sp>
        <p:sp>
          <p:nvSpPr>
            <p:cNvPr id="19" name="Freeform 138">
              <a:extLst>
                <a:ext uri="{FF2B5EF4-FFF2-40B4-BE49-F238E27FC236}">
                  <a16:creationId xmlns:a16="http://schemas.microsoft.com/office/drawing/2014/main" id="{79B7D168-6FD5-4F69-894A-9D9902509F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3268" y="1839514"/>
              <a:ext cx="457200" cy="457200"/>
            </a:xfrm>
            <a:custGeom>
              <a:avLst/>
              <a:gdLst>
                <a:gd name="T0" fmla="*/ 1071 w 1152"/>
                <a:gd name="T1" fmla="*/ 923 h 1152"/>
                <a:gd name="T2" fmla="*/ 1059 w 1152"/>
                <a:gd name="T3" fmla="*/ 932 h 1152"/>
                <a:gd name="T4" fmla="*/ 1044 w 1152"/>
                <a:gd name="T5" fmla="*/ 936 h 1152"/>
                <a:gd name="T6" fmla="*/ 216 w 1152"/>
                <a:gd name="T7" fmla="*/ 108 h 1152"/>
                <a:gd name="T8" fmla="*/ 219 w 1152"/>
                <a:gd name="T9" fmla="*/ 93 h 1152"/>
                <a:gd name="T10" fmla="*/ 229 w 1152"/>
                <a:gd name="T11" fmla="*/ 80 h 1152"/>
                <a:gd name="T12" fmla="*/ 245 w 1152"/>
                <a:gd name="T13" fmla="*/ 72 h 1152"/>
                <a:gd name="T14" fmla="*/ 266 w 1152"/>
                <a:gd name="T15" fmla="*/ 75 h 1152"/>
                <a:gd name="T16" fmla="*/ 1069 w 1152"/>
                <a:gd name="T17" fmla="*/ 875 h 1152"/>
                <a:gd name="T18" fmla="*/ 1078 w 1152"/>
                <a:gd name="T19" fmla="*/ 888 h 1152"/>
                <a:gd name="T20" fmla="*/ 1080 w 1152"/>
                <a:gd name="T21" fmla="*/ 903 h 1152"/>
                <a:gd name="T22" fmla="*/ 1077 w 1152"/>
                <a:gd name="T23" fmla="*/ 914 h 1152"/>
                <a:gd name="T24" fmla="*/ 532 w 1152"/>
                <a:gd name="T25" fmla="*/ 940 h 1152"/>
                <a:gd name="T26" fmla="*/ 216 w 1152"/>
                <a:gd name="T27" fmla="*/ 604 h 1152"/>
                <a:gd name="T28" fmla="*/ 549 w 1152"/>
                <a:gd name="T29" fmla="*/ 936 h 1152"/>
                <a:gd name="T30" fmla="*/ 378 w 1152"/>
                <a:gd name="T31" fmla="*/ 1075 h 1152"/>
                <a:gd name="T32" fmla="*/ 360 w 1152"/>
                <a:gd name="T33" fmla="*/ 1080 h 1152"/>
                <a:gd name="T34" fmla="*/ 341 w 1152"/>
                <a:gd name="T35" fmla="*/ 1075 h 1152"/>
                <a:gd name="T36" fmla="*/ 77 w 1152"/>
                <a:gd name="T37" fmla="*/ 810 h 1152"/>
                <a:gd name="T38" fmla="*/ 72 w 1152"/>
                <a:gd name="T39" fmla="*/ 792 h 1152"/>
                <a:gd name="T40" fmla="*/ 77 w 1152"/>
                <a:gd name="T41" fmla="*/ 773 h 1152"/>
                <a:gd name="T42" fmla="*/ 195 w 1152"/>
                <a:gd name="T43" fmla="*/ 653 h 1152"/>
                <a:gd name="T44" fmla="*/ 499 w 1152"/>
                <a:gd name="T45" fmla="*/ 957 h 1152"/>
                <a:gd name="T46" fmla="*/ 328 w 1152"/>
                <a:gd name="T47" fmla="*/ 31 h 1152"/>
                <a:gd name="T48" fmla="*/ 302 w 1152"/>
                <a:gd name="T49" fmla="*/ 13 h 1152"/>
                <a:gd name="T50" fmla="*/ 273 w 1152"/>
                <a:gd name="T51" fmla="*/ 2 h 1152"/>
                <a:gd name="T52" fmla="*/ 242 w 1152"/>
                <a:gd name="T53" fmla="*/ 0 h 1152"/>
                <a:gd name="T54" fmla="*/ 211 w 1152"/>
                <a:gd name="T55" fmla="*/ 9 h 1152"/>
                <a:gd name="T56" fmla="*/ 190 w 1152"/>
                <a:gd name="T57" fmla="*/ 19 h 1152"/>
                <a:gd name="T58" fmla="*/ 172 w 1152"/>
                <a:gd name="T59" fmla="*/ 36 h 1152"/>
                <a:gd name="T60" fmla="*/ 158 w 1152"/>
                <a:gd name="T61" fmla="*/ 55 h 1152"/>
                <a:gd name="T62" fmla="*/ 149 w 1152"/>
                <a:gd name="T63" fmla="*/ 77 h 1152"/>
                <a:gd name="T64" fmla="*/ 145 w 1152"/>
                <a:gd name="T65" fmla="*/ 99 h 1152"/>
                <a:gd name="T66" fmla="*/ 31 w 1152"/>
                <a:gd name="T67" fmla="*/ 716 h 1152"/>
                <a:gd name="T68" fmla="*/ 13 w 1152"/>
                <a:gd name="T69" fmla="*/ 742 h 1152"/>
                <a:gd name="T70" fmla="*/ 2 w 1152"/>
                <a:gd name="T71" fmla="*/ 771 h 1152"/>
                <a:gd name="T72" fmla="*/ 1 w 1152"/>
                <a:gd name="T73" fmla="*/ 802 h 1152"/>
                <a:gd name="T74" fmla="*/ 7 w 1152"/>
                <a:gd name="T75" fmla="*/ 833 h 1152"/>
                <a:gd name="T76" fmla="*/ 25 w 1152"/>
                <a:gd name="T77" fmla="*/ 860 h 1152"/>
                <a:gd name="T78" fmla="*/ 292 w 1152"/>
                <a:gd name="T79" fmla="*/ 1128 h 1152"/>
                <a:gd name="T80" fmla="*/ 320 w 1152"/>
                <a:gd name="T81" fmla="*/ 1144 h 1152"/>
                <a:gd name="T82" fmla="*/ 350 w 1152"/>
                <a:gd name="T83" fmla="*/ 1151 h 1152"/>
                <a:gd name="T84" fmla="*/ 381 w 1152"/>
                <a:gd name="T85" fmla="*/ 1150 h 1152"/>
                <a:gd name="T86" fmla="*/ 410 w 1152"/>
                <a:gd name="T87" fmla="*/ 1139 h 1152"/>
                <a:gd name="T88" fmla="*/ 436 w 1152"/>
                <a:gd name="T89" fmla="*/ 1120 h 1152"/>
                <a:gd name="T90" fmla="*/ 1052 w 1152"/>
                <a:gd name="T91" fmla="*/ 1008 h 1152"/>
                <a:gd name="T92" fmla="*/ 1076 w 1152"/>
                <a:gd name="T93" fmla="*/ 1003 h 1152"/>
                <a:gd name="T94" fmla="*/ 1097 w 1152"/>
                <a:gd name="T95" fmla="*/ 994 h 1152"/>
                <a:gd name="T96" fmla="*/ 1117 w 1152"/>
                <a:gd name="T97" fmla="*/ 981 h 1152"/>
                <a:gd name="T98" fmla="*/ 1132 w 1152"/>
                <a:gd name="T99" fmla="*/ 962 h 1152"/>
                <a:gd name="T100" fmla="*/ 1144 w 1152"/>
                <a:gd name="T101" fmla="*/ 942 h 1152"/>
                <a:gd name="T102" fmla="*/ 1150 w 1152"/>
                <a:gd name="T103" fmla="*/ 918 h 1152"/>
                <a:gd name="T104" fmla="*/ 1152 w 1152"/>
                <a:gd name="T105" fmla="*/ 894 h 1152"/>
                <a:gd name="T106" fmla="*/ 1148 w 1152"/>
                <a:gd name="T107" fmla="*/ 872 h 1152"/>
                <a:gd name="T108" fmla="*/ 1139 w 1152"/>
                <a:gd name="T109" fmla="*/ 849 h 1152"/>
                <a:gd name="T110" fmla="*/ 1126 w 1152"/>
                <a:gd name="T111" fmla="*/ 829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52" h="1152">
                  <a:moveTo>
                    <a:pt x="1077" y="914"/>
                  </a:moveTo>
                  <a:lnTo>
                    <a:pt x="1075" y="919"/>
                  </a:lnTo>
                  <a:lnTo>
                    <a:pt x="1071" y="923"/>
                  </a:lnTo>
                  <a:lnTo>
                    <a:pt x="1068" y="927"/>
                  </a:lnTo>
                  <a:lnTo>
                    <a:pt x="1064" y="930"/>
                  </a:lnTo>
                  <a:lnTo>
                    <a:pt x="1059" y="932"/>
                  </a:lnTo>
                  <a:lnTo>
                    <a:pt x="1054" y="934"/>
                  </a:lnTo>
                  <a:lnTo>
                    <a:pt x="1050" y="935"/>
                  </a:lnTo>
                  <a:lnTo>
                    <a:pt x="1044" y="936"/>
                  </a:lnTo>
                  <a:lnTo>
                    <a:pt x="1033" y="936"/>
                  </a:lnTo>
                  <a:lnTo>
                    <a:pt x="216" y="119"/>
                  </a:lnTo>
                  <a:lnTo>
                    <a:pt x="216" y="108"/>
                  </a:lnTo>
                  <a:lnTo>
                    <a:pt x="216" y="103"/>
                  </a:lnTo>
                  <a:lnTo>
                    <a:pt x="218" y="97"/>
                  </a:lnTo>
                  <a:lnTo>
                    <a:pt x="219" y="93"/>
                  </a:lnTo>
                  <a:lnTo>
                    <a:pt x="222" y="87"/>
                  </a:lnTo>
                  <a:lnTo>
                    <a:pt x="226" y="84"/>
                  </a:lnTo>
                  <a:lnTo>
                    <a:pt x="229" y="80"/>
                  </a:lnTo>
                  <a:lnTo>
                    <a:pt x="233" y="77"/>
                  </a:lnTo>
                  <a:lnTo>
                    <a:pt x="239" y="75"/>
                  </a:lnTo>
                  <a:lnTo>
                    <a:pt x="245" y="72"/>
                  </a:lnTo>
                  <a:lnTo>
                    <a:pt x="252" y="72"/>
                  </a:lnTo>
                  <a:lnTo>
                    <a:pt x="259" y="72"/>
                  </a:lnTo>
                  <a:lnTo>
                    <a:pt x="266" y="75"/>
                  </a:lnTo>
                  <a:lnTo>
                    <a:pt x="272" y="78"/>
                  </a:lnTo>
                  <a:lnTo>
                    <a:pt x="277" y="82"/>
                  </a:lnTo>
                  <a:lnTo>
                    <a:pt x="1069" y="875"/>
                  </a:lnTo>
                  <a:lnTo>
                    <a:pt x="1073" y="879"/>
                  </a:lnTo>
                  <a:lnTo>
                    <a:pt x="1076" y="883"/>
                  </a:lnTo>
                  <a:lnTo>
                    <a:pt x="1078" y="888"/>
                  </a:lnTo>
                  <a:lnTo>
                    <a:pt x="1079" y="893"/>
                  </a:lnTo>
                  <a:lnTo>
                    <a:pt x="1080" y="899"/>
                  </a:lnTo>
                  <a:lnTo>
                    <a:pt x="1080" y="903"/>
                  </a:lnTo>
                  <a:lnTo>
                    <a:pt x="1079" y="908"/>
                  </a:lnTo>
                  <a:lnTo>
                    <a:pt x="1077" y="914"/>
                  </a:lnTo>
                  <a:lnTo>
                    <a:pt x="1077" y="914"/>
                  </a:lnTo>
                  <a:close/>
                  <a:moveTo>
                    <a:pt x="549" y="936"/>
                  </a:moveTo>
                  <a:lnTo>
                    <a:pt x="541" y="937"/>
                  </a:lnTo>
                  <a:lnTo>
                    <a:pt x="532" y="940"/>
                  </a:lnTo>
                  <a:lnTo>
                    <a:pt x="213" y="619"/>
                  </a:lnTo>
                  <a:lnTo>
                    <a:pt x="215" y="611"/>
                  </a:lnTo>
                  <a:lnTo>
                    <a:pt x="216" y="604"/>
                  </a:lnTo>
                  <a:lnTo>
                    <a:pt x="216" y="170"/>
                  </a:lnTo>
                  <a:lnTo>
                    <a:pt x="983" y="936"/>
                  </a:lnTo>
                  <a:lnTo>
                    <a:pt x="549" y="936"/>
                  </a:lnTo>
                  <a:close/>
                  <a:moveTo>
                    <a:pt x="498" y="957"/>
                  </a:moveTo>
                  <a:lnTo>
                    <a:pt x="385" y="1069"/>
                  </a:lnTo>
                  <a:lnTo>
                    <a:pt x="378" y="1075"/>
                  </a:lnTo>
                  <a:lnTo>
                    <a:pt x="371" y="1078"/>
                  </a:lnTo>
                  <a:lnTo>
                    <a:pt x="365" y="1080"/>
                  </a:lnTo>
                  <a:lnTo>
                    <a:pt x="360" y="1080"/>
                  </a:lnTo>
                  <a:lnTo>
                    <a:pt x="355" y="1080"/>
                  </a:lnTo>
                  <a:lnTo>
                    <a:pt x="349" y="1078"/>
                  </a:lnTo>
                  <a:lnTo>
                    <a:pt x="341" y="1075"/>
                  </a:lnTo>
                  <a:lnTo>
                    <a:pt x="335" y="1069"/>
                  </a:lnTo>
                  <a:lnTo>
                    <a:pt x="83" y="818"/>
                  </a:lnTo>
                  <a:lnTo>
                    <a:pt x="77" y="810"/>
                  </a:lnTo>
                  <a:lnTo>
                    <a:pt x="73" y="804"/>
                  </a:lnTo>
                  <a:lnTo>
                    <a:pt x="72" y="797"/>
                  </a:lnTo>
                  <a:lnTo>
                    <a:pt x="72" y="792"/>
                  </a:lnTo>
                  <a:lnTo>
                    <a:pt x="72" y="787"/>
                  </a:lnTo>
                  <a:lnTo>
                    <a:pt x="73" y="781"/>
                  </a:lnTo>
                  <a:lnTo>
                    <a:pt x="77" y="773"/>
                  </a:lnTo>
                  <a:lnTo>
                    <a:pt x="83" y="767"/>
                  </a:lnTo>
                  <a:lnTo>
                    <a:pt x="195" y="654"/>
                  </a:lnTo>
                  <a:lnTo>
                    <a:pt x="195" y="653"/>
                  </a:lnTo>
                  <a:lnTo>
                    <a:pt x="195" y="653"/>
                  </a:lnTo>
                  <a:lnTo>
                    <a:pt x="499" y="957"/>
                  </a:lnTo>
                  <a:lnTo>
                    <a:pt x="499" y="957"/>
                  </a:lnTo>
                  <a:lnTo>
                    <a:pt x="498" y="957"/>
                  </a:lnTo>
                  <a:lnTo>
                    <a:pt x="498" y="957"/>
                  </a:lnTo>
                  <a:close/>
                  <a:moveTo>
                    <a:pt x="328" y="31"/>
                  </a:moveTo>
                  <a:lnTo>
                    <a:pt x="321" y="25"/>
                  </a:lnTo>
                  <a:lnTo>
                    <a:pt x="312" y="18"/>
                  </a:lnTo>
                  <a:lnTo>
                    <a:pt x="302" y="13"/>
                  </a:lnTo>
                  <a:lnTo>
                    <a:pt x="293" y="8"/>
                  </a:lnTo>
                  <a:lnTo>
                    <a:pt x="283" y="4"/>
                  </a:lnTo>
                  <a:lnTo>
                    <a:pt x="273" y="2"/>
                  </a:lnTo>
                  <a:lnTo>
                    <a:pt x="262" y="0"/>
                  </a:lnTo>
                  <a:lnTo>
                    <a:pt x="252" y="0"/>
                  </a:lnTo>
                  <a:lnTo>
                    <a:pt x="242" y="0"/>
                  </a:lnTo>
                  <a:lnTo>
                    <a:pt x="231" y="2"/>
                  </a:lnTo>
                  <a:lnTo>
                    <a:pt x="221" y="4"/>
                  </a:lnTo>
                  <a:lnTo>
                    <a:pt x="211" y="9"/>
                  </a:lnTo>
                  <a:lnTo>
                    <a:pt x="203" y="12"/>
                  </a:lnTo>
                  <a:lnTo>
                    <a:pt x="196" y="15"/>
                  </a:lnTo>
                  <a:lnTo>
                    <a:pt x="190" y="19"/>
                  </a:lnTo>
                  <a:lnTo>
                    <a:pt x="184" y="25"/>
                  </a:lnTo>
                  <a:lnTo>
                    <a:pt x="177" y="30"/>
                  </a:lnTo>
                  <a:lnTo>
                    <a:pt x="172" y="36"/>
                  </a:lnTo>
                  <a:lnTo>
                    <a:pt x="167" y="42"/>
                  </a:lnTo>
                  <a:lnTo>
                    <a:pt x="162" y="48"/>
                  </a:lnTo>
                  <a:lnTo>
                    <a:pt x="158" y="55"/>
                  </a:lnTo>
                  <a:lnTo>
                    <a:pt x="154" y="62"/>
                  </a:lnTo>
                  <a:lnTo>
                    <a:pt x="151" y="69"/>
                  </a:lnTo>
                  <a:lnTo>
                    <a:pt x="149" y="77"/>
                  </a:lnTo>
                  <a:lnTo>
                    <a:pt x="147" y="84"/>
                  </a:lnTo>
                  <a:lnTo>
                    <a:pt x="146" y="92"/>
                  </a:lnTo>
                  <a:lnTo>
                    <a:pt x="145" y="99"/>
                  </a:lnTo>
                  <a:lnTo>
                    <a:pt x="144" y="108"/>
                  </a:lnTo>
                  <a:lnTo>
                    <a:pt x="144" y="604"/>
                  </a:lnTo>
                  <a:lnTo>
                    <a:pt x="31" y="716"/>
                  </a:lnTo>
                  <a:lnTo>
                    <a:pt x="25" y="724"/>
                  </a:lnTo>
                  <a:lnTo>
                    <a:pt x="18" y="732"/>
                  </a:lnTo>
                  <a:lnTo>
                    <a:pt x="13" y="742"/>
                  </a:lnTo>
                  <a:lnTo>
                    <a:pt x="7" y="752"/>
                  </a:lnTo>
                  <a:lnTo>
                    <a:pt x="4" y="761"/>
                  </a:lnTo>
                  <a:lnTo>
                    <a:pt x="2" y="771"/>
                  </a:lnTo>
                  <a:lnTo>
                    <a:pt x="1" y="782"/>
                  </a:lnTo>
                  <a:lnTo>
                    <a:pt x="0" y="792"/>
                  </a:lnTo>
                  <a:lnTo>
                    <a:pt x="1" y="802"/>
                  </a:lnTo>
                  <a:lnTo>
                    <a:pt x="2" y="812"/>
                  </a:lnTo>
                  <a:lnTo>
                    <a:pt x="4" y="823"/>
                  </a:lnTo>
                  <a:lnTo>
                    <a:pt x="7" y="833"/>
                  </a:lnTo>
                  <a:lnTo>
                    <a:pt x="13" y="842"/>
                  </a:lnTo>
                  <a:lnTo>
                    <a:pt x="18" y="851"/>
                  </a:lnTo>
                  <a:lnTo>
                    <a:pt x="25" y="860"/>
                  </a:lnTo>
                  <a:lnTo>
                    <a:pt x="31" y="868"/>
                  </a:lnTo>
                  <a:lnTo>
                    <a:pt x="284" y="1120"/>
                  </a:lnTo>
                  <a:lnTo>
                    <a:pt x="292" y="1128"/>
                  </a:lnTo>
                  <a:lnTo>
                    <a:pt x="300" y="1134"/>
                  </a:lnTo>
                  <a:lnTo>
                    <a:pt x="310" y="1139"/>
                  </a:lnTo>
                  <a:lnTo>
                    <a:pt x="320" y="1144"/>
                  </a:lnTo>
                  <a:lnTo>
                    <a:pt x="329" y="1148"/>
                  </a:lnTo>
                  <a:lnTo>
                    <a:pt x="339" y="1150"/>
                  </a:lnTo>
                  <a:lnTo>
                    <a:pt x="350" y="1151"/>
                  </a:lnTo>
                  <a:lnTo>
                    <a:pt x="360" y="1152"/>
                  </a:lnTo>
                  <a:lnTo>
                    <a:pt x="370" y="1151"/>
                  </a:lnTo>
                  <a:lnTo>
                    <a:pt x="381" y="1150"/>
                  </a:lnTo>
                  <a:lnTo>
                    <a:pt x="391" y="1148"/>
                  </a:lnTo>
                  <a:lnTo>
                    <a:pt x="401" y="1144"/>
                  </a:lnTo>
                  <a:lnTo>
                    <a:pt x="410" y="1139"/>
                  </a:lnTo>
                  <a:lnTo>
                    <a:pt x="419" y="1134"/>
                  </a:lnTo>
                  <a:lnTo>
                    <a:pt x="429" y="1128"/>
                  </a:lnTo>
                  <a:lnTo>
                    <a:pt x="436" y="1120"/>
                  </a:lnTo>
                  <a:lnTo>
                    <a:pt x="549" y="1008"/>
                  </a:lnTo>
                  <a:lnTo>
                    <a:pt x="1044" y="1008"/>
                  </a:lnTo>
                  <a:lnTo>
                    <a:pt x="1052" y="1008"/>
                  </a:lnTo>
                  <a:lnTo>
                    <a:pt x="1060" y="1007"/>
                  </a:lnTo>
                  <a:lnTo>
                    <a:pt x="1068" y="1005"/>
                  </a:lnTo>
                  <a:lnTo>
                    <a:pt x="1076" y="1003"/>
                  </a:lnTo>
                  <a:lnTo>
                    <a:pt x="1083" y="1001"/>
                  </a:lnTo>
                  <a:lnTo>
                    <a:pt x="1091" y="998"/>
                  </a:lnTo>
                  <a:lnTo>
                    <a:pt x="1097" y="994"/>
                  </a:lnTo>
                  <a:lnTo>
                    <a:pt x="1104" y="989"/>
                  </a:lnTo>
                  <a:lnTo>
                    <a:pt x="1110" y="985"/>
                  </a:lnTo>
                  <a:lnTo>
                    <a:pt x="1117" y="981"/>
                  </a:lnTo>
                  <a:lnTo>
                    <a:pt x="1122" y="974"/>
                  </a:lnTo>
                  <a:lnTo>
                    <a:pt x="1127" y="969"/>
                  </a:lnTo>
                  <a:lnTo>
                    <a:pt x="1132" y="962"/>
                  </a:lnTo>
                  <a:lnTo>
                    <a:pt x="1136" y="956"/>
                  </a:lnTo>
                  <a:lnTo>
                    <a:pt x="1140" y="948"/>
                  </a:lnTo>
                  <a:lnTo>
                    <a:pt x="1144" y="942"/>
                  </a:lnTo>
                  <a:lnTo>
                    <a:pt x="1147" y="934"/>
                  </a:lnTo>
                  <a:lnTo>
                    <a:pt x="1149" y="926"/>
                  </a:lnTo>
                  <a:lnTo>
                    <a:pt x="1150" y="918"/>
                  </a:lnTo>
                  <a:lnTo>
                    <a:pt x="1151" y="910"/>
                  </a:lnTo>
                  <a:lnTo>
                    <a:pt x="1152" y="903"/>
                  </a:lnTo>
                  <a:lnTo>
                    <a:pt x="1152" y="894"/>
                  </a:lnTo>
                  <a:lnTo>
                    <a:pt x="1151" y="887"/>
                  </a:lnTo>
                  <a:lnTo>
                    <a:pt x="1150" y="879"/>
                  </a:lnTo>
                  <a:lnTo>
                    <a:pt x="1148" y="872"/>
                  </a:lnTo>
                  <a:lnTo>
                    <a:pt x="1146" y="864"/>
                  </a:lnTo>
                  <a:lnTo>
                    <a:pt x="1143" y="856"/>
                  </a:lnTo>
                  <a:lnTo>
                    <a:pt x="1139" y="849"/>
                  </a:lnTo>
                  <a:lnTo>
                    <a:pt x="1135" y="842"/>
                  </a:lnTo>
                  <a:lnTo>
                    <a:pt x="1131" y="836"/>
                  </a:lnTo>
                  <a:lnTo>
                    <a:pt x="1126" y="829"/>
                  </a:lnTo>
                  <a:lnTo>
                    <a:pt x="1120" y="824"/>
                  </a:lnTo>
                  <a:lnTo>
                    <a:pt x="328" y="31"/>
                  </a:lnTo>
                  <a:close/>
                </a:path>
              </a:pathLst>
            </a:custGeom>
            <a:grpFill/>
            <a:ln>
              <a:solidFill>
                <a:srgbClr val="6F8B97"/>
              </a:solidFill>
            </a:ln>
            <a:extLst/>
          </p:spPr>
          <p:txBody>
            <a:bodyPr/>
            <a:lstStyle/>
            <a:p>
              <a:pPr>
                <a:defRPr/>
              </a:pPr>
              <a:endParaRPr lang="en-US" sz="2000"/>
            </a:p>
          </p:txBody>
        </p:sp>
        <p:sp>
          <p:nvSpPr>
            <p:cNvPr id="20" name="Freeform 139">
              <a:extLst>
                <a:ext uri="{FF2B5EF4-FFF2-40B4-BE49-F238E27FC236}">
                  <a16:creationId xmlns:a16="http://schemas.microsoft.com/office/drawing/2014/main" id="{04AA7FD0-EC9F-4ECE-A663-615FB5CA1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156" y="1839515"/>
              <a:ext cx="214313" cy="214313"/>
            </a:xfrm>
            <a:custGeom>
              <a:avLst/>
              <a:gdLst>
                <a:gd name="T0" fmla="*/ 36 w 540"/>
                <a:gd name="T1" fmla="*/ 72 h 540"/>
                <a:gd name="T2" fmla="*/ 80 w 540"/>
                <a:gd name="T3" fmla="*/ 75 h 540"/>
                <a:gd name="T4" fmla="*/ 123 w 540"/>
                <a:gd name="T5" fmla="*/ 81 h 540"/>
                <a:gd name="T6" fmla="*/ 164 w 540"/>
                <a:gd name="T7" fmla="*/ 92 h 540"/>
                <a:gd name="T8" fmla="*/ 204 w 540"/>
                <a:gd name="T9" fmla="*/ 106 h 540"/>
                <a:gd name="T10" fmla="*/ 242 w 540"/>
                <a:gd name="T11" fmla="*/ 124 h 540"/>
                <a:gd name="T12" fmla="*/ 278 w 540"/>
                <a:gd name="T13" fmla="*/ 146 h 540"/>
                <a:gd name="T14" fmla="*/ 310 w 540"/>
                <a:gd name="T15" fmla="*/ 171 h 540"/>
                <a:gd name="T16" fmla="*/ 342 w 540"/>
                <a:gd name="T17" fmla="*/ 199 h 540"/>
                <a:gd name="T18" fmla="*/ 370 w 540"/>
                <a:gd name="T19" fmla="*/ 230 h 540"/>
                <a:gd name="T20" fmla="*/ 394 w 540"/>
                <a:gd name="T21" fmla="*/ 262 h 540"/>
                <a:gd name="T22" fmla="*/ 416 w 540"/>
                <a:gd name="T23" fmla="*/ 298 h 540"/>
                <a:gd name="T24" fmla="*/ 434 w 540"/>
                <a:gd name="T25" fmla="*/ 336 h 540"/>
                <a:gd name="T26" fmla="*/ 448 w 540"/>
                <a:gd name="T27" fmla="*/ 376 h 540"/>
                <a:gd name="T28" fmla="*/ 459 w 540"/>
                <a:gd name="T29" fmla="*/ 417 h 540"/>
                <a:gd name="T30" fmla="*/ 466 w 540"/>
                <a:gd name="T31" fmla="*/ 460 h 540"/>
                <a:gd name="T32" fmla="*/ 468 w 540"/>
                <a:gd name="T33" fmla="*/ 504 h 540"/>
                <a:gd name="T34" fmla="*/ 469 w 540"/>
                <a:gd name="T35" fmla="*/ 511 h 540"/>
                <a:gd name="T36" fmla="*/ 474 w 540"/>
                <a:gd name="T37" fmla="*/ 524 h 540"/>
                <a:gd name="T38" fmla="*/ 484 w 540"/>
                <a:gd name="T39" fmla="*/ 534 h 540"/>
                <a:gd name="T40" fmla="*/ 497 w 540"/>
                <a:gd name="T41" fmla="*/ 539 h 540"/>
                <a:gd name="T42" fmla="*/ 511 w 540"/>
                <a:gd name="T43" fmla="*/ 539 h 540"/>
                <a:gd name="T44" fmla="*/ 524 w 540"/>
                <a:gd name="T45" fmla="*/ 534 h 540"/>
                <a:gd name="T46" fmla="*/ 534 w 540"/>
                <a:gd name="T47" fmla="*/ 524 h 540"/>
                <a:gd name="T48" fmla="*/ 539 w 540"/>
                <a:gd name="T49" fmla="*/ 511 h 540"/>
                <a:gd name="T50" fmla="*/ 540 w 540"/>
                <a:gd name="T51" fmla="*/ 504 h 540"/>
                <a:gd name="T52" fmla="*/ 539 w 540"/>
                <a:gd name="T53" fmla="*/ 477 h 540"/>
                <a:gd name="T54" fmla="*/ 534 w 540"/>
                <a:gd name="T55" fmla="*/ 427 h 540"/>
                <a:gd name="T56" fmla="*/ 524 w 540"/>
                <a:gd name="T57" fmla="*/ 378 h 540"/>
                <a:gd name="T58" fmla="*/ 509 w 540"/>
                <a:gd name="T59" fmla="*/ 330 h 540"/>
                <a:gd name="T60" fmla="*/ 491 w 540"/>
                <a:gd name="T61" fmla="*/ 285 h 540"/>
                <a:gd name="T62" fmla="*/ 467 w 540"/>
                <a:gd name="T63" fmla="*/ 243 h 540"/>
                <a:gd name="T64" fmla="*/ 440 w 540"/>
                <a:gd name="T65" fmla="*/ 203 h 540"/>
                <a:gd name="T66" fmla="*/ 410 w 540"/>
                <a:gd name="T67" fmla="*/ 165 h 540"/>
                <a:gd name="T68" fmla="*/ 375 w 540"/>
                <a:gd name="T69" fmla="*/ 132 h 540"/>
                <a:gd name="T70" fmla="*/ 338 w 540"/>
                <a:gd name="T71" fmla="*/ 100 h 540"/>
                <a:gd name="T72" fmla="*/ 297 w 540"/>
                <a:gd name="T73" fmla="*/ 73 h 540"/>
                <a:gd name="T74" fmla="*/ 255 w 540"/>
                <a:gd name="T75" fmla="*/ 50 h 540"/>
                <a:gd name="T76" fmla="*/ 210 w 540"/>
                <a:gd name="T77" fmla="*/ 31 h 540"/>
                <a:gd name="T78" fmla="*/ 162 w 540"/>
                <a:gd name="T79" fmla="*/ 16 h 540"/>
                <a:gd name="T80" fmla="*/ 114 w 540"/>
                <a:gd name="T81" fmla="*/ 6 h 540"/>
                <a:gd name="T82" fmla="*/ 63 w 540"/>
                <a:gd name="T83" fmla="*/ 1 h 540"/>
                <a:gd name="T84" fmla="*/ 37 w 540"/>
                <a:gd name="T85" fmla="*/ 0 h 540"/>
                <a:gd name="T86" fmla="*/ 28 w 540"/>
                <a:gd name="T87" fmla="*/ 1 h 540"/>
                <a:gd name="T88" fmla="*/ 15 w 540"/>
                <a:gd name="T89" fmla="*/ 6 h 540"/>
                <a:gd name="T90" fmla="*/ 6 w 540"/>
                <a:gd name="T91" fmla="*/ 16 h 540"/>
                <a:gd name="T92" fmla="*/ 0 w 540"/>
                <a:gd name="T93" fmla="*/ 29 h 540"/>
                <a:gd name="T94" fmla="*/ 0 w 540"/>
                <a:gd name="T95" fmla="*/ 43 h 540"/>
                <a:gd name="T96" fmla="*/ 6 w 540"/>
                <a:gd name="T97" fmla="*/ 56 h 540"/>
                <a:gd name="T98" fmla="*/ 15 w 540"/>
                <a:gd name="T99" fmla="*/ 66 h 540"/>
                <a:gd name="T100" fmla="*/ 28 w 540"/>
                <a:gd name="T101" fmla="*/ 7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0" h="540">
                  <a:moveTo>
                    <a:pt x="36" y="72"/>
                  </a:moveTo>
                  <a:lnTo>
                    <a:pt x="36" y="72"/>
                  </a:lnTo>
                  <a:lnTo>
                    <a:pt x="59" y="72"/>
                  </a:lnTo>
                  <a:lnTo>
                    <a:pt x="80" y="75"/>
                  </a:lnTo>
                  <a:lnTo>
                    <a:pt x="102" y="77"/>
                  </a:lnTo>
                  <a:lnTo>
                    <a:pt x="123" y="81"/>
                  </a:lnTo>
                  <a:lnTo>
                    <a:pt x="144" y="85"/>
                  </a:lnTo>
                  <a:lnTo>
                    <a:pt x="164" y="92"/>
                  </a:lnTo>
                  <a:lnTo>
                    <a:pt x="184" y="98"/>
                  </a:lnTo>
                  <a:lnTo>
                    <a:pt x="204" y="106"/>
                  </a:lnTo>
                  <a:lnTo>
                    <a:pt x="223" y="114"/>
                  </a:lnTo>
                  <a:lnTo>
                    <a:pt x="242" y="124"/>
                  </a:lnTo>
                  <a:lnTo>
                    <a:pt x="259" y="135"/>
                  </a:lnTo>
                  <a:lnTo>
                    <a:pt x="278" y="146"/>
                  </a:lnTo>
                  <a:lnTo>
                    <a:pt x="294" y="158"/>
                  </a:lnTo>
                  <a:lnTo>
                    <a:pt x="310" y="171"/>
                  </a:lnTo>
                  <a:lnTo>
                    <a:pt x="326" y="185"/>
                  </a:lnTo>
                  <a:lnTo>
                    <a:pt x="342" y="199"/>
                  </a:lnTo>
                  <a:lnTo>
                    <a:pt x="356" y="214"/>
                  </a:lnTo>
                  <a:lnTo>
                    <a:pt x="370" y="230"/>
                  </a:lnTo>
                  <a:lnTo>
                    <a:pt x="382" y="246"/>
                  </a:lnTo>
                  <a:lnTo>
                    <a:pt x="394" y="262"/>
                  </a:lnTo>
                  <a:lnTo>
                    <a:pt x="405" y="281"/>
                  </a:lnTo>
                  <a:lnTo>
                    <a:pt x="416" y="298"/>
                  </a:lnTo>
                  <a:lnTo>
                    <a:pt x="426" y="318"/>
                  </a:lnTo>
                  <a:lnTo>
                    <a:pt x="434" y="336"/>
                  </a:lnTo>
                  <a:lnTo>
                    <a:pt x="442" y="355"/>
                  </a:lnTo>
                  <a:lnTo>
                    <a:pt x="448" y="376"/>
                  </a:lnTo>
                  <a:lnTo>
                    <a:pt x="454" y="396"/>
                  </a:lnTo>
                  <a:lnTo>
                    <a:pt x="459" y="417"/>
                  </a:lnTo>
                  <a:lnTo>
                    <a:pt x="463" y="438"/>
                  </a:lnTo>
                  <a:lnTo>
                    <a:pt x="466" y="460"/>
                  </a:lnTo>
                  <a:lnTo>
                    <a:pt x="467" y="482"/>
                  </a:lnTo>
                  <a:lnTo>
                    <a:pt x="468" y="504"/>
                  </a:lnTo>
                  <a:lnTo>
                    <a:pt x="468" y="504"/>
                  </a:lnTo>
                  <a:lnTo>
                    <a:pt x="469" y="511"/>
                  </a:lnTo>
                  <a:lnTo>
                    <a:pt x="471" y="518"/>
                  </a:lnTo>
                  <a:lnTo>
                    <a:pt x="474" y="524"/>
                  </a:lnTo>
                  <a:lnTo>
                    <a:pt x="479" y="529"/>
                  </a:lnTo>
                  <a:lnTo>
                    <a:pt x="484" y="534"/>
                  </a:lnTo>
                  <a:lnTo>
                    <a:pt x="490" y="537"/>
                  </a:lnTo>
                  <a:lnTo>
                    <a:pt x="497" y="539"/>
                  </a:lnTo>
                  <a:lnTo>
                    <a:pt x="504" y="540"/>
                  </a:lnTo>
                  <a:lnTo>
                    <a:pt x="511" y="539"/>
                  </a:lnTo>
                  <a:lnTo>
                    <a:pt x="518" y="537"/>
                  </a:lnTo>
                  <a:lnTo>
                    <a:pt x="524" y="534"/>
                  </a:lnTo>
                  <a:lnTo>
                    <a:pt x="529" y="529"/>
                  </a:lnTo>
                  <a:lnTo>
                    <a:pt x="534" y="524"/>
                  </a:lnTo>
                  <a:lnTo>
                    <a:pt x="537" y="518"/>
                  </a:lnTo>
                  <a:lnTo>
                    <a:pt x="539" y="511"/>
                  </a:lnTo>
                  <a:lnTo>
                    <a:pt x="540" y="504"/>
                  </a:lnTo>
                  <a:lnTo>
                    <a:pt x="540" y="504"/>
                  </a:lnTo>
                  <a:lnTo>
                    <a:pt x="540" y="503"/>
                  </a:lnTo>
                  <a:lnTo>
                    <a:pt x="539" y="477"/>
                  </a:lnTo>
                  <a:lnTo>
                    <a:pt x="537" y="453"/>
                  </a:lnTo>
                  <a:lnTo>
                    <a:pt x="534" y="427"/>
                  </a:lnTo>
                  <a:lnTo>
                    <a:pt x="529" y="403"/>
                  </a:lnTo>
                  <a:lnTo>
                    <a:pt x="524" y="378"/>
                  </a:lnTo>
                  <a:lnTo>
                    <a:pt x="518" y="354"/>
                  </a:lnTo>
                  <a:lnTo>
                    <a:pt x="509" y="330"/>
                  </a:lnTo>
                  <a:lnTo>
                    <a:pt x="500" y="308"/>
                  </a:lnTo>
                  <a:lnTo>
                    <a:pt x="491" y="285"/>
                  </a:lnTo>
                  <a:lnTo>
                    <a:pt x="479" y="264"/>
                  </a:lnTo>
                  <a:lnTo>
                    <a:pt x="467" y="243"/>
                  </a:lnTo>
                  <a:lnTo>
                    <a:pt x="454" y="222"/>
                  </a:lnTo>
                  <a:lnTo>
                    <a:pt x="440" y="203"/>
                  </a:lnTo>
                  <a:lnTo>
                    <a:pt x="425" y="184"/>
                  </a:lnTo>
                  <a:lnTo>
                    <a:pt x="410" y="165"/>
                  </a:lnTo>
                  <a:lnTo>
                    <a:pt x="392" y="148"/>
                  </a:lnTo>
                  <a:lnTo>
                    <a:pt x="375" y="132"/>
                  </a:lnTo>
                  <a:lnTo>
                    <a:pt x="357" y="116"/>
                  </a:lnTo>
                  <a:lnTo>
                    <a:pt x="338" y="100"/>
                  </a:lnTo>
                  <a:lnTo>
                    <a:pt x="318" y="86"/>
                  </a:lnTo>
                  <a:lnTo>
                    <a:pt x="297" y="73"/>
                  </a:lnTo>
                  <a:lnTo>
                    <a:pt x="277" y="62"/>
                  </a:lnTo>
                  <a:lnTo>
                    <a:pt x="255" y="50"/>
                  </a:lnTo>
                  <a:lnTo>
                    <a:pt x="232" y="40"/>
                  </a:lnTo>
                  <a:lnTo>
                    <a:pt x="210" y="31"/>
                  </a:lnTo>
                  <a:lnTo>
                    <a:pt x="186" y="23"/>
                  </a:lnTo>
                  <a:lnTo>
                    <a:pt x="162" y="16"/>
                  </a:lnTo>
                  <a:lnTo>
                    <a:pt x="139" y="11"/>
                  </a:lnTo>
                  <a:lnTo>
                    <a:pt x="114" y="6"/>
                  </a:lnTo>
                  <a:lnTo>
                    <a:pt x="89" y="3"/>
                  </a:lnTo>
                  <a:lnTo>
                    <a:pt x="63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6" y="16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50"/>
                  </a:lnTo>
                  <a:lnTo>
                    <a:pt x="6" y="56"/>
                  </a:lnTo>
                  <a:lnTo>
                    <a:pt x="11" y="62"/>
                  </a:lnTo>
                  <a:lnTo>
                    <a:pt x="15" y="66"/>
                  </a:lnTo>
                  <a:lnTo>
                    <a:pt x="22" y="69"/>
                  </a:lnTo>
                  <a:lnTo>
                    <a:pt x="28" y="71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solidFill>
                <a:srgbClr val="6F8B97"/>
              </a:solidFill>
            </a:ln>
            <a:extLst/>
          </p:spPr>
          <p:txBody>
            <a:bodyPr/>
            <a:lstStyle/>
            <a:p>
              <a:pPr>
                <a:defRPr/>
              </a:pPr>
              <a:endParaRPr lang="en-US" sz="2000"/>
            </a:p>
          </p:txBody>
        </p:sp>
      </p:grpSp>
      <p:cxnSp>
        <p:nvCxnSpPr>
          <p:cNvPr id="21" name="Straight Connector 16">
            <a:extLst>
              <a:ext uri="{FF2B5EF4-FFF2-40B4-BE49-F238E27FC236}">
                <a16:creationId xmlns:a16="http://schemas.microsoft.com/office/drawing/2014/main" id="{AAC7821E-A812-4651-85E9-A9B3716E83A5}"/>
              </a:ext>
            </a:extLst>
          </p:cNvPr>
          <p:cNvCxnSpPr>
            <a:cxnSpLocks/>
          </p:cNvCxnSpPr>
          <p:nvPr/>
        </p:nvCxnSpPr>
        <p:spPr>
          <a:xfrm>
            <a:off x="7017383" y="2374442"/>
            <a:ext cx="0" cy="3586494"/>
          </a:xfrm>
          <a:prstGeom prst="line">
            <a:avLst/>
          </a:prstGeom>
          <a:solidFill>
            <a:srgbClr val="6FA397"/>
          </a:solidFill>
          <a:ln w="12700">
            <a:solidFill>
              <a:srgbClr val="7C0F0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矩形 21">
            <a:extLst>
              <a:ext uri="{FF2B5EF4-FFF2-40B4-BE49-F238E27FC236}">
                <a16:creationId xmlns:a16="http://schemas.microsoft.com/office/drawing/2014/main" id="{FA819F5C-F852-4912-8C92-E6172034B2D1}"/>
              </a:ext>
            </a:extLst>
          </p:cNvPr>
          <p:cNvSpPr/>
          <p:nvPr/>
        </p:nvSpPr>
        <p:spPr>
          <a:xfrm>
            <a:off x="7131945" y="2374442"/>
            <a:ext cx="4481986" cy="77559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4495F03C-EA67-44CE-9FE0-0F955E62222E}"/>
              </a:ext>
            </a:extLst>
          </p:cNvPr>
          <p:cNvSpPr/>
          <p:nvPr/>
        </p:nvSpPr>
        <p:spPr>
          <a:xfrm>
            <a:off x="7125099" y="3709346"/>
            <a:ext cx="4481986" cy="77559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859797F5-A35A-4972-9D7E-2BF1C1D0A1C2}"/>
              </a:ext>
            </a:extLst>
          </p:cNvPr>
          <p:cNvSpPr/>
          <p:nvPr/>
        </p:nvSpPr>
        <p:spPr>
          <a:xfrm>
            <a:off x="7125099" y="5044249"/>
            <a:ext cx="4481986" cy="77559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51283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1803">
            <a:extLst>
              <a:ext uri="{FF2B5EF4-FFF2-40B4-BE49-F238E27FC236}">
                <a16:creationId xmlns:a16="http://schemas.microsoft.com/office/drawing/2014/main" id="{FD7D5630-EEEB-4E3A-88A4-78CE7E240B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75980" y="-2606040"/>
            <a:ext cx="5840040" cy="5212080"/>
            <a:chOff x="-36" y="0"/>
            <a:chExt cx="651" cy="581"/>
          </a:xfrm>
          <a:solidFill>
            <a:srgbClr val="7C0F0D"/>
          </a:solidFill>
        </p:grpSpPr>
        <p:sp>
          <p:nvSpPr>
            <p:cNvPr id="49" name="Freeform 1804">
              <a:extLst>
                <a:ext uri="{FF2B5EF4-FFF2-40B4-BE49-F238E27FC236}">
                  <a16:creationId xmlns:a16="http://schemas.microsoft.com/office/drawing/2014/main" id="{192F20E1-879A-454E-9D63-A9EF0FA6E9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" y="78"/>
              <a:ext cx="425" cy="425"/>
            </a:xfrm>
            <a:custGeom>
              <a:avLst/>
              <a:gdLst>
                <a:gd name="T0" fmla="*/ 331 w 365"/>
                <a:gd name="T1" fmla="*/ 121 h 366"/>
                <a:gd name="T2" fmla="*/ 292 w 365"/>
                <a:gd name="T3" fmla="*/ 159 h 366"/>
                <a:gd name="T4" fmla="*/ 299 w 365"/>
                <a:gd name="T5" fmla="*/ 146 h 366"/>
                <a:gd name="T6" fmla="*/ 295 w 365"/>
                <a:gd name="T7" fmla="*/ 70 h 366"/>
                <a:gd name="T8" fmla="*/ 304 w 365"/>
                <a:gd name="T9" fmla="*/ 212 h 366"/>
                <a:gd name="T10" fmla="*/ 288 w 365"/>
                <a:gd name="T11" fmla="*/ 239 h 366"/>
                <a:gd name="T12" fmla="*/ 292 w 365"/>
                <a:gd name="T13" fmla="*/ 239 h 366"/>
                <a:gd name="T14" fmla="*/ 286 w 365"/>
                <a:gd name="T15" fmla="*/ 284 h 366"/>
                <a:gd name="T16" fmla="*/ 298 w 365"/>
                <a:gd name="T17" fmla="*/ 135 h 366"/>
                <a:gd name="T18" fmla="*/ 274 w 365"/>
                <a:gd name="T19" fmla="*/ 83 h 366"/>
                <a:gd name="T20" fmla="*/ 286 w 365"/>
                <a:gd name="T21" fmla="*/ 180 h 366"/>
                <a:gd name="T22" fmla="*/ 286 w 365"/>
                <a:gd name="T23" fmla="*/ 232 h 366"/>
                <a:gd name="T24" fmla="*/ 286 w 365"/>
                <a:gd name="T25" fmla="*/ 240 h 366"/>
                <a:gd name="T26" fmla="*/ 274 w 365"/>
                <a:gd name="T27" fmla="*/ 64 h 366"/>
                <a:gd name="T28" fmla="*/ 274 w 365"/>
                <a:gd name="T29" fmla="*/ 156 h 366"/>
                <a:gd name="T30" fmla="*/ 274 w 365"/>
                <a:gd name="T31" fmla="*/ 239 h 366"/>
                <a:gd name="T32" fmla="*/ 271 w 365"/>
                <a:gd name="T33" fmla="*/ 247 h 366"/>
                <a:gd name="T34" fmla="*/ 245 w 365"/>
                <a:gd name="T35" fmla="*/ 88 h 366"/>
                <a:gd name="T36" fmla="*/ 239 w 365"/>
                <a:gd name="T37" fmla="*/ 82 h 366"/>
                <a:gd name="T38" fmla="*/ 239 w 365"/>
                <a:gd name="T39" fmla="*/ 76 h 366"/>
                <a:gd name="T40" fmla="*/ 236 w 365"/>
                <a:gd name="T41" fmla="*/ 54 h 366"/>
                <a:gd name="T42" fmla="*/ 222 w 365"/>
                <a:gd name="T43" fmla="*/ 99 h 366"/>
                <a:gd name="T44" fmla="*/ 253 w 365"/>
                <a:gd name="T45" fmla="*/ 249 h 366"/>
                <a:gd name="T46" fmla="*/ 271 w 365"/>
                <a:gd name="T47" fmla="*/ 300 h 366"/>
                <a:gd name="T48" fmla="*/ 239 w 365"/>
                <a:gd name="T49" fmla="*/ 291 h 366"/>
                <a:gd name="T50" fmla="*/ 239 w 365"/>
                <a:gd name="T51" fmla="*/ 286 h 366"/>
                <a:gd name="T52" fmla="*/ 231 w 365"/>
                <a:gd name="T53" fmla="*/ 299 h 366"/>
                <a:gd name="T54" fmla="*/ 216 w 365"/>
                <a:gd name="T55" fmla="*/ 69 h 366"/>
                <a:gd name="T56" fmla="*/ 207 w 365"/>
                <a:gd name="T57" fmla="*/ 78 h 366"/>
                <a:gd name="T58" fmla="*/ 182 w 365"/>
                <a:gd name="T59" fmla="*/ 87 h 366"/>
                <a:gd name="T60" fmla="*/ 220 w 365"/>
                <a:gd name="T61" fmla="*/ 274 h 366"/>
                <a:gd name="T62" fmla="*/ 211 w 365"/>
                <a:gd name="T63" fmla="*/ 292 h 366"/>
                <a:gd name="T64" fmla="*/ 182 w 365"/>
                <a:gd name="T65" fmla="*/ 330 h 366"/>
                <a:gd name="T66" fmla="*/ 159 w 365"/>
                <a:gd name="T67" fmla="*/ 70 h 366"/>
                <a:gd name="T68" fmla="*/ 146 w 365"/>
                <a:gd name="T69" fmla="*/ 67 h 366"/>
                <a:gd name="T70" fmla="*/ 182 w 365"/>
                <a:gd name="T71" fmla="*/ 36 h 366"/>
                <a:gd name="T72" fmla="*/ 159 w 365"/>
                <a:gd name="T73" fmla="*/ 286 h 366"/>
                <a:gd name="T74" fmla="*/ 159 w 365"/>
                <a:gd name="T75" fmla="*/ 295 h 366"/>
                <a:gd name="T76" fmla="*/ 146 w 365"/>
                <a:gd name="T77" fmla="*/ 299 h 366"/>
                <a:gd name="T78" fmla="*/ 145 w 365"/>
                <a:gd name="T79" fmla="*/ 91 h 366"/>
                <a:gd name="T80" fmla="*/ 116 w 365"/>
                <a:gd name="T81" fmla="*/ 77 h 366"/>
                <a:gd name="T82" fmla="*/ 112 w 365"/>
                <a:gd name="T83" fmla="*/ 117 h 366"/>
                <a:gd name="T84" fmla="*/ 112 w 365"/>
                <a:gd name="T85" fmla="*/ 249 h 366"/>
                <a:gd name="T86" fmla="*/ 126 w 365"/>
                <a:gd name="T87" fmla="*/ 275 h 366"/>
                <a:gd name="T88" fmla="*/ 94 w 365"/>
                <a:gd name="T89" fmla="*/ 84 h 366"/>
                <a:gd name="T90" fmla="*/ 91 w 365"/>
                <a:gd name="T91" fmla="*/ 209 h 366"/>
                <a:gd name="T92" fmla="*/ 91 w 365"/>
                <a:gd name="T93" fmla="*/ 239 h 366"/>
                <a:gd name="T94" fmla="*/ 92 w 365"/>
                <a:gd name="T95" fmla="*/ 134 h 366"/>
                <a:gd name="T96" fmla="*/ 91 w 365"/>
                <a:gd name="T97" fmla="*/ 126 h 366"/>
                <a:gd name="T98" fmla="*/ 91 w 365"/>
                <a:gd name="T99" fmla="*/ 209 h 366"/>
                <a:gd name="T100" fmla="*/ 79 w 365"/>
                <a:gd name="T101" fmla="*/ 232 h 366"/>
                <a:gd name="T102" fmla="*/ 83 w 365"/>
                <a:gd name="T103" fmla="*/ 240 h 366"/>
                <a:gd name="T104" fmla="*/ 79 w 365"/>
                <a:gd name="T105" fmla="*/ 79 h 366"/>
                <a:gd name="T106" fmla="*/ 64 w 365"/>
                <a:gd name="T107" fmla="*/ 145 h 366"/>
                <a:gd name="T108" fmla="*/ 69 w 365"/>
                <a:gd name="T109" fmla="*/ 150 h 366"/>
                <a:gd name="T110" fmla="*/ 53 w 365"/>
                <a:gd name="T111" fmla="*/ 166 h 366"/>
                <a:gd name="T112" fmla="*/ 79 w 365"/>
                <a:gd name="T113" fmla="*/ 180 h 366"/>
                <a:gd name="T114" fmla="*/ 78 w 365"/>
                <a:gd name="T115" fmla="*/ 239 h 366"/>
                <a:gd name="T116" fmla="*/ 72 w 365"/>
                <a:gd name="T117" fmla="*/ 239 h 366"/>
                <a:gd name="T118" fmla="*/ 79 w 365"/>
                <a:gd name="T119" fmla="*/ 306 h 366"/>
                <a:gd name="T120" fmla="*/ 53 w 365"/>
                <a:gd name="T121" fmla="*/ 14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" h="366">
                  <a:moveTo>
                    <a:pt x="312" y="248"/>
                  </a:moveTo>
                  <a:cubicBezTo>
                    <a:pt x="312" y="220"/>
                    <a:pt x="312" y="220"/>
                    <a:pt x="312" y="220"/>
                  </a:cubicBezTo>
                  <a:cubicBezTo>
                    <a:pt x="322" y="229"/>
                    <a:pt x="330" y="240"/>
                    <a:pt x="331" y="244"/>
                  </a:cubicBezTo>
                  <a:cubicBezTo>
                    <a:pt x="328" y="246"/>
                    <a:pt x="321" y="248"/>
                    <a:pt x="312" y="248"/>
                  </a:cubicBezTo>
                  <a:close/>
                  <a:moveTo>
                    <a:pt x="312" y="209"/>
                  </a:moveTo>
                  <a:cubicBezTo>
                    <a:pt x="312" y="200"/>
                    <a:pt x="312" y="200"/>
                    <a:pt x="312" y="200"/>
                  </a:cubicBezTo>
                  <a:cubicBezTo>
                    <a:pt x="326" y="194"/>
                    <a:pt x="339" y="187"/>
                    <a:pt x="342" y="183"/>
                  </a:cubicBezTo>
                  <a:cubicBezTo>
                    <a:pt x="339" y="179"/>
                    <a:pt x="326" y="172"/>
                    <a:pt x="312" y="166"/>
                  </a:cubicBezTo>
                  <a:cubicBezTo>
                    <a:pt x="312" y="157"/>
                    <a:pt x="312" y="157"/>
                    <a:pt x="312" y="157"/>
                  </a:cubicBezTo>
                  <a:cubicBezTo>
                    <a:pt x="332" y="163"/>
                    <a:pt x="361" y="176"/>
                    <a:pt x="365" y="183"/>
                  </a:cubicBezTo>
                  <a:cubicBezTo>
                    <a:pt x="361" y="190"/>
                    <a:pt x="332" y="203"/>
                    <a:pt x="312" y="209"/>
                  </a:cubicBezTo>
                  <a:close/>
                  <a:moveTo>
                    <a:pt x="312" y="191"/>
                  </a:moveTo>
                  <a:cubicBezTo>
                    <a:pt x="316" y="189"/>
                    <a:pt x="324" y="186"/>
                    <a:pt x="330" y="183"/>
                  </a:cubicBezTo>
                  <a:cubicBezTo>
                    <a:pt x="324" y="180"/>
                    <a:pt x="316" y="176"/>
                    <a:pt x="312" y="174"/>
                  </a:cubicBezTo>
                  <a:cubicBezTo>
                    <a:pt x="312" y="191"/>
                    <a:pt x="312" y="191"/>
                    <a:pt x="312" y="191"/>
                  </a:cubicBezTo>
                  <a:close/>
                  <a:moveTo>
                    <a:pt x="312" y="146"/>
                  </a:moveTo>
                  <a:cubicBezTo>
                    <a:pt x="312" y="117"/>
                    <a:pt x="312" y="117"/>
                    <a:pt x="312" y="117"/>
                  </a:cubicBezTo>
                  <a:cubicBezTo>
                    <a:pt x="321" y="118"/>
                    <a:pt x="328" y="119"/>
                    <a:pt x="331" y="121"/>
                  </a:cubicBezTo>
                  <a:cubicBezTo>
                    <a:pt x="330" y="126"/>
                    <a:pt x="322" y="136"/>
                    <a:pt x="312" y="146"/>
                  </a:cubicBezTo>
                  <a:close/>
                  <a:moveTo>
                    <a:pt x="312" y="117"/>
                  </a:moveTo>
                  <a:cubicBezTo>
                    <a:pt x="312" y="146"/>
                    <a:pt x="312" y="146"/>
                    <a:pt x="312" y="146"/>
                  </a:cubicBezTo>
                  <a:cubicBezTo>
                    <a:pt x="309" y="149"/>
                    <a:pt x="307" y="151"/>
                    <a:pt x="304" y="154"/>
                  </a:cubicBezTo>
                  <a:cubicBezTo>
                    <a:pt x="304" y="154"/>
                    <a:pt x="305" y="154"/>
                    <a:pt x="305" y="155"/>
                  </a:cubicBezTo>
                  <a:cubicBezTo>
                    <a:pt x="307" y="155"/>
                    <a:pt x="309" y="156"/>
                    <a:pt x="312" y="15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07" y="164"/>
                    <a:pt x="301" y="162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4" y="160"/>
                    <a:pt x="294" y="160"/>
                    <a:pt x="293" y="159"/>
                  </a:cubicBezTo>
                  <a:cubicBezTo>
                    <a:pt x="293" y="159"/>
                    <a:pt x="293" y="159"/>
                    <a:pt x="293" y="159"/>
                  </a:cubicBezTo>
                  <a:cubicBezTo>
                    <a:pt x="293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0" y="159"/>
                    <a:pt x="289" y="158"/>
                    <a:pt x="287" y="158"/>
                  </a:cubicBezTo>
                  <a:cubicBezTo>
                    <a:pt x="290" y="156"/>
                    <a:pt x="292" y="153"/>
                    <a:pt x="294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0"/>
                    <a:pt x="295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49"/>
                    <a:pt x="297" y="148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6" y="138"/>
                    <a:pt x="310" y="132"/>
                    <a:pt x="311" y="130"/>
                  </a:cubicBezTo>
                  <a:cubicBezTo>
                    <a:pt x="308" y="127"/>
                    <a:pt x="297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ubicBezTo>
                    <a:pt x="292" y="90"/>
                    <a:pt x="296" y="75"/>
                    <a:pt x="295" y="70"/>
                  </a:cubicBezTo>
                  <a:cubicBezTo>
                    <a:pt x="293" y="70"/>
                    <a:pt x="290" y="70"/>
                    <a:pt x="286" y="71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97" y="55"/>
                    <a:pt x="307" y="53"/>
                    <a:pt x="312" y="54"/>
                  </a:cubicBezTo>
                  <a:cubicBezTo>
                    <a:pt x="314" y="62"/>
                    <a:pt x="299" y="100"/>
                    <a:pt x="289" y="116"/>
                  </a:cubicBezTo>
                  <a:cubicBezTo>
                    <a:pt x="289" y="117"/>
                    <a:pt x="289" y="117"/>
                    <a:pt x="289" y="117"/>
                  </a:cubicBezTo>
                  <a:cubicBezTo>
                    <a:pt x="297" y="117"/>
                    <a:pt x="305" y="117"/>
                    <a:pt x="312" y="117"/>
                  </a:cubicBezTo>
                  <a:close/>
                  <a:moveTo>
                    <a:pt x="312" y="174"/>
                  </a:moveTo>
                  <a:cubicBezTo>
                    <a:pt x="312" y="191"/>
                    <a:pt x="312" y="191"/>
                    <a:pt x="312" y="191"/>
                  </a:cubicBezTo>
                  <a:cubicBezTo>
                    <a:pt x="311" y="192"/>
                    <a:pt x="311" y="192"/>
                    <a:pt x="310" y="192"/>
                  </a:cubicBezTo>
                  <a:cubicBezTo>
                    <a:pt x="306" y="194"/>
                    <a:pt x="303" y="195"/>
                    <a:pt x="299" y="196"/>
                  </a:cubicBezTo>
                  <a:cubicBezTo>
                    <a:pt x="299" y="191"/>
                    <a:pt x="298" y="187"/>
                    <a:pt x="294" y="183"/>
                  </a:cubicBezTo>
                  <a:cubicBezTo>
                    <a:pt x="298" y="179"/>
                    <a:pt x="299" y="174"/>
                    <a:pt x="299" y="169"/>
                  </a:cubicBezTo>
                  <a:cubicBezTo>
                    <a:pt x="303" y="171"/>
                    <a:pt x="306" y="172"/>
                    <a:pt x="310" y="174"/>
                  </a:cubicBezTo>
                  <a:cubicBezTo>
                    <a:pt x="311" y="174"/>
                    <a:pt x="311" y="174"/>
                    <a:pt x="312" y="174"/>
                  </a:cubicBezTo>
                  <a:close/>
                  <a:moveTo>
                    <a:pt x="312" y="200"/>
                  </a:moveTo>
                  <a:cubicBezTo>
                    <a:pt x="312" y="209"/>
                    <a:pt x="312" y="209"/>
                    <a:pt x="312" y="209"/>
                  </a:cubicBezTo>
                  <a:cubicBezTo>
                    <a:pt x="309" y="210"/>
                    <a:pt x="307" y="210"/>
                    <a:pt x="305" y="211"/>
                  </a:cubicBezTo>
                  <a:cubicBezTo>
                    <a:pt x="305" y="211"/>
                    <a:pt x="304" y="212"/>
                    <a:pt x="304" y="212"/>
                  </a:cubicBezTo>
                  <a:cubicBezTo>
                    <a:pt x="307" y="214"/>
                    <a:pt x="309" y="217"/>
                    <a:pt x="312" y="220"/>
                  </a:cubicBezTo>
                  <a:cubicBezTo>
                    <a:pt x="312" y="248"/>
                    <a:pt x="312" y="248"/>
                    <a:pt x="312" y="248"/>
                  </a:cubicBezTo>
                  <a:cubicBezTo>
                    <a:pt x="305" y="249"/>
                    <a:pt x="297" y="249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9" y="266"/>
                    <a:pt x="314" y="303"/>
                    <a:pt x="312" y="312"/>
                  </a:cubicBezTo>
                  <a:cubicBezTo>
                    <a:pt x="307" y="313"/>
                    <a:pt x="297" y="310"/>
                    <a:pt x="286" y="306"/>
                  </a:cubicBezTo>
                  <a:cubicBezTo>
                    <a:pt x="286" y="295"/>
                    <a:pt x="286" y="295"/>
                    <a:pt x="286" y="295"/>
                  </a:cubicBezTo>
                  <a:cubicBezTo>
                    <a:pt x="290" y="296"/>
                    <a:pt x="293" y="296"/>
                    <a:pt x="295" y="296"/>
                  </a:cubicBezTo>
                  <a:cubicBezTo>
                    <a:pt x="296" y="291"/>
                    <a:pt x="292" y="276"/>
                    <a:pt x="286" y="262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4" y="239"/>
                    <a:pt x="294" y="239"/>
                    <a:pt x="294" y="239"/>
                  </a:cubicBezTo>
                  <a:cubicBezTo>
                    <a:pt x="302" y="239"/>
                    <a:pt x="308" y="238"/>
                    <a:pt x="311" y="236"/>
                  </a:cubicBezTo>
                  <a:cubicBezTo>
                    <a:pt x="310" y="231"/>
                    <a:pt x="301" y="220"/>
                    <a:pt x="291" y="211"/>
                  </a:cubicBezTo>
                  <a:cubicBezTo>
                    <a:pt x="291" y="211"/>
                    <a:pt x="291" y="211"/>
                    <a:pt x="291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0"/>
                    <a:pt x="290" y="210"/>
                    <a:pt x="289" y="210"/>
                  </a:cubicBezTo>
                  <a:cubicBezTo>
                    <a:pt x="289" y="210"/>
                    <a:pt x="289" y="210"/>
                    <a:pt x="289" y="210"/>
                  </a:cubicBezTo>
                  <a:cubicBezTo>
                    <a:pt x="289" y="209"/>
                    <a:pt x="288" y="208"/>
                    <a:pt x="287" y="208"/>
                  </a:cubicBezTo>
                  <a:cubicBezTo>
                    <a:pt x="293" y="206"/>
                    <a:pt x="303" y="203"/>
                    <a:pt x="312" y="200"/>
                  </a:cubicBezTo>
                  <a:close/>
                  <a:moveTo>
                    <a:pt x="286" y="287"/>
                  </a:moveTo>
                  <a:cubicBezTo>
                    <a:pt x="286" y="287"/>
                    <a:pt x="286" y="287"/>
                    <a:pt x="286" y="287"/>
                  </a:cubicBezTo>
                  <a:cubicBezTo>
                    <a:pt x="286" y="286"/>
                    <a:pt x="286" y="285"/>
                    <a:pt x="286" y="284"/>
                  </a:cubicBezTo>
                  <a:cubicBezTo>
                    <a:pt x="286" y="287"/>
                    <a:pt x="286" y="287"/>
                    <a:pt x="286" y="287"/>
                  </a:cubicBezTo>
                  <a:close/>
                  <a:moveTo>
                    <a:pt x="286" y="232"/>
                  </a:moveTo>
                  <a:cubicBezTo>
                    <a:pt x="290" y="232"/>
                    <a:pt x="294" y="232"/>
                    <a:pt x="298" y="231"/>
                  </a:cubicBezTo>
                  <a:cubicBezTo>
                    <a:pt x="298" y="231"/>
                    <a:pt x="298" y="231"/>
                    <a:pt x="298" y="230"/>
                  </a:cubicBezTo>
                  <a:cubicBezTo>
                    <a:pt x="295" y="226"/>
                    <a:pt x="290" y="221"/>
                    <a:pt x="286" y="217"/>
                  </a:cubicBezTo>
                  <a:cubicBezTo>
                    <a:pt x="286" y="232"/>
                    <a:pt x="286" y="232"/>
                    <a:pt x="286" y="232"/>
                  </a:cubicBezTo>
                  <a:close/>
                  <a:moveTo>
                    <a:pt x="286" y="206"/>
                  </a:moveTo>
                  <a:cubicBezTo>
                    <a:pt x="287" y="205"/>
                    <a:pt x="288" y="204"/>
                    <a:pt x="288" y="203"/>
                  </a:cubicBezTo>
                  <a:cubicBezTo>
                    <a:pt x="292" y="198"/>
                    <a:pt x="292" y="190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lose/>
                  <a:moveTo>
                    <a:pt x="286" y="18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92" y="176"/>
                    <a:pt x="292" y="168"/>
                    <a:pt x="288" y="163"/>
                  </a:cubicBezTo>
                  <a:cubicBezTo>
                    <a:pt x="288" y="162"/>
                    <a:pt x="287" y="161"/>
                    <a:pt x="286" y="160"/>
                  </a:cubicBezTo>
                  <a:cubicBezTo>
                    <a:pt x="286" y="180"/>
                    <a:pt x="286" y="180"/>
                    <a:pt x="286" y="180"/>
                  </a:cubicBezTo>
                  <a:close/>
                  <a:moveTo>
                    <a:pt x="286" y="149"/>
                  </a:moveTo>
                  <a:cubicBezTo>
                    <a:pt x="290" y="144"/>
                    <a:pt x="295" y="139"/>
                    <a:pt x="298" y="135"/>
                  </a:cubicBezTo>
                  <a:cubicBezTo>
                    <a:pt x="298" y="135"/>
                    <a:pt x="298" y="135"/>
                    <a:pt x="298" y="134"/>
                  </a:cubicBezTo>
                  <a:cubicBezTo>
                    <a:pt x="294" y="134"/>
                    <a:pt x="290" y="134"/>
                    <a:pt x="286" y="134"/>
                  </a:cubicBezTo>
                  <a:cubicBezTo>
                    <a:pt x="286" y="149"/>
                    <a:pt x="286" y="149"/>
                    <a:pt x="286" y="149"/>
                  </a:cubicBezTo>
                  <a:close/>
                  <a:moveTo>
                    <a:pt x="286" y="81"/>
                  </a:moveTo>
                  <a:cubicBezTo>
                    <a:pt x="286" y="80"/>
                    <a:pt x="286" y="80"/>
                    <a:pt x="286" y="79"/>
                  </a:cubicBezTo>
                  <a:cubicBezTo>
                    <a:pt x="286" y="79"/>
                    <a:pt x="286" y="79"/>
                    <a:pt x="286" y="79"/>
                  </a:cubicBezTo>
                  <a:lnTo>
                    <a:pt x="286" y="81"/>
                  </a:lnTo>
                  <a:close/>
                  <a:moveTo>
                    <a:pt x="286" y="59"/>
                  </a:moveTo>
                  <a:cubicBezTo>
                    <a:pt x="286" y="71"/>
                    <a:pt x="286" y="71"/>
                    <a:pt x="286" y="71"/>
                  </a:cubicBezTo>
                  <a:cubicBezTo>
                    <a:pt x="282" y="72"/>
                    <a:pt x="278" y="73"/>
                    <a:pt x="274" y="7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8" y="62"/>
                    <a:pt x="282" y="61"/>
                    <a:pt x="286" y="59"/>
                  </a:cubicBezTo>
                  <a:close/>
                  <a:moveTo>
                    <a:pt x="286" y="79"/>
                  </a:moveTo>
                  <a:cubicBezTo>
                    <a:pt x="286" y="81"/>
                    <a:pt x="286" y="81"/>
                    <a:pt x="286" y="81"/>
                  </a:cubicBezTo>
                  <a:cubicBezTo>
                    <a:pt x="284" y="88"/>
                    <a:pt x="281" y="96"/>
                    <a:pt x="279" y="99"/>
                  </a:cubicBezTo>
                  <a:cubicBezTo>
                    <a:pt x="278" y="103"/>
                    <a:pt x="276" y="106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74" y="83"/>
                    <a:pt x="274" y="83"/>
                    <a:pt x="274" y="83"/>
                  </a:cubicBezTo>
                  <a:cubicBezTo>
                    <a:pt x="278" y="81"/>
                    <a:pt x="282" y="80"/>
                    <a:pt x="286" y="79"/>
                  </a:cubicBezTo>
                  <a:close/>
                  <a:moveTo>
                    <a:pt x="286" y="103"/>
                  </a:moveTo>
                  <a:cubicBezTo>
                    <a:pt x="282" y="112"/>
                    <a:pt x="278" y="121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5" y="126"/>
                    <a:pt x="276" y="126"/>
                    <a:pt x="277" y="126"/>
                  </a:cubicBezTo>
                  <a:cubicBezTo>
                    <a:pt x="277" y="126"/>
                    <a:pt x="277" y="126"/>
                    <a:pt x="277" y="126"/>
                  </a:cubicBezTo>
                  <a:cubicBezTo>
                    <a:pt x="280" y="126"/>
                    <a:pt x="283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lose/>
                  <a:moveTo>
                    <a:pt x="286" y="134"/>
                  </a:moveTo>
                  <a:cubicBezTo>
                    <a:pt x="286" y="149"/>
                    <a:pt x="286" y="149"/>
                    <a:pt x="286" y="149"/>
                  </a:cubicBezTo>
                  <a:cubicBezTo>
                    <a:pt x="284" y="150"/>
                    <a:pt x="282" y="152"/>
                    <a:pt x="281" y="153"/>
                  </a:cubicBezTo>
                  <a:cubicBezTo>
                    <a:pt x="280" y="150"/>
                    <a:pt x="277" y="147"/>
                    <a:pt x="274" y="145"/>
                  </a:cubicBezTo>
                  <a:cubicBezTo>
                    <a:pt x="274" y="143"/>
                    <a:pt x="274" y="143"/>
                    <a:pt x="274" y="143"/>
                  </a:cubicBezTo>
                  <a:cubicBezTo>
                    <a:pt x="274" y="141"/>
                    <a:pt x="274" y="140"/>
                    <a:pt x="274" y="138"/>
                  </a:cubicBezTo>
                  <a:cubicBezTo>
                    <a:pt x="274" y="134"/>
                    <a:pt x="274" y="134"/>
                    <a:pt x="274" y="134"/>
                  </a:cubicBezTo>
                  <a:cubicBezTo>
                    <a:pt x="278" y="134"/>
                    <a:pt x="282" y="134"/>
                    <a:pt x="286" y="134"/>
                  </a:cubicBezTo>
                  <a:close/>
                  <a:moveTo>
                    <a:pt x="286" y="16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83" y="181"/>
                    <a:pt x="281" y="181"/>
                    <a:pt x="279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81" y="185"/>
                    <a:pt x="283" y="185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ubicBezTo>
                    <a:pt x="286" y="206"/>
                    <a:pt x="286" y="206"/>
                    <a:pt x="285" y="206"/>
                  </a:cubicBezTo>
                  <a:cubicBezTo>
                    <a:pt x="282" y="203"/>
                    <a:pt x="279" y="201"/>
                    <a:pt x="277" y="199"/>
                  </a:cubicBezTo>
                  <a:cubicBezTo>
                    <a:pt x="276" y="202"/>
                    <a:pt x="275" y="206"/>
                    <a:pt x="274" y="209"/>
                  </a:cubicBezTo>
                  <a:cubicBezTo>
                    <a:pt x="274" y="197"/>
                    <a:pt x="274" y="197"/>
                    <a:pt x="274" y="197"/>
                  </a:cubicBezTo>
                  <a:cubicBezTo>
                    <a:pt x="275" y="193"/>
                    <a:pt x="275" y="188"/>
                    <a:pt x="275" y="183"/>
                  </a:cubicBezTo>
                  <a:cubicBezTo>
                    <a:pt x="275" y="178"/>
                    <a:pt x="275" y="173"/>
                    <a:pt x="274" y="168"/>
                  </a:cubicBezTo>
                  <a:cubicBezTo>
                    <a:pt x="274" y="156"/>
                    <a:pt x="274" y="156"/>
                    <a:pt x="274" y="156"/>
                  </a:cubicBezTo>
                  <a:cubicBezTo>
                    <a:pt x="275" y="160"/>
                    <a:pt x="276" y="163"/>
                    <a:pt x="277" y="167"/>
                  </a:cubicBezTo>
                  <a:cubicBezTo>
                    <a:pt x="279" y="165"/>
                    <a:pt x="282" y="162"/>
                    <a:pt x="285" y="160"/>
                  </a:cubicBezTo>
                  <a:cubicBezTo>
                    <a:pt x="286" y="160"/>
                    <a:pt x="286" y="160"/>
                    <a:pt x="286" y="160"/>
                  </a:cubicBezTo>
                  <a:close/>
                  <a:moveTo>
                    <a:pt x="286" y="217"/>
                  </a:moveTo>
                  <a:cubicBezTo>
                    <a:pt x="286" y="232"/>
                    <a:pt x="286" y="232"/>
                    <a:pt x="286" y="232"/>
                  </a:cubicBezTo>
                  <a:cubicBezTo>
                    <a:pt x="282" y="232"/>
                    <a:pt x="278" y="232"/>
                    <a:pt x="274" y="232"/>
                  </a:cubicBezTo>
                  <a:cubicBezTo>
                    <a:pt x="274" y="227"/>
                    <a:pt x="274" y="227"/>
                    <a:pt x="274" y="227"/>
                  </a:cubicBezTo>
                  <a:cubicBezTo>
                    <a:pt x="274" y="226"/>
                    <a:pt x="274" y="224"/>
                    <a:pt x="274" y="223"/>
                  </a:cubicBezTo>
                  <a:cubicBezTo>
                    <a:pt x="274" y="220"/>
                    <a:pt x="274" y="220"/>
                    <a:pt x="274" y="220"/>
                  </a:cubicBezTo>
                  <a:cubicBezTo>
                    <a:pt x="277" y="219"/>
                    <a:pt x="280" y="216"/>
                    <a:pt x="281" y="212"/>
                  </a:cubicBezTo>
                  <a:cubicBezTo>
                    <a:pt x="282" y="214"/>
                    <a:pt x="284" y="215"/>
                    <a:pt x="286" y="217"/>
                  </a:cubicBezTo>
                  <a:close/>
                  <a:moveTo>
                    <a:pt x="286" y="240"/>
                  </a:moveTo>
                  <a:cubicBezTo>
                    <a:pt x="286" y="262"/>
                    <a:pt x="286" y="262"/>
                    <a:pt x="286" y="262"/>
                  </a:cubicBezTo>
                  <a:cubicBezTo>
                    <a:pt x="282" y="253"/>
                    <a:pt x="278" y="245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7" y="239"/>
                    <a:pt x="280" y="240"/>
                    <a:pt x="283" y="240"/>
                  </a:cubicBezTo>
                  <a:cubicBezTo>
                    <a:pt x="283" y="240"/>
                    <a:pt x="283" y="240"/>
                    <a:pt x="283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lose/>
                  <a:moveTo>
                    <a:pt x="286" y="284"/>
                  </a:moveTo>
                  <a:cubicBezTo>
                    <a:pt x="284" y="278"/>
                    <a:pt x="281" y="270"/>
                    <a:pt x="279" y="267"/>
                  </a:cubicBezTo>
                  <a:cubicBezTo>
                    <a:pt x="278" y="263"/>
                    <a:pt x="276" y="259"/>
                    <a:pt x="274" y="256"/>
                  </a:cubicBezTo>
                  <a:cubicBezTo>
                    <a:pt x="274" y="256"/>
                    <a:pt x="274" y="256"/>
                    <a:pt x="274" y="256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78" y="284"/>
                    <a:pt x="282" y="286"/>
                    <a:pt x="286" y="287"/>
                  </a:cubicBezTo>
                  <a:cubicBezTo>
                    <a:pt x="286" y="284"/>
                    <a:pt x="286" y="284"/>
                    <a:pt x="286" y="284"/>
                  </a:cubicBezTo>
                  <a:close/>
                  <a:moveTo>
                    <a:pt x="286" y="295"/>
                  </a:moveTo>
                  <a:cubicBezTo>
                    <a:pt x="286" y="306"/>
                    <a:pt x="286" y="306"/>
                    <a:pt x="286" y="306"/>
                  </a:cubicBezTo>
                  <a:cubicBezTo>
                    <a:pt x="282" y="305"/>
                    <a:pt x="278" y="303"/>
                    <a:pt x="274" y="302"/>
                  </a:cubicBezTo>
                  <a:cubicBezTo>
                    <a:pt x="274" y="291"/>
                    <a:pt x="274" y="291"/>
                    <a:pt x="274" y="291"/>
                  </a:cubicBezTo>
                  <a:cubicBezTo>
                    <a:pt x="278" y="293"/>
                    <a:pt x="282" y="294"/>
                    <a:pt x="286" y="295"/>
                  </a:cubicBezTo>
                  <a:close/>
                  <a:moveTo>
                    <a:pt x="274" y="64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273" y="75"/>
                    <a:pt x="272" y="75"/>
                    <a:pt x="271" y="76"/>
                  </a:cubicBezTo>
                  <a:cubicBezTo>
                    <a:pt x="271" y="65"/>
                    <a:pt x="271" y="65"/>
                    <a:pt x="271" y="65"/>
                  </a:cubicBezTo>
                  <a:cubicBezTo>
                    <a:pt x="272" y="65"/>
                    <a:pt x="273" y="65"/>
                    <a:pt x="274" y="64"/>
                  </a:cubicBezTo>
                  <a:close/>
                  <a:moveTo>
                    <a:pt x="274" y="83"/>
                  </a:moveTo>
                  <a:cubicBezTo>
                    <a:pt x="274" y="110"/>
                    <a:pt x="274" y="110"/>
                    <a:pt x="274" y="110"/>
                  </a:cubicBezTo>
                  <a:cubicBezTo>
                    <a:pt x="273" y="109"/>
                    <a:pt x="272" y="108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ubicBezTo>
                    <a:pt x="272" y="84"/>
                    <a:pt x="273" y="83"/>
                    <a:pt x="274" y="83"/>
                  </a:cubicBezTo>
                  <a:close/>
                  <a:moveTo>
                    <a:pt x="274" y="126"/>
                  </a:move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lose/>
                  <a:moveTo>
                    <a:pt x="274" y="134"/>
                  </a:moveTo>
                  <a:cubicBezTo>
                    <a:pt x="274" y="138"/>
                    <a:pt x="274" y="138"/>
                    <a:pt x="274" y="138"/>
                  </a:cubicBezTo>
                  <a:cubicBezTo>
                    <a:pt x="274" y="137"/>
                    <a:pt x="274" y="135"/>
                    <a:pt x="273" y="134"/>
                  </a:cubicBezTo>
                  <a:cubicBezTo>
                    <a:pt x="273" y="134"/>
                    <a:pt x="274" y="134"/>
                    <a:pt x="274" y="134"/>
                  </a:cubicBezTo>
                  <a:close/>
                  <a:moveTo>
                    <a:pt x="274" y="143"/>
                  </a:move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4"/>
                    <a:pt x="274" y="144"/>
                    <a:pt x="274" y="143"/>
                  </a:cubicBezTo>
                  <a:close/>
                  <a:moveTo>
                    <a:pt x="274" y="156"/>
                  </a:moveTo>
                  <a:cubicBezTo>
                    <a:pt x="274" y="168"/>
                    <a:pt x="274" y="168"/>
                    <a:pt x="274" y="168"/>
                  </a:cubicBezTo>
                  <a:cubicBezTo>
                    <a:pt x="273" y="163"/>
                    <a:pt x="272" y="159"/>
                    <a:pt x="271" y="154"/>
                  </a:cubicBezTo>
                  <a:cubicBezTo>
                    <a:pt x="271" y="147"/>
                    <a:pt x="271" y="147"/>
                    <a:pt x="271" y="147"/>
                  </a:cubicBezTo>
                  <a:cubicBezTo>
                    <a:pt x="272" y="150"/>
                    <a:pt x="273" y="153"/>
                    <a:pt x="274" y="156"/>
                  </a:cubicBezTo>
                  <a:close/>
                  <a:moveTo>
                    <a:pt x="274" y="197"/>
                  </a:moveTo>
                  <a:cubicBezTo>
                    <a:pt x="274" y="209"/>
                    <a:pt x="274" y="209"/>
                    <a:pt x="274" y="209"/>
                  </a:cubicBezTo>
                  <a:cubicBezTo>
                    <a:pt x="273" y="213"/>
                    <a:pt x="272" y="216"/>
                    <a:pt x="271" y="219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72" y="207"/>
                    <a:pt x="273" y="202"/>
                    <a:pt x="274" y="197"/>
                  </a:cubicBezTo>
                  <a:close/>
                  <a:moveTo>
                    <a:pt x="274" y="220"/>
                  </a:moveTo>
                  <a:cubicBezTo>
                    <a:pt x="274" y="223"/>
                    <a:pt x="274" y="223"/>
                    <a:pt x="274" y="223"/>
                  </a:cubicBezTo>
                  <a:cubicBezTo>
                    <a:pt x="274" y="222"/>
                    <a:pt x="274" y="221"/>
                    <a:pt x="274" y="221"/>
                  </a:cubicBezTo>
                  <a:cubicBezTo>
                    <a:pt x="274" y="221"/>
                    <a:pt x="274" y="220"/>
                    <a:pt x="274" y="220"/>
                  </a:cubicBezTo>
                  <a:close/>
                  <a:moveTo>
                    <a:pt x="274" y="227"/>
                  </a:moveTo>
                  <a:cubicBezTo>
                    <a:pt x="274" y="232"/>
                    <a:pt x="274" y="232"/>
                    <a:pt x="274" y="232"/>
                  </a:cubicBezTo>
                  <a:cubicBezTo>
                    <a:pt x="274" y="232"/>
                    <a:pt x="273" y="232"/>
                    <a:pt x="273" y="232"/>
                  </a:cubicBezTo>
                  <a:cubicBezTo>
                    <a:pt x="274" y="230"/>
                    <a:pt x="274" y="229"/>
                    <a:pt x="274" y="227"/>
                  </a:cubicBezTo>
                  <a:close/>
                  <a:moveTo>
                    <a:pt x="274" y="239"/>
                  </a:move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lose/>
                  <a:moveTo>
                    <a:pt x="274" y="256"/>
                  </a:moveTo>
                  <a:cubicBezTo>
                    <a:pt x="274" y="283"/>
                    <a:pt x="274" y="283"/>
                    <a:pt x="274" y="283"/>
                  </a:cubicBezTo>
                  <a:cubicBezTo>
                    <a:pt x="273" y="282"/>
                    <a:pt x="272" y="282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2" y="258"/>
                    <a:pt x="273" y="257"/>
                    <a:pt x="274" y="256"/>
                  </a:cubicBezTo>
                  <a:close/>
                  <a:moveTo>
                    <a:pt x="274" y="291"/>
                  </a:moveTo>
                  <a:cubicBezTo>
                    <a:pt x="274" y="302"/>
                    <a:pt x="274" y="302"/>
                    <a:pt x="274" y="302"/>
                  </a:cubicBezTo>
                  <a:cubicBezTo>
                    <a:pt x="273" y="301"/>
                    <a:pt x="272" y="301"/>
                    <a:pt x="271" y="300"/>
                  </a:cubicBezTo>
                  <a:cubicBezTo>
                    <a:pt x="271" y="290"/>
                    <a:pt x="271" y="290"/>
                    <a:pt x="271" y="290"/>
                  </a:cubicBezTo>
                  <a:cubicBezTo>
                    <a:pt x="272" y="290"/>
                    <a:pt x="273" y="291"/>
                    <a:pt x="274" y="291"/>
                  </a:cubicBezTo>
                  <a:close/>
                  <a:moveTo>
                    <a:pt x="271" y="247"/>
                  </a:moveTo>
                  <a:cubicBezTo>
                    <a:pt x="271" y="239"/>
                    <a:pt x="271" y="239"/>
                    <a:pt x="271" y="239"/>
                  </a:cubicBezTo>
                  <a:cubicBezTo>
                    <a:pt x="272" y="239"/>
                    <a:pt x="272" y="239"/>
                    <a:pt x="272" y="239"/>
                  </a:cubicBezTo>
                  <a:cubicBezTo>
                    <a:pt x="272" y="241"/>
                    <a:pt x="272" y="242"/>
                    <a:pt x="272" y="244"/>
                  </a:cubicBezTo>
                  <a:cubicBezTo>
                    <a:pt x="271" y="245"/>
                    <a:pt x="271" y="246"/>
                    <a:pt x="271" y="247"/>
                  </a:cubicBezTo>
                  <a:close/>
                  <a:moveTo>
                    <a:pt x="271" y="126"/>
                  </a:moveTo>
                  <a:cubicBezTo>
                    <a:pt x="271" y="119"/>
                    <a:pt x="271" y="119"/>
                    <a:pt x="271" y="119"/>
                  </a:cubicBezTo>
                  <a:cubicBezTo>
                    <a:pt x="271" y="120"/>
                    <a:pt x="271" y="121"/>
                    <a:pt x="272" y="122"/>
                  </a:cubicBezTo>
                  <a:cubicBezTo>
                    <a:pt x="272" y="124"/>
                    <a:pt x="272" y="125"/>
                    <a:pt x="272" y="126"/>
                  </a:cubicBezTo>
                  <a:lnTo>
                    <a:pt x="271" y="126"/>
                  </a:lnTo>
                  <a:close/>
                  <a:moveTo>
                    <a:pt x="271" y="65"/>
                  </a:moveTo>
                  <a:cubicBezTo>
                    <a:pt x="271" y="76"/>
                    <a:pt x="271" y="76"/>
                    <a:pt x="271" y="76"/>
                  </a:cubicBezTo>
                  <a:cubicBezTo>
                    <a:pt x="262" y="79"/>
                    <a:pt x="253" y="83"/>
                    <a:pt x="247" y="87"/>
                  </a:cubicBezTo>
                  <a:cubicBezTo>
                    <a:pt x="247" y="87"/>
                    <a:pt x="247" y="87"/>
                    <a:pt x="247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5" y="87"/>
                    <a:pt x="245" y="87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1" y="90"/>
                    <a:pt x="240" y="90"/>
                    <a:pt x="239" y="91"/>
                  </a:cubicBezTo>
                  <a:cubicBezTo>
                    <a:pt x="239" y="89"/>
                    <a:pt x="239" y="88"/>
                    <a:pt x="239" y="86"/>
                  </a:cubicBezTo>
                  <a:cubicBezTo>
                    <a:pt x="239" y="86"/>
                    <a:pt x="239" y="86"/>
                    <a:pt x="239" y="86"/>
                  </a:cubicBezTo>
                  <a:cubicBezTo>
                    <a:pt x="239" y="85"/>
                    <a:pt x="239" y="84"/>
                    <a:pt x="239" y="84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7"/>
                    <a:pt x="239" y="77"/>
                  </a:cubicBezTo>
                  <a:cubicBezTo>
                    <a:pt x="239" y="77"/>
                    <a:pt x="239" y="77"/>
                    <a:pt x="239" y="77"/>
                  </a:cubicBezTo>
                  <a:cubicBezTo>
                    <a:pt x="239" y="77"/>
                    <a:pt x="239" y="76"/>
                    <a:pt x="239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8" y="64"/>
                    <a:pt x="237" y="57"/>
                    <a:pt x="236" y="54"/>
                  </a:cubicBezTo>
                  <a:cubicBezTo>
                    <a:pt x="233" y="55"/>
                    <a:pt x="227" y="59"/>
                    <a:pt x="222" y="64"/>
                  </a:cubicBezTo>
                  <a:cubicBezTo>
                    <a:pt x="222" y="51"/>
                    <a:pt x="222" y="51"/>
                    <a:pt x="222" y="51"/>
                  </a:cubicBezTo>
                  <a:cubicBezTo>
                    <a:pt x="231" y="42"/>
                    <a:pt x="240" y="35"/>
                    <a:pt x="244" y="34"/>
                  </a:cubicBezTo>
                  <a:cubicBezTo>
                    <a:pt x="247" y="39"/>
                    <a:pt x="249" y="59"/>
                    <a:pt x="248" y="76"/>
                  </a:cubicBezTo>
                  <a:cubicBezTo>
                    <a:pt x="248" y="76"/>
                    <a:pt x="249" y="76"/>
                    <a:pt x="249" y="77"/>
                  </a:cubicBezTo>
                  <a:cubicBezTo>
                    <a:pt x="254" y="73"/>
                    <a:pt x="262" y="69"/>
                    <a:pt x="271" y="65"/>
                  </a:cubicBezTo>
                  <a:close/>
                  <a:moveTo>
                    <a:pt x="271" y="84"/>
                  </a:moveTo>
                  <a:cubicBezTo>
                    <a:pt x="269" y="85"/>
                    <a:pt x="267" y="85"/>
                    <a:pt x="266" y="86"/>
                  </a:cubicBezTo>
                  <a:cubicBezTo>
                    <a:pt x="262" y="87"/>
                    <a:pt x="259" y="89"/>
                    <a:pt x="255" y="91"/>
                  </a:cubicBezTo>
                  <a:cubicBezTo>
                    <a:pt x="259" y="94"/>
                    <a:pt x="261" y="99"/>
                    <a:pt x="262" y="104"/>
                  </a:cubicBezTo>
                  <a:cubicBezTo>
                    <a:pt x="265" y="104"/>
                    <a:pt x="268" y="105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lose/>
                  <a:moveTo>
                    <a:pt x="271" y="119"/>
                  </a:moveTo>
                  <a:cubicBezTo>
                    <a:pt x="271" y="126"/>
                    <a:pt x="271" y="126"/>
                    <a:pt x="271" y="126"/>
                  </a:cubicBezTo>
                  <a:cubicBezTo>
                    <a:pt x="267" y="127"/>
                    <a:pt x="263" y="127"/>
                    <a:pt x="260" y="127"/>
                  </a:cubicBezTo>
                  <a:cubicBezTo>
                    <a:pt x="264" y="133"/>
                    <a:pt x="268" y="140"/>
                    <a:pt x="271" y="147"/>
                  </a:cubicBezTo>
                  <a:cubicBezTo>
                    <a:pt x="271" y="154"/>
                    <a:pt x="271" y="154"/>
                    <a:pt x="271" y="154"/>
                  </a:cubicBezTo>
                  <a:cubicBezTo>
                    <a:pt x="263" y="130"/>
                    <a:pt x="245" y="109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7" y="98"/>
                    <a:pt x="233" y="101"/>
                    <a:pt x="238" y="105"/>
                  </a:cubicBezTo>
                  <a:cubicBezTo>
                    <a:pt x="238" y="102"/>
                    <a:pt x="239" y="98"/>
                    <a:pt x="239" y="93"/>
                  </a:cubicBezTo>
                  <a:cubicBezTo>
                    <a:pt x="240" y="93"/>
                    <a:pt x="242" y="93"/>
                    <a:pt x="243" y="93"/>
                  </a:cubicBezTo>
                  <a:cubicBezTo>
                    <a:pt x="249" y="95"/>
                    <a:pt x="255" y="100"/>
                    <a:pt x="254" y="107"/>
                  </a:cubicBezTo>
                  <a:cubicBezTo>
                    <a:pt x="253" y="110"/>
                    <a:pt x="251" y="112"/>
                    <a:pt x="248" y="112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52" y="117"/>
                    <a:pt x="253" y="117"/>
                    <a:pt x="253" y="117"/>
                  </a:cubicBezTo>
                  <a:cubicBezTo>
                    <a:pt x="253" y="114"/>
                    <a:pt x="256" y="112"/>
                    <a:pt x="258" y="111"/>
                  </a:cubicBezTo>
                  <a:cubicBezTo>
                    <a:pt x="264" y="110"/>
                    <a:pt x="269" y="114"/>
                    <a:pt x="271" y="119"/>
                  </a:cubicBezTo>
                  <a:close/>
                  <a:moveTo>
                    <a:pt x="271" y="211"/>
                  </a:moveTo>
                  <a:cubicBezTo>
                    <a:pt x="271" y="219"/>
                    <a:pt x="271" y="219"/>
                    <a:pt x="271" y="219"/>
                  </a:cubicBezTo>
                  <a:cubicBezTo>
                    <a:pt x="268" y="226"/>
                    <a:pt x="264" y="232"/>
                    <a:pt x="260" y="238"/>
                  </a:cubicBezTo>
                  <a:cubicBezTo>
                    <a:pt x="263" y="239"/>
                    <a:pt x="267" y="239"/>
                    <a:pt x="271" y="239"/>
                  </a:cubicBezTo>
                  <a:cubicBezTo>
                    <a:pt x="271" y="247"/>
                    <a:pt x="271" y="247"/>
                    <a:pt x="271" y="247"/>
                  </a:cubicBezTo>
                  <a:cubicBezTo>
                    <a:pt x="269" y="252"/>
                    <a:pt x="264" y="255"/>
                    <a:pt x="258" y="254"/>
                  </a:cubicBezTo>
                  <a:cubicBezTo>
                    <a:pt x="256" y="253"/>
                    <a:pt x="253" y="251"/>
                    <a:pt x="253" y="249"/>
                  </a:cubicBezTo>
                  <a:cubicBezTo>
                    <a:pt x="253" y="249"/>
                    <a:pt x="252" y="249"/>
                    <a:pt x="252" y="249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51" y="254"/>
                    <a:pt x="253" y="256"/>
                    <a:pt x="254" y="259"/>
                  </a:cubicBezTo>
                  <a:cubicBezTo>
                    <a:pt x="255" y="266"/>
                    <a:pt x="249" y="271"/>
                    <a:pt x="243" y="272"/>
                  </a:cubicBezTo>
                  <a:cubicBezTo>
                    <a:pt x="242" y="272"/>
                    <a:pt x="240" y="272"/>
                    <a:pt x="239" y="272"/>
                  </a:cubicBezTo>
                  <a:cubicBezTo>
                    <a:pt x="239" y="268"/>
                    <a:pt x="238" y="264"/>
                    <a:pt x="238" y="261"/>
                  </a:cubicBezTo>
                  <a:cubicBezTo>
                    <a:pt x="233" y="264"/>
                    <a:pt x="227" y="267"/>
                    <a:pt x="222" y="270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45" y="256"/>
                    <a:pt x="263" y="236"/>
                    <a:pt x="271" y="211"/>
                  </a:cubicBezTo>
                  <a:close/>
                  <a:moveTo>
                    <a:pt x="271" y="259"/>
                  </a:moveTo>
                  <a:cubicBezTo>
                    <a:pt x="268" y="261"/>
                    <a:pt x="265" y="262"/>
                    <a:pt x="262" y="262"/>
                  </a:cubicBezTo>
                  <a:cubicBezTo>
                    <a:pt x="261" y="267"/>
                    <a:pt x="259" y="271"/>
                    <a:pt x="255" y="275"/>
                  </a:cubicBezTo>
                  <a:cubicBezTo>
                    <a:pt x="259" y="276"/>
                    <a:pt x="262" y="278"/>
                    <a:pt x="266" y="280"/>
                  </a:cubicBezTo>
                  <a:cubicBezTo>
                    <a:pt x="267" y="280"/>
                    <a:pt x="269" y="281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lose/>
                  <a:moveTo>
                    <a:pt x="271" y="290"/>
                  </a:moveTo>
                  <a:cubicBezTo>
                    <a:pt x="271" y="300"/>
                    <a:pt x="271" y="300"/>
                    <a:pt x="271" y="300"/>
                  </a:cubicBezTo>
                  <a:cubicBezTo>
                    <a:pt x="262" y="296"/>
                    <a:pt x="254" y="292"/>
                    <a:pt x="249" y="289"/>
                  </a:cubicBezTo>
                  <a:cubicBezTo>
                    <a:pt x="249" y="289"/>
                    <a:pt x="248" y="290"/>
                    <a:pt x="248" y="290"/>
                  </a:cubicBezTo>
                  <a:cubicBezTo>
                    <a:pt x="249" y="307"/>
                    <a:pt x="247" y="327"/>
                    <a:pt x="244" y="331"/>
                  </a:cubicBezTo>
                  <a:cubicBezTo>
                    <a:pt x="240" y="331"/>
                    <a:pt x="231" y="324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ubicBezTo>
                    <a:pt x="227" y="307"/>
                    <a:pt x="233" y="311"/>
                    <a:pt x="236" y="311"/>
                  </a:cubicBezTo>
                  <a:cubicBezTo>
                    <a:pt x="237" y="309"/>
                    <a:pt x="238" y="302"/>
                    <a:pt x="239" y="294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8"/>
                    <a:pt x="239" y="288"/>
                    <a:pt x="239" y="288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3"/>
                    <a:pt x="239" y="283"/>
                    <a:pt x="239" y="283"/>
                  </a:cubicBezTo>
                  <a:cubicBezTo>
                    <a:pt x="239" y="283"/>
                    <a:pt x="239" y="283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1"/>
                    <a:pt x="239" y="280"/>
                    <a:pt x="239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39" y="278"/>
                    <a:pt x="239" y="276"/>
                    <a:pt x="239" y="275"/>
                  </a:cubicBezTo>
                  <a:cubicBezTo>
                    <a:pt x="246" y="279"/>
                    <a:pt x="259" y="285"/>
                    <a:pt x="271" y="290"/>
                  </a:cubicBezTo>
                  <a:close/>
                  <a:moveTo>
                    <a:pt x="222" y="291"/>
                  </a:moveTo>
                  <a:cubicBezTo>
                    <a:pt x="225" y="294"/>
                    <a:pt x="227" y="297"/>
                    <a:pt x="230" y="299"/>
                  </a:cubicBezTo>
                  <a:cubicBezTo>
                    <a:pt x="230" y="299"/>
                    <a:pt x="230" y="299"/>
                    <a:pt x="231" y="299"/>
                  </a:cubicBezTo>
                  <a:cubicBezTo>
                    <a:pt x="231" y="292"/>
                    <a:pt x="231" y="282"/>
                    <a:pt x="231" y="273"/>
                  </a:cubicBezTo>
                  <a:cubicBezTo>
                    <a:pt x="228" y="275"/>
                    <a:pt x="225" y="275"/>
                    <a:pt x="222" y="275"/>
                  </a:cubicBezTo>
                  <a:cubicBezTo>
                    <a:pt x="222" y="291"/>
                    <a:pt x="222" y="291"/>
                    <a:pt x="222" y="291"/>
                  </a:cubicBezTo>
                  <a:close/>
                  <a:moveTo>
                    <a:pt x="222" y="91"/>
                  </a:moveTo>
                  <a:cubicBezTo>
                    <a:pt x="225" y="91"/>
                    <a:pt x="228" y="91"/>
                    <a:pt x="231" y="92"/>
                  </a:cubicBezTo>
                  <a:cubicBezTo>
                    <a:pt x="231" y="84"/>
                    <a:pt x="231" y="74"/>
                    <a:pt x="231" y="67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27" y="69"/>
                    <a:pt x="225" y="71"/>
                    <a:pt x="222" y="74"/>
                  </a:cubicBezTo>
                  <a:lnTo>
                    <a:pt x="222" y="91"/>
                  </a:lnTo>
                  <a:close/>
                  <a:moveTo>
                    <a:pt x="222" y="51"/>
                  </a:moveTo>
                  <a:cubicBezTo>
                    <a:pt x="222" y="64"/>
                    <a:pt x="222" y="64"/>
                    <a:pt x="222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0" y="65"/>
                    <a:pt x="219" y="66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7" y="68"/>
                    <a:pt x="217" y="68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5" y="70"/>
                    <a:pt x="213" y="72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09" y="77"/>
                    <a:pt x="208" y="77"/>
                    <a:pt x="207" y="78"/>
                  </a:cubicBezTo>
                  <a:cubicBezTo>
                    <a:pt x="204" y="62"/>
                    <a:pt x="189" y="27"/>
                    <a:pt x="182" y="23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90" y="5"/>
                    <a:pt x="206" y="42"/>
                    <a:pt x="210" y="61"/>
                  </a:cubicBezTo>
                  <a:cubicBezTo>
                    <a:pt x="211" y="61"/>
                    <a:pt x="211" y="61"/>
                    <a:pt x="212" y="61"/>
                  </a:cubicBezTo>
                  <a:cubicBezTo>
                    <a:pt x="215" y="57"/>
                    <a:pt x="218" y="54"/>
                    <a:pt x="222" y="51"/>
                  </a:cubicBezTo>
                  <a:close/>
                  <a:moveTo>
                    <a:pt x="222" y="74"/>
                  </a:moveTo>
                  <a:cubicBezTo>
                    <a:pt x="218" y="77"/>
                    <a:pt x="215" y="81"/>
                    <a:pt x="212" y="84"/>
                  </a:cubicBezTo>
                  <a:cubicBezTo>
                    <a:pt x="215" y="86"/>
                    <a:pt x="218" y="88"/>
                    <a:pt x="220" y="91"/>
                  </a:cubicBezTo>
                  <a:cubicBezTo>
                    <a:pt x="221" y="91"/>
                    <a:pt x="221" y="91"/>
                    <a:pt x="222" y="91"/>
                  </a:cubicBezTo>
                  <a:cubicBezTo>
                    <a:pt x="222" y="74"/>
                    <a:pt x="222" y="74"/>
                    <a:pt x="222" y="74"/>
                  </a:cubicBezTo>
                  <a:close/>
                  <a:moveTo>
                    <a:pt x="222" y="96"/>
                  </a:moveTo>
                  <a:cubicBezTo>
                    <a:pt x="214" y="92"/>
                    <a:pt x="206" y="90"/>
                    <a:pt x="198" y="89"/>
                  </a:cubicBezTo>
                  <a:cubicBezTo>
                    <a:pt x="200" y="86"/>
                    <a:pt x="203" y="83"/>
                    <a:pt x="206" y="80"/>
                  </a:cubicBezTo>
                  <a:cubicBezTo>
                    <a:pt x="205" y="79"/>
                    <a:pt x="204" y="78"/>
                    <a:pt x="203" y="77"/>
                  </a:cubicBezTo>
                  <a:cubicBezTo>
                    <a:pt x="197" y="73"/>
                    <a:pt x="189" y="73"/>
                    <a:pt x="186" y="79"/>
                  </a:cubicBezTo>
                  <a:cubicBezTo>
                    <a:pt x="184" y="81"/>
                    <a:pt x="184" y="84"/>
                    <a:pt x="185" y="86"/>
                  </a:cubicBezTo>
                  <a:cubicBezTo>
                    <a:pt x="185" y="86"/>
                    <a:pt x="185" y="87"/>
                    <a:pt x="185" y="87"/>
                  </a:cubicBezTo>
                  <a:cubicBezTo>
                    <a:pt x="182" y="87"/>
                    <a:pt x="182" y="87"/>
                    <a:pt x="182" y="8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96" y="90"/>
                    <a:pt x="210" y="93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lose/>
                  <a:moveTo>
                    <a:pt x="222" y="267"/>
                  </a:moveTo>
                  <a:cubicBezTo>
                    <a:pt x="222" y="270"/>
                    <a:pt x="222" y="270"/>
                    <a:pt x="222" y="270"/>
                  </a:cubicBezTo>
                  <a:cubicBezTo>
                    <a:pt x="214" y="273"/>
                    <a:pt x="206" y="276"/>
                    <a:pt x="198" y="277"/>
                  </a:cubicBezTo>
                  <a:cubicBezTo>
                    <a:pt x="200" y="280"/>
                    <a:pt x="203" y="283"/>
                    <a:pt x="206" y="286"/>
                  </a:cubicBezTo>
                  <a:cubicBezTo>
                    <a:pt x="205" y="287"/>
                    <a:pt x="204" y="288"/>
                    <a:pt x="203" y="289"/>
                  </a:cubicBezTo>
                  <a:cubicBezTo>
                    <a:pt x="197" y="293"/>
                    <a:pt x="189" y="293"/>
                    <a:pt x="186" y="287"/>
                  </a:cubicBezTo>
                  <a:cubicBezTo>
                    <a:pt x="184" y="285"/>
                    <a:pt x="184" y="281"/>
                    <a:pt x="185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2" y="279"/>
                    <a:pt x="182" y="279"/>
                    <a:pt x="182" y="279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96" y="276"/>
                    <a:pt x="210" y="273"/>
                    <a:pt x="222" y="267"/>
                  </a:cubicBezTo>
                  <a:close/>
                  <a:moveTo>
                    <a:pt x="222" y="275"/>
                  </a:moveTo>
                  <a:cubicBezTo>
                    <a:pt x="221" y="274"/>
                    <a:pt x="221" y="274"/>
                    <a:pt x="220" y="274"/>
                  </a:cubicBezTo>
                  <a:cubicBezTo>
                    <a:pt x="218" y="277"/>
                    <a:pt x="215" y="280"/>
                    <a:pt x="212" y="281"/>
                  </a:cubicBezTo>
                  <a:cubicBezTo>
                    <a:pt x="215" y="285"/>
                    <a:pt x="218" y="288"/>
                    <a:pt x="222" y="291"/>
                  </a:cubicBezTo>
                  <a:cubicBezTo>
                    <a:pt x="222" y="275"/>
                    <a:pt x="222" y="275"/>
                    <a:pt x="222" y="275"/>
                  </a:cubicBezTo>
                  <a:close/>
                  <a:moveTo>
                    <a:pt x="222" y="302"/>
                  </a:moveTo>
                  <a:cubicBezTo>
                    <a:pt x="221" y="302"/>
                    <a:pt x="221" y="302"/>
                    <a:pt x="221" y="302"/>
                  </a:cubicBezTo>
                  <a:cubicBezTo>
                    <a:pt x="221" y="302"/>
                    <a:pt x="221" y="302"/>
                    <a:pt x="221" y="302"/>
                  </a:cubicBezTo>
                  <a:cubicBezTo>
                    <a:pt x="220" y="300"/>
                    <a:pt x="219" y="299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7"/>
                    <a:pt x="217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5" y="295"/>
                    <a:pt x="213" y="294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09" y="290"/>
                    <a:pt x="209" y="290"/>
                    <a:pt x="209" y="290"/>
                  </a:cubicBezTo>
                  <a:cubicBezTo>
                    <a:pt x="209" y="289"/>
                    <a:pt x="208" y="288"/>
                    <a:pt x="207" y="288"/>
                  </a:cubicBezTo>
                  <a:cubicBezTo>
                    <a:pt x="204" y="303"/>
                    <a:pt x="189" y="338"/>
                    <a:pt x="182" y="342"/>
                  </a:cubicBezTo>
                  <a:cubicBezTo>
                    <a:pt x="182" y="366"/>
                    <a:pt x="182" y="366"/>
                    <a:pt x="182" y="366"/>
                  </a:cubicBezTo>
                  <a:cubicBezTo>
                    <a:pt x="190" y="361"/>
                    <a:pt x="206" y="324"/>
                    <a:pt x="210" y="305"/>
                  </a:cubicBezTo>
                  <a:cubicBezTo>
                    <a:pt x="211" y="305"/>
                    <a:pt x="211" y="305"/>
                    <a:pt x="212" y="305"/>
                  </a:cubicBezTo>
                  <a:cubicBezTo>
                    <a:pt x="215" y="308"/>
                    <a:pt x="218" y="312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lose/>
                  <a:moveTo>
                    <a:pt x="182" y="330"/>
                  </a:moveTo>
                  <a:cubicBezTo>
                    <a:pt x="182" y="295"/>
                    <a:pt x="182" y="295"/>
                    <a:pt x="182" y="295"/>
                  </a:cubicBezTo>
                  <a:cubicBezTo>
                    <a:pt x="182" y="295"/>
                    <a:pt x="182" y="295"/>
                    <a:pt x="182" y="295"/>
                  </a:cubicBezTo>
                  <a:cubicBezTo>
                    <a:pt x="186" y="298"/>
                    <a:pt x="191" y="300"/>
                    <a:pt x="196" y="299"/>
                  </a:cubicBezTo>
                  <a:cubicBezTo>
                    <a:pt x="195" y="303"/>
                    <a:pt x="193" y="307"/>
                    <a:pt x="192" y="311"/>
                  </a:cubicBezTo>
                  <a:cubicBezTo>
                    <a:pt x="190" y="314"/>
                    <a:pt x="186" y="324"/>
                    <a:pt x="182" y="330"/>
                  </a:cubicBezTo>
                  <a:close/>
                  <a:moveTo>
                    <a:pt x="182" y="71"/>
                  </a:moveTo>
                  <a:cubicBezTo>
                    <a:pt x="182" y="71"/>
                    <a:pt x="182" y="71"/>
                    <a:pt x="182" y="71"/>
                  </a:cubicBezTo>
                  <a:cubicBezTo>
                    <a:pt x="186" y="67"/>
                    <a:pt x="191" y="66"/>
                    <a:pt x="196" y="66"/>
                  </a:cubicBezTo>
                  <a:cubicBezTo>
                    <a:pt x="195" y="63"/>
                    <a:pt x="193" y="59"/>
                    <a:pt x="192" y="55"/>
                  </a:cubicBezTo>
                  <a:cubicBezTo>
                    <a:pt x="190" y="52"/>
                    <a:pt x="186" y="42"/>
                    <a:pt x="182" y="36"/>
                  </a:cubicBezTo>
                  <a:lnTo>
                    <a:pt x="182" y="71"/>
                  </a:lnTo>
                  <a:close/>
                  <a:moveTo>
                    <a:pt x="182" y="0"/>
                  </a:moveTo>
                  <a:cubicBezTo>
                    <a:pt x="182" y="23"/>
                    <a:pt x="182" y="23"/>
                    <a:pt x="182" y="23"/>
                  </a:cubicBezTo>
                  <a:cubicBezTo>
                    <a:pt x="176" y="27"/>
                    <a:pt x="165" y="52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70"/>
                    <a:pt x="160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1"/>
                    <a:pt x="159" y="72"/>
                    <a:pt x="159" y="72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8" y="75"/>
                    <a:pt x="158" y="76"/>
                    <a:pt x="157" y="78"/>
                  </a:cubicBezTo>
                  <a:cubicBezTo>
                    <a:pt x="155" y="75"/>
                    <a:pt x="153" y="73"/>
                    <a:pt x="150" y="71"/>
                  </a:cubicBezTo>
                  <a:cubicBezTo>
                    <a:pt x="150" y="71"/>
                    <a:pt x="150" y="71"/>
                    <a:pt x="150" y="71"/>
                  </a:cubicBezTo>
                  <a:cubicBezTo>
                    <a:pt x="150" y="70"/>
                    <a:pt x="150" y="70"/>
                    <a:pt x="149" y="70"/>
                  </a:cubicBezTo>
                  <a:cubicBezTo>
                    <a:pt x="149" y="70"/>
                    <a:pt x="149" y="70"/>
                    <a:pt x="149" y="70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69"/>
                    <a:pt x="148" y="68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5" y="66"/>
                    <a:pt x="145" y="66"/>
                    <a:pt x="145" y="65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44" y="65"/>
                    <a:pt x="144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6" y="54"/>
                    <a:pt x="150" y="57"/>
                    <a:pt x="153" y="61"/>
                  </a:cubicBezTo>
                  <a:cubicBezTo>
                    <a:pt x="153" y="61"/>
                    <a:pt x="154" y="61"/>
                    <a:pt x="154" y="61"/>
                  </a:cubicBezTo>
                  <a:cubicBezTo>
                    <a:pt x="159" y="42"/>
                    <a:pt x="174" y="5"/>
                    <a:pt x="182" y="0"/>
                  </a:cubicBezTo>
                  <a:close/>
                  <a:moveTo>
                    <a:pt x="182" y="36"/>
                  </a:moveTo>
                  <a:cubicBezTo>
                    <a:pt x="182" y="36"/>
                    <a:pt x="182" y="36"/>
                    <a:pt x="182" y="36"/>
                  </a:cubicBezTo>
                  <a:cubicBezTo>
                    <a:pt x="179" y="42"/>
                    <a:pt x="175" y="52"/>
                    <a:pt x="173" y="55"/>
                  </a:cubicBezTo>
                  <a:cubicBezTo>
                    <a:pt x="172" y="59"/>
                    <a:pt x="170" y="63"/>
                    <a:pt x="169" y="66"/>
                  </a:cubicBezTo>
                  <a:cubicBezTo>
                    <a:pt x="174" y="66"/>
                    <a:pt x="179" y="67"/>
                    <a:pt x="182" y="71"/>
                  </a:cubicBezTo>
                  <a:cubicBezTo>
                    <a:pt x="182" y="36"/>
                    <a:pt x="182" y="36"/>
                    <a:pt x="182" y="36"/>
                  </a:cubicBezTo>
                  <a:close/>
                  <a:moveTo>
                    <a:pt x="182" y="87"/>
                  </a:move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6"/>
                    <a:pt x="179" y="86"/>
                  </a:cubicBezTo>
                  <a:cubicBezTo>
                    <a:pt x="181" y="84"/>
                    <a:pt x="181" y="81"/>
                    <a:pt x="179" y="79"/>
                  </a:cubicBezTo>
                  <a:cubicBezTo>
                    <a:pt x="175" y="73"/>
                    <a:pt x="167" y="73"/>
                    <a:pt x="162" y="77"/>
                  </a:cubicBezTo>
                  <a:cubicBezTo>
                    <a:pt x="161" y="78"/>
                    <a:pt x="160" y="79"/>
                    <a:pt x="159" y="80"/>
                  </a:cubicBezTo>
                  <a:cubicBezTo>
                    <a:pt x="162" y="83"/>
                    <a:pt x="164" y="86"/>
                    <a:pt x="166" y="89"/>
                  </a:cubicBezTo>
                  <a:cubicBezTo>
                    <a:pt x="158" y="90"/>
                    <a:pt x="150" y="92"/>
                    <a:pt x="143" y="96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55" y="93"/>
                    <a:pt x="168" y="90"/>
                    <a:pt x="182" y="90"/>
                  </a:cubicBezTo>
                  <a:cubicBezTo>
                    <a:pt x="182" y="87"/>
                    <a:pt x="182" y="87"/>
                    <a:pt x="182" y="87"/>
                  </a:cubicBezTo>
                  <a:close/>
                  <a:moveTo>
                    <a:pt x="182" y="276"/>
                  </a:moveTo>
                  <a:cubicBezTo>
                    <a:pt x="182" y="279"/>
                    <a:pt x="182" y="279"/>
                    <a:pt x="182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81" y="281"/>
                    <a:pt x="181" y="285"/>
                    <a:pt x="179" y="287"/>
                  </a:cubicBezTo>
                  <a:cubicBezTo>
                    <a:pt x="175" y="293"/>
                    <a:pt x="167" y="293"/>
                    <a:pt x="162" y="289"/>
                  </a:cubicBezTo>
                  <a:cubicBezTo>
                    <a:pt x="161" y="288"/>
                    <a:pt x="160" y="287"/>
                    <a:pt x="159" y="286"/>
                  </a:cubicBezTo>
                  <a:cubicBezTo>
                    <a:pt x="162" y="283"/>
                    <a:pt x="164" y="280"/>
                    <a:pt x="166" y="277"/>
                  </a:cubicBezTo>
                  <a:cubicBezTo>
                    <a:pt x="158" y="276"/>
                    <a:pt x="150" y="273"/>
                    <a:pt x="143" y="270"/>
                  </a:cubicBezTo>
                  <a:cubicBezTo>
                    <a:pt x="143" y="267"/>
                    <a:pt x="143" y="267"/>
                    <a:pt x="143" y="267"/>
                  </a:cubicBezTo>
                  <a:cubicBezTo>
                    <a:pt x="155" y="273"/>
                    <a:pt x="168" y="276"/>
                    <a:pt x="182" y="276"/>
                  </a:cubicBezTo>
                  <a:close/>
                  <a:moveTo>
                    <a:pt x="182" y="295"/>
                  </a:moveTo>
                  <a:cubicBezTo>
                    <a:pt x="182" y="330"/>
                    <a:pt x="182" y="330"/>
                    <a:pt x="182" y="330"/>
                  </a:cubicBezTo>
                  <a:cubicBezTo>
                    <a:pt x="182" y="330"/>
                    <a:pt x="182" y="330"/>
                    <a:pt x="182" y="330"/>
                  </a:cubicBezTo>
                  <a:cubicBezTo>
                    <a:pt x="179" y="324"/>
                    <a:pt x="175" y="314"/>
                    <a:pt x="173" y="311"/>
                  </a:cubicBezTo>
                  <a:cubicBezTo>
                    <a:pt x="172" y="307"/>
                    <a:pt x="170" y="303"/>
                    <a:pt x="169" y="299"/>
                  </a:cubicBezTo>
                  <a:cubicBezTo>
                    <a:pt x="174" y="300"/>
                    <a:pt x="179" y="298"/>
                    <a:pt x="182" y="295"/>
                  </a:cubicBezTo>
                  <a:close/>
                  <a:moveTo>
                    <a:pt x="182" y="342"/>
                  </a:moveTo>
                  <a:cubicBezTo>
                    <a:pt x="176" y="339"/>
                    <a:pt x="165" y="314"/>
                    <a:pt x="160" y="297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4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1"/>
                    <a:pt x="158" y="289"/>
                    <a:pt x="157" y="288"/>
                  </a:cubicBezTo>
                  <a:cubicBezTo>
                    <a:pt x="155" y="290"/>
                    <a:pt x="153" y="293"/>
                    <a:pt x="150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0" y="295"/>
                    <a:pt x="150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8" y="297"/>
                    <a:pt x="148" y="298"/>
                    <a:pt x="147" y="299"/>
                  </a:cubicBezTo>
                  <a:cubicBezTo>
                    <a:pt x="147" y="299"/>
                    <a:pt x="147" y="299"/>
                    <a:pt x="147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4" y="301"/>
                    <a:pt x="144" y="301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15"/>
                    <a:pt x="143" y="315"/>
                    <a:pt x="143" y="315"/>
                  </a:cubicBezTo>
                  <a:cubicBezTo>
                    <a:pt x="146" y="312"/>
                    <a:pt x="150" y="308"/>
                    <a:pt x="153" y="305"/>
                  </a:cubicBezTo>
                  <a:cubicBezTo>
                    <a:pt x="153" y="305"/>
                    <a:pt x="154" y="305"/>
                    <a:pt x="154" y="305"/>
                  </a:cubicBezTo>
                  <a:cubicBezTo>
                    <a:pt x="159" y="324"/>
                    <a:pt x="174" y="361"/>
                    <a:pt x="182" y="366"/>
                  </a:cubicBezTo>
                  <a:cubicBezTo>
                    <a:pt x="182" y="342"/>
                    <a:pt x="182" y="342"/>
                    <a:pt x="182" y="342"/>
                  </a:cubicBezTo>
                  <a:close/>
                  <a:moveTo>
                    <a:pt x="143" y="291"/>
                  </a:moveTo>
                  <a:cubicBezTo>
                    <a:pt x="146" y="288"/>
                    <a:pt x="150" y="285"/>
                    <a:pt x="153" y="281"/>
                  </a:cubicBezTo>
                  <a:cubicBezTo>
                    <a:pt x="149" y="280"/>
                    <a:pt x="146" y="277"/>
                    <a:pt x="145" y="274"/>
                  </a:cubicBezTo>
                  <a:cubicBezTo>
                    <a:pt x="144" y="274"/>
                    <a:pt x="144" y="274"/>
                    <a:pt x="143" y="275"/>
                  </a:cubicBezTo>
                  <a:cubicBezTo>
                    <a:pt x="143" y="291"/>
                    <a:pt x="143" y="291"/>
                    <a:pt x="143" y="291"/>
                  </a:cubicBezTo>
                  <a:close/>
                  <a:moveTo>
                    <a:pt x="143" y="91"/>
                  </a:moveTo>
                  <a:cubicBezTo>
                    <a:pt x="144" y="91"/>
                    <a:pt x="144" y="91"/>
                    <a:pt x="145" y="91"/>
                  </a:cubicBezTo>
                  <a:cubicBezTo>
                    <a:pt x="146" y="88"/>
                    <a:pt x="149" y="86"/>
                    <a:pt x="153" y="84"/>
                  </a:cubicBezTo>
                  <a:cubicBezTo>
                    <a:pt x="150" y="81"/>
                    <a:pt x="146" y="77"/>
                    <a:pt x="143" y="74"/>
                  </a:cubicBezTo>
                  <a:lnTo>
                    <a:pt x="143" y="91"/>
                  </a:lnTo>
                  <a:close/>
                  <a:moveTo>
                    <a:pt x="110" y="91"/>
                  </a:moveTo>
                  <a:cubicBezTo>
                    <a:pt x="106" y="89"/>
                    <a:pt x="102" y="87"/>
                    <a:pt x="98" y="86"/>
                  </a:cubicBezTo>
                  <a:cubicBezTo>
                    <a:pt x="97" y="85"/>
                    <a:pt x="96" y="85"/>
                    <a:pt x="94" y="84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7" y="105"/>
                    <a:pt x="100" y="104"/>
                    <a:pt x="103" y="104"/>
                  </a:cubicBezTo>
                  <a:cubicBezTo>
                    <a:pt x="103" y="99"/>
                    <a:pt x="106" y="94"/>
                    <a:pt x="110" y="91"/>
                  </a:cubicBezTo>
                  <a:close/>
                  <a:moveTo>
                    <a:pt x="143" y="51"/>
                  </a:moveTo>
                  <a:cubicBezTo>
                    <a:pt x="143" y="64"/>
                    <a:pt x="143" y="64"/>
                    <a:pt x="143" y="64"/>
                  </a:cubicBezTo>
                  <a:cubicBezTo>
                    <a:pt x="137" y="59"/>
                    <a:pt x="132" y="55"/>
                    <a:pt x="129" y="54"/>
                  </a:cubicBezTo>
                  <a:cubicBezTo>
                    <a:pt x="126" y="58"/>
                    <a:pt x="125" y="74"/>
                    <a:pt x="126" y="88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6" y="89"/>
                    <a:pt x="126" y="90"/>
                    <a:pt x="126" y="91"/>
                  </a:cubicBezTo>
                  <a:cubicBezTo>
                    <a:pt x="119" y="86"/>
                    <a:pt x="106" y="80"/>
                    <a:pt x="94" y="76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102" y="69"/>
                    <a:pt x="110" y="73"/>
                    <a:pt x="116" y="77"/>
                  </a:cubicBezTo>
                  <a:cubicBezTo>
                    <a:pt x="116" y="76"/>
                    <a:pt x="116" y="76"/>
                    <a:pt x="117" y="76"/>
                  </a:cubicBezTo>
                  <a:cubicBezTo>
                    <a:pt x="116" y="59"/>
                    <a:pt x="117" y="39"/>
                    <a:pt x="121" y="34"/>
                  </a:cubicBezTo>
                  <a:cubicBezTo>
                    <a:pt x="125" y="35"/>
                    <a:pt x="134" y="42"/>
                    <a:pt x="143" y="51"/>
                  </a:cubicBezTo>
                  <a:close/>
                  <a:moveTo>
                    <a:pt x="143" y="74"/>
                  </a:moveTo>
                  <a:cubicBezTo>
                    <a:pt x="140" y="71"/>
                    <a:pt x="137" y="69"/>
                    <a:pt x="135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3" y="74"/>
                    <a:pt x="133" y="84"/>
                    <a:pt x="134" y="92"/>
                  </a:cubicBezTo>
                  <a:cubicBezTo>
                    <a:pt x="137" y="91"/>
                    <a:pt x="140" y="91"/>
                    <a:pt x="143" y="91"/>
                  </a:cubicBezTo>
                  <a:cubicBezTo>
                    <a:pt x="143" y="74"/>
                    <a:pt x="143" y="74"/>
                    <a:pt x="143" y="74"/>
                  </a:cubicBezTo>
                  <a:close/>
                  <a:moveTo>
                    <a:pt x="143" y="96"/>
                  </a:moveTo>
                  <a:cubicBezTo>
                    <a:pt x="143" y="99"/>
                    <a:pt x="143" y="99"/>
                    <a:pt x="143" y="99"/>
                  </a:cubicBezTo>
                  <a:cubicBezTo>
                    <a:pt x="120" y="109"/>
                    <a:pt x="102" y="130"/>
                    <a:pt x="94" y="154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0"/>
                    <a:pt x="100" y="133"/>
                    <a:pt x="104" y="127"/>
                  </a:cubicBezTo>
                  <a:cubicBezTo>
                    <a:pt x="102" y="127"/>
                    <a:pt x="98" y="127"/>
                    <a:pt x="94" y="126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6" y="114"/>
                    <a:pt x="101" y="110"/>
                    <a:pt x="106" y="111"/>
                  </a:cubicBezTo>
                  <a:cubicBezTo>
                    <a:pt x="109" y="112"/>
                    <a:pt x="111" y="114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3"/>
                    <a:pt x="116" y="113"/>
                    <a:pt x="116" y="112"/>
                  </a:cubicBezTo>
                  <a:cubicBezTo>
                    <a:pt x="114" y="112"/>
                    <a:pt x="112" y="110"/>
                    <a:pt x="111" y="107"/>
                  </a:cubicBezTo>
                  <a:cubicBezTo>
                    <a:pt x="110" y="100"/>
                    <a:pt x="115" y="95"/>
                    <a:pt x="122" y="93"/>
                  </a:cubicBezTo>
                  <a:cubicBezTo>
                    <a:pt x="123" y="93"/>
                    <a:pt x="125" y="93"/>
                    <a:pt x="126" y="93"/>
                  </a:cubicBezTo>
                  <a:cubicBezTo>
                    <a:pt x="126" y="98"/>
                    <a:pt x="127" y="102"/>
                    <a:pt x="127" y="105"/>
                  </a:cubicBezTo>
                  <a:cubicBezTo>
                    <a:pt x="132" y="101"/>
                    <a:pt x="137" y="98"/>
                    <a:pt x="143" y="96"/>
                  </a:cubicBezTo>
                  <a:close/>
                  <a:moveTo>
                    <a:pt x="143" y="267"/>
                  </a:moveTo>
                  <a:cubicBezTo>
                    <a:pt x="143" y="270"/>
                    <a:pt x="143" y="270"/>
                    <a:pt x="143" y="270"/>
                  </a:cubicBezTo>
                  <a:cubicBezTo>
                    <a:pt x="137" y="267"/>
                    <a:pt x="132" y="264"/>
                    <a:pt x="127" y="261"/>
                  </a:cubicBezTo>
                  <a:cubicBezTo>
                    <a:pt x="127" y="264"/>
                    <a:pt x="126" y="268"/>
                    <a:pt x="126" y="272"/>
                  </a:cubicBezTo>
                  <a:cubicBezTo>
                    <a:pt x="125" y="272"/>
                    <a:pt x="123" y="272"/>
                    <a:pt x="122" y="272"/>
                  </a:cubicBezTo>
                  <a:cubicBezTo>
                    <a:pt x="115" y="271"/>
                    <a:pt x="110" y="266"/>
                    <a:pt x="111" y="259"/>
                  </a:cubicBezTo>
                  <a:cubicBezTo>
                    <a:pt x="112" y="256"/>
                    <a:pt x="114" y="254"/>
                    <a:pt x="116" y="253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1" y="251"/>
                    <a:pt x="109" y="253"/>
                    <a:pt x="106" y="254"/>
                  </a:cubicBezTo>
                  <a:cubicBezTo>
                    <a:pt x="101" y="255"/>
                    <a:pt x="96" y="252"/>
                    <a:pt x="94" y="247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8" y="239"/>
                    <a:pt x="102" y="239"/>
                    <a:pt x="104" y="238"/>
                  </a:cubicBezTo>
                  <a:cubicBezTo>
                    <a:pt x="100" y="232"/>
                    <a:pt x="97" y="226"/>
                    <a:pt x="94" y="219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102" y="236"/>
                    <a:pt x="120" y="256"/>
                    <a:pt x="143" y="267"/>
                  </a:cubicBezTo>
                  <a:close/>
                  <a:moveTo>
                    <a:pt x="143" y="275"/>
                  </a:moveTo>
                  <a:cubicBezTo>
                    <a:pt x="143" y="291"/>
                    <a:pt x="143" y="291"/>
                    <a:pt x="143" y="291"/>
                  </a:cubicBezTo>
                  <a:cubicBezTo>
                    <a:pt x="140" y="294"/>
                    <a:pt x="137" y="297"/>
                    <a:pt x="135" y="299"/>
                  </a:cubicBezTo>
                  <a:cubicBezTo>
                    <a:pt x="134" y="299"/>
                    <a:pt x="134" y="299"/>
                    <a:pt x="134" y="299"/>
                  </a:cubicBezTo>
                  <a:cubicBezTo>
                    <a:pt x="133" y="292"/>
                    <a:pt x="133" y="282"/>
                    <a:pt x="134" y="273"/>
                  </a:cubicBezTo>
                  <a:cubicBezTo>
                    <a:pt x="137" y="275"/>
                    <a:pt x="140" y="275"/>
                    <a:pt x="143" y="275"/>
                  </a:cubicBezTo>
                  <a:close/>
                  <a:moveTo>
                    <a:pt x="143" y="302"/>
                  </a:moveTo>
                  <a:cubicBezTo>
                    <a:pt x="137" y="307"/>
                    <a:pt x="132" y="311"/>
                    <a:pt x="129" y="311"/>
                  </a:cubicBezTo>
                  <a:cubicBezTo>
                    <a:pt x="126" y="307"/>
                    <a:pt x="125" y="292"/>
                    <a:pt x="126" y="277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6" y="276"/>
                    <a:pt x="126" y="276"/>
                    <a:pt x="126" y="275"/>
                  </a:cubicBezTo>
                  <a:cubicBezTo>
                    <a:pt x="119" y="279"/>
                    <a:pt x="106" y="285"/>
                    <a:pt x="94" y="290"/>
                  </a:cubicBezTo>
                  <a:cubicBezTo>
                    <a:pt x="94" y="300"/>
                    <a:pt x="94" y="300"/>
                    <a:pt x="94" y="300"/>
                  </a:cubicBezTo>
                  <a:cubicBezTo>
                    <a:pt x="102" y="296"/>
                    <a:pt x="110" y="292"/>
                    <a:pt x="116" y="289"/>
                  </a:cubicBezTo>
                  <a:cubicBezTo>
                    <a:pt x="116" y="289"/>
                    <a:pt x="116" y="290"/>
                    <a:pt x="117" y="290"/>
                  </a:cubicBezTo>
                  <a:cubicBezTo>
                    <a:pt x="116" y="307"/>
                    <a:pt x="117" y="327"/>
                    <a:pt x="121" y="331"/>
                  </a:cubicBezTo>
                  <a:cubicBezTo>
                    <a:pt x="125" y="331"/>
                    <a:pt x="134" y="324"/>
                    <a:pt x="143" y="315"/>
                  </a:cubicBezTo>
                  <a:cubicBezTo>
                    <a:pt x="143" y="302"/>
                    <a:pt x="143" y="302"/>
                    <a:pt x="143" y="302"/>
                  </a:cubicBezTo>
                  <a:close/>
                  <a:moveTo>
                    <a:pt x="94" y="282"/>
                  </a:moveTo>
                  <a:cubicBezTo>
                    <a:pt x="96" y="281"/>
                    <a:pt x="97" y="280"/>
                    <a:pt x="98" y="280"/>
                  </a:cubicBezTo>
                  <a:cubicBezTo>
                    <a:pt x="102" y="278"/>
                    <a:pt x="106" y="276"/>
                    <a:pt x="110" y="275"/>
                  </a:cubicBezTo>
                  <a:cubicBezTo>
                    <a:pt x="106" y="271"/>
                    <a:pt x="103" y="267"/>
                    <a:pt x="103" y="262"/>
                  </a:cubicBezTo>
                  <a:cubicBezTo>
                    <a:pt x="100" y="262"/>
                    <a:pt x="97" y="261"/>
                    <a:pt x="94" y="259"/>
                  </a:cubicBezTo>
                  <a:lnTo>
                    <a:pt x="94" y="282"/>
                  </a:lnTo>
                  <a:close/>
                  <a:moveTo>
                    <a:pt x="94" y="84"/>
                  </a:moveTo>
                  <a:cubicBezTo>
                    <a:pt x="93" y="84"/>
                    <a:pt x="92" y="83"/>
                    <a:pt x="91" y="8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2" y="109"/>
                    <a:pt x="93" y="108"/>
                    <a:pt x="94" y="107"/>
                  </a:cubicBezTo>
                  <a:cubicBezTo>
                    <a:pt x="94" y="84"/>
                    <a:pt x="94" y="84"/>
                    <a:pt x="94" y="84"/>
                  </a:cubicBezTo>
                  <a:close/>
                  <a:moveTo>
                    <a:pt x="94" y="6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93" y="75"/>
                    <a:pt x="92" y="75"/>
                    <a:pt x="91" y="75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2" y="65"/>
                    <a:pt x="93" y="65"/>
                    <a:pt x="94" y="66"/>
                  </a:cubicBezTo>
                  <a:close/>
                  <a:moveTo>
                    <a:pt x="94" y="119"/>
                  </a:moveTo>
                  <a:cubicBezTo>
                    <a:pt x="94" y="126"/>
                    <a:pt x="94" y="126"/>
                    <a:pt x="94" y="126"/>
                  </a:cubicBezTo>
                  <a:cubicBezTo>
                    <a:pt x="93" y="126"/>
                    <a:pt x="93" y="126"/>
                    <a:pt x="93" y="126"/>
                  </a:cubicBezTo>
                  <a:cubicBezTo>
                    <a:pt x="93" y="125"/>
                    <a:pt x="93" y="124"/>
                    <a:pt x="93" y="122"/>
                  </a:cubicBezTo>
                  <a:cubicBezTo>
                    <a:pt x="93" y="121"/>
                    <a:pt x="94" y="120"/>
                    <a:pt x="94" y="119"/>
                  </a:cubicBezTo>
                  <a:close/>
                  <a:moveTo>
                    <a:pt x="94" y="147"/>
                  </a:moveTo>
                  <a:cubicBezTo>
                    <a:pt x="94" y="154"/>
                    <a:pt x="94" y="154"/>
                    <a:pt x="94" y="154"/>
                  </a:cubicBezTo>
                  <a:cubicBezTo>
                    <a:pt x="92" y="159"/>
                    <a:pt x="91" y="163"/>
                    <a:pt x="91" y="168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92" y="153"/>
                    <a:pt x="93" y="150"/>
                    <a:pt x="94" y="147"/>
                  </a:cubicBezTo>
                  <a:close/>
                  <a:moveTo>
                    <a:pt x="94" y="211"/>
                  </a:moveTo>
                  <a:cubicBezTo>
                    <a:pt x="94" y="219"/>
                    <a:pt x="94" y="219"/>
                    <a:pt x="94" y="219"/>
                  </a:cubicBezTo>
                  <a:cubicBezTo>
                    <a:pt x="93" y="216"/>
                    <a:pt x="92" y="213"/>
                    <a:pt x="91" y="209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202"/>
                    <a:pt x="92" y="207"/>
                    <a:pt x="94" y="211"/>
                  </a:cubicBezTo>
                  <a:close/>
                  <a:moveTo>
                    <a:pt x="94" y="239"/>
                  </a:moveTo>
                  <a:cubicBezTo>
                    <a:pt x="94" y="247"/>
                    <a:pt x="94" y="247"/>
                    <a:pt x="94" y="247"/>
                  </a:cubicBezTo>
                  <a:cubicBezTo>
                    <a:pt x="94" y="246"/>
                    <a:pt x="93" y="245"/>
                    <a:pt x="93" y="244"/>
                  </a:cubicBezTo>
                  <a:cubicBezTo>
                    <a:pt x="93" y="242"/>
                    <a:pt x="93" y="241"/>
                    <a:pt x="93" y="239"/>
                  </a:cubicBezTo>
                  <a:cubicBezTo>
                    <a:pt x="94" y="239"/>
                    <a:pt x="94" y="239"/>
                    <a:pt x="94" y="239"/>
                  </a:cubicBezTo>
                  <a:close/>
                  <a:moveTo>
                    <a:pt x="94" y="259"/>
                  </a:moveTo>
                  <a:cubicBezTo>
                    <a:pt x="94" y="282"/>
                    <a:pt x="94" y="282"/>
                    <a:pt x="94" y="282"/>
                  </a:cubicBezTo>
                  <a:cubicBezTo>
                    <a:pt x="93" y="282"/>
                    <a:pt x="92" y="282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2" y="257"/>
                    <a:pt x="93" y="258"/>
                    <a:pt x="94" y="259"/>
                  </a:cubicBezTo>
                  <a:close/>
                  <a:moveTo>
                    <a:pt x="94" y="290"/>
                  </a:moveTo>
                  <a:cubicBezTo>
                    <a:pt x="94" y="300"/>
                    <a:pt x="94" y="300"/>
                    <a:pt x="94" y="300"/>
                  </a:cubicBezTo>
                  <a:cubicBezTo>
                    <a:pt x="93" y="301"/>
                    <a:pt x="92" y="301"/>
                    <a:pt x="91" y="302"/>
                  </a:cubicBezTo>
                  <a:cubicBezTo>
                    <a:pt x="91" y="291"/>
                    <a:pt x="91" y="291"/>
                    <a:pt x="91" y="291"/>
                  </a:cubicBezTo>
                  <a:cubicBezTo>
                    <a:pt x="92" y="291"/>
                    <a:pt x="93" y="290"/>
                    <a:pt x="94" y="29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lose/>
                  <a:moveTo>
                    <a:pt x="91" y="232"/>
                  </a:moveTo>
                  <a:cubicBezTo>
                    <a:pt x="91" y="227"/>
                    <a:pt x="91" y="227"/>
                    <a:pt x="91" y="227"/>
                  </a:cubicBezTo>
                  <a:cubicBezTo>
                    <a:pt x="91" y="229"/>
                    <a:pt x="91" y="230"/>
                    <a:pt x="92" y="232"/>
                  </a:cubicBezTo>
                  <a:cubicBezTo>
                    <a:pt x="91" y="232"/>
                    <a:pt x="91" y="232"/>
                    <a:pt x="91" y="232"/>
                  </a:cubicBezTo>
                  <a:close/>
                  <a:moveTo>
                    <a:pt x="91" y="223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20"/>
                    <a:pt x="91" y="221"/>
                    <a:pt x="91" y="221"/>
                  </a:cubicBezTo>
                  <a:cubicBezTo>
                    <a:pt x="91" y="221"/>
                    <a:pt x="91" y="222"/>
                    <a:pt x="91" y="223"/>
                  </a:cubicBezTo>
                  <a:close/>
                  <a:moveTo>
                    <a:pt x="91" y="145"/>
                  </a:moveTo>
                  <a:cubicBezTo>
                    <a:pt x="91" y="143"/>
                    <a:pt x="91" y="143"/>
                    <a:pt x="91" y="143"/>
                  </a:cubicBezTo>
                  <a:cubicBezTo>
                    <a:pt x="91" y="144"/>
                    <a:pt x="91" y="144"/>
                    <a:pt x="91" y="145"/>
                  </a:cubicBezTo>
                  <a:cubicBezTo>
                    <a:pt x="91" y="145"/>
                    <a:pt x="91" y="145"/>
                    <a:pt x="91" y="145"/>
                  </a:cubicBezTo>
                  <a:close/>
                  <a:moveTo>
                    <a:pt x="91" y="138"/>
                  </a:moveTo>
                  <a:cubicBezTo>
                    <a:pt x="91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2" y="134"/>
                  </a:cubicBezTo>
                  <a:cubicBezTo>
                    <a:pt x="91" y="135"/>
                    <a:pt x="91" y="137"/>
                    <a:pt x="91" y="138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1" y="126"/>
                    <a:pt x="91" y="126"/>
                    <a:pt x="91" y="126"/>
                  </a:cubicBezTo>
                  <a:close/>
                  <a:moveTo>
                    <a:pt x="91" y="83"/>
                  </a:moveTo>
                  <a:cubicBezTo>
                    <a:pt x="87" y="81"/>
                    <a:pt x="83" y="80"/>
                    <a:pt x="79" y="79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81" y="88"/>
                    <a:pt x="84" y="96"/>
                    <a:pt x="85" y="99"/>
                  </a:cubicBezTo>
                  <a:cubicBezTo>
                    <a:pt x="87" y="103"/>
                    <a:pt x="89" y="106"/>
                    <a:pt x="90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83"/>
                    <a:pt x="91" y="83"/>
                    <a:pt x="91" y="83"/>
                  </a:cubicBezTo>
                  <a:close/>
                  <a:moveTo>
                    <a:pt x="91" y="64"/>
                  </a:moveTo>
                  <a:cubicBezTo>
                    <a:pt x="91" y="75"/>
                    <a:pt x="91" y="75"/>
                    <a:pt x="91" y="75"/>
                  </a:cubicBezTo>
                  <a:cubicBezTo>
                    <a:pt x="86" y="73"/>
                    <a:pt x="82" y="72"/>
                    <a:pt x="79" y="71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3" y="61"/>
                    <a:pt x="87" y="62"/>
                    <a:pt x="91" y="64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0" y="126"/>
                    <a:pt x="89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5" y="126"/>
                    <a:pt x="82" y="126"/>
                    <a:pt x="79" y="126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3" y="112"/>
                    <a:pt x="87" y="121"/>
                    <a:pt x="91" y="126"/>
                  </a:cubicBezTo>
                  <a:close/>
                  <a:moveTo>
                    <a:pt x="91" y="134"/>
                  </a:moveTo>
                  <a:cubicBezTo>
                    <a:pt x="91" y="138"/>
                    <a:pt x="91" y="138"/>
                    <a:pt x="91" y="138"/>
                  </a:cubicBezTo>
                  <a:cubicBezTo>
                    <a:pt x="90" y="140"/>
                    <a:pt x="90" y="141"/>
                    <a:pt x="91" y="143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87" y="147"/>
                    <a:pt x="85" y="150"/>
                    <a:pt x="84" y="153"/>
                  </a:cubicBezTo>
                  <a:cubicBezTo>
                    <a:pt x="82" y="152"/>
                    <a:pt x="81" y="150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3" y="134"/>
                    <a:pt x="87" y="134"/>
                    <a:pt x="91" y="134"/>
                  </a:cubicBezTo>
                  <a:close/>
                  <a:moveTo>
                    <a:pt x="91" y="156"/>
                  </a:moveTo>
                  <a:cubicBezTo>
                    <a:pt x="91" y="168"/>
                    <a:pt x="91" y="168"/>
                    <a:pt x="91" y="168"/>
                  </a:cubicBezTo>
                  <a:cubicBezTo>
                    <a:pt x="90" y="173"/>
                    <a:pt x="89" y="178"/>
                    <a:pt x="89" y="183"/>
                  </a:cubicBezTo>
                  <a:cubicBezTo>
                    <a:pt x="89" y="188"/>
                    <a:pt x="90" y="193"/>
                    <a:pt x="91" y="197"/>
                  </a:cubicBezTo>
                  <a:cubicBezTo>
                    <a:pt x="91" y="209"/>
                    <a:pt x="91" y="209"/>
                    <a:pt x="91" y="209"/>
                  </a:cubicBezTo>
                  <a:cubicBezTo>
                    <a:pt x="90" y="206"/>
                    <a:pt x="89" y="202"/>
                    <a:pt x="88" y="199"/>
                  </a:cubicBezTo>
                  <a:cubicBezTo>
                    <a:pt x="86" y="201"/>
                    <a:pt x="82" y="203"/>
                    <a:pt x="79" y="206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9" y="186"/>
                    <a:pt x="79" y="186"/>
                    <a:pt x="79" y="186"/>
                  </a:cubicBezTo>
                  <a:cubicBezTo>
                    <a:pt x="81" y="185"/>
                    <a:pt x="84" y="185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4" y="181"/>
                    <a:pt x="81" y="181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2" y="162"/>
                    <a:pt x="86" y="165"/>
                    <a:pt x="88" y="167"/>
                  </a:cubicBezTo>
                  <a:cubicBezTo>
                    <a:pt x="89" y="163"/>
                    <a:pt x="90" y="160"/>
                    <a:pt x="91" y="156"/>
                  </a:cubicBezTo>
                  <a:close/>
                  <a:moveTo>
                    <a:pt x="91" y="220"/>
                  </a:moveTo>
                  <a:cubicBezTo>
                    <a:pt x="91" y="223"/>
                    <a:pt x="91" y="223"/>
                    <a:pt x="91" y="223"/>
                  </a:cubicBezTo>
                  <a:cubicBezTo>
                    <a:pt x="90" y="224"/>
                    <a:pt x="90" y="226"/>
                    <a:pt x="91" y="227"/>
                  </a:cubicBezTo>
                  <a:cubicBezTo>
                    <a:pt x="91" y="232"/>
                    <a:pt x="91" y="232"/>
                    <a:pt x="91" y="232"/>
                  </a:cubicBezTo>
                  <a:cubicBezTo>
                    <a:pt x="87" y="232"/>
                    <a:pt x="83" y="232"/>
                    <a:pt x="79" y="232"/>
                  </a:cubicBezTo>
                  <a:cubicBezTo>
                    <a:pt x="79" y="217"/>
                    <a:pt x="79" y="217"/>
                    <a:pt x="79" y="217"/>
                  </a:cubicBezTo>
                  <a:cubicBezTo>
                    <a:pt x="81" y="215"/>
                    <a:pt x="82" y="214"/>
                    <a:pt x="84" y="212"/>
                  </a:cubicBezTo>
                  <a:cubicBezTo>
                    <a:pt x="85" y="216"/>
                    <a:pt x="87" y="219"/>
                    <a:pt x="91" y="22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87" y="245"/>
                    <a:pt x="83" y="253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4" y="240"/>
                    <a:pt x="85" y="240"/>
                    <a:pt x="85" y="239"/>
                  </a:cubicBezTo>
                  <a:cubicBezTo>
                    <a:pt x="86" y="239"/>
                    <a:pt x="86" y="239"/>
                    <a:pt x="86" y="239"/>
                  </a:cubicBezTo>
                  <a:cubicBezTo>
                    <a:pt x="87" y="239"/>
                    <a:pt x="89" y="239"/>
                    <a:pt x="91" y="239"/>
                  </a:cubicBezTo>
                  <a:close/>
                  <a:moveTo>
                    <a:pt x="91" y="256"/>
                  </a:moveTo>
                  <a:cubicBezTo>
                    <a:pt x="90" y="256"/>
                    <a:pt x="90" y="256"/>
                    <a:pt x="90" y="256"/>
                  </a:cubicBezTo>
                  <a:cubicBezTo>
                    <a:pt x="89" y="259"/>
                    <a:pt x="87" y="263"/>
                    <a:pt x="85" y="267"/>
                  </a:cubicBezTo>
                  <a:cubicBezTo>
                    <a:pt x="84" y="270"/>
                    <a:pt x="81" y="278"/>
                    <a:pt x="79" y="284"/>
                  </a:cubicBezTo>
                  <a:cubicBezTo>
                    <a:pt x="79" y="287"/>
                    <a:pt x="79" y="287"/>
                    <a:pt x="79" y="287"/>
                  </a:cubicBezTo>
                  <a:cubicBezTo>
                    <a:pt x="83" y="286"/>
                    <a:pt x="87" y="284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lose/>
                  <a:moveTo>
                    <a:pt x="91" y="291"/>
                  </a:moveTo>
                  <a:cubicBezTo>
                    <a:pt x="91" y="302"/>
                    <a:pt x="91" y="302"/>
                    <a:pt x="91" y="302"/>
                  </a:cubicBezTo>
                  <a:cubicBezTo>
                    <a:pt x="87" y="303"/>
                    <a:pt x="83" y="305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82" y="294"/>
                    <a:pt x="86" y="293"/>
                    <a:pt x="91" y="291"/>
                  </a:cubicBezTo>
                  <a:close/>
                  <a:moveTo>
                    <a:pt x="79" y="79"/>
                  </a:moveTo>
                  <a:cubicBezTo>
                    <a:pt x="79" y="79"/>
                    <a:pt x="78" y="79"/>
                    <a:pt x="78" y="79"/>
                  </a:cubicBezTo>
                  <a:cubicBezTo>
                    <a:pt x="78" y="80"/>
                    <a:pt x="79" y="80"/>
                    <a:pt x="79" y="81"/>
                  </a:cubicBezTo>
                  <a:cubicBezTo>
                    <a:pt x="79" y="79"/>
                    <a:pt x="79" y="79"/>
                    <a:pt x="79" y="79"/>
                  </a:cubicBezTo>
                  <a:close/>
                  <a:moveTo>
                    <a:pt x="79" y="59"/>
                  </a:moveTo>
                  <a:cubicBezTo>
                    <a:pt x="79" y="71"/>
                    <a:pt x="79" y="71"/>
                    <a:pt x="79" y="71"/>
                  </a:cubicBezTo>
                  <a:cubicBezTo>
                    <a:pt x="75" y="70"/>
                    <a:pt x="71" y="70"/>
                    <a:pt x="70" y="70"/>
                  </a:cubicBezTo>
                  <a:cubicBezTo>
                    <a:pt x="68" y="75"/>
                    <a:pt x="73" y="90"/>
                    <a:pt x="79" y="103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68" y="126"/>
                    <a:pt x="57" y="127"/>
                    <a:pt x="54" y="130"/>
                  </a:cubicBezTo>
                  <a:cubicBezTo>
                    <a:pt x="54" y="132"/>
                    <a:pt x="58" y="138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7" y="148"/>
                    <a:pt x="68" y="149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2" y="153"/>
                    <a:pt x="75" y="155"/>
                    <a:pt x="77" y="158"/>
                  </a:cubicBezTo>
                  <a:cubicBezTo>
                    <a:pt x="76" y="158"/>
                    <a:pt x="74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9"/>
                    <a:pt x="71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71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3" y="162"/>
                    <a:pt x="58" y="164"/>
                    <a:pt x="53" y="166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5" y="156"/>
                    <a:pt x="58" y="155"/>
                    <a:pt x="60" y="155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58" y="151"/>
                    <a:pt x="55" y="149"/>
                    <a:pt x="53" y="146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60" y="117"/>
                    <a:pt x="68" y="117"/>
                    <a:pt x="75" y="117"/>
                  </a:cubicBezTo>
                  <a:cubicBezTo>
                    <a:pt x="76" y="117"/>
                    <a:pt x="76" y="117"/>
                    <a:pt x="76" y="116"/>
                  </a:cubicBezTo>
                  <a:cubicBezTo>
                    <a:pt x="66" y="100"/>
                    <a:pt x="51" y="62"/>
                    <a:pt x="53" y="54"/>
                  </a:cubicBezTo>
                  <a:cubicBezTo>
                    <a:pt x="57" y="53"/>
                    <a:pt x="68" y="55"/>
                    <a:pt x="79" y="59"/>
                  </a:cubicBezTo>
                  <a:close/>
                  <a:moveTo>
                    <a:pt x="79" y="134"/>
                  </a:moveTo>
                  <a:cubicBezTo>
                    <a:pt x="75" y="134"/>
                    <a:pt x="70" y="134"/>
                    <a:pt x="67" y="134"/>
                  </a:cubicBezTo>
                  <a:cubicBezTo>
                    <a:pt x="67" y="135"/>
                    <a:pt x="66" y="135"/>
                    <a:pt x="66" y="135"/>
                  </a:cubicBezTo>
                  <a:cubicBezTo>
                    <a:pt x="70" y="139"/>
                    <a:pt x="74" y="144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lose/>
                  <a:moveTo>
                    <a:pt x="79" y="160"/>
                  </a:moveTo>
                  <a:cubicBezTo>
                    <a:pt x="78" y="161"/>
                    <a:pt x="77" y="162"/>
                    <a:pt x="76" y="163"/>
                  </a:cubicBezTo>
                  <a:cubicBezTo>
                    <a:pt x="72" y="168"/>
                    <a:pt x="72" y="176"/>
                    <a:pt x="78" y="180"/>
                  </a:cubicBezTo>
                  <a:cubicBezTo>
                    <a:pt x="78" y="180"/>
                    <a:pt x="79" y="180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lose/>
                  <a:moveTo>
                    <a:pt x="79" y="186"/>
                  </a:moveTo>
                  <a:cubicBezTo>
                    <a:pt x="79" y="206"/>
                    <a:pt x="79" y="206"/>
                    <a:pt x="79" y="206"/>
                  </a:cubicBezTo>
                  <a:cubicBezTo>
                    <a:pt x="78" y="205"/>
                    <a:pt x="77" y="204"/>
                    <a:pt x="76" y="203"/>
                  </a:cubicBezTo>
                  <a:cubicBezTo>
                    <a:pt x="72" y="198"/>
                    <a:pt x="72" y="190"/>
                    <a:pt x="78" y="186"/>
                  </a:cubicBezTo>
                  <a:cubicBezTo>
                    <a:pt x="78" y="186"/>
                    <a:pt x="79" y="186"/>
                    <a:pt x="79" y="186"/>
                  </a:cubicBezTo>
                  <a:close/>
                  <a:moveTo>
                    <a:pt x="79" y="217"/>
                  </a:moveTo>
                  <a:cubicBezTo>
                    <a:pt x="79" y="232"/>
                    <a:pt x="79" y="232"/>
                    <a:pt x="79" y="232"/>
                  </a:cubicBezTo>
                  <a:cubicBezTo>
                    <a:pt x="75" y="232"/>
                    <a:pt x="70" y="232"/>
                    <a:pt x="67" y="231"/>
                  </a:cubicBezTo>
                  <a:cubicBezTo>
                    <a:pt x="67" y="231"/>
                    <a:pt x="66" y="231"/>
                    <a:pt x="66" y="230"/>
                  </a:cubicBezTo>
                  <a:cubicBezTo>
                    <a:pt x="70" y="226"/>
                    <a:pt x="74" y="221"/>
                    <a:pt x="79" y="217"/>
                  </a:cubicBezTo>
                  <a:close/>
                  <a:moveTo>
                    <a:pt x="79" y="240"/>
                  </a:moveTo>
                  <a:cubicBezTo>
                    <a:pt x="79" y="240"/>
                    <a:pt x="79" y="240"/>
                    <a:pt x="79" y="240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6" y="239"/>
                    <a:pt x="76" y="239"/>
                    <a:pt x="76" y="239"/>
                  </a:cubicBezTo>
                  <a:cubicBezTo>
                    <a:pt x="76" y="239"/>
                    <a:pt x="76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63" y="239"/>
                    <a:pt x="56" y="238"/>
                    <a:pt x="54" y="236"/>
                  </a:cubicBezTo>
                  <a:cubicBezTo>
                    <a:pt x="55" y="231"/>
                    <a:pt x="65" y="219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6" y="209"/>
                    <a:pt x="77" y="208"/>
                    <a:pt x="77" y="208"/>
                  </a:cubicBezTo>
                  <a:cubicBezTo>
                    <a:pt x="71" y="206"/>
                    <a:pt x="62" y="203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5" y="210"/>
                    <a:pt x="58" y="210"/>
                    <a:pt x="60" y="211"/>
                  </a:cubicBezTo>
                  <a:cubicBezTo>
                    <a:pt x="60" y="211"/>
                    <a:pt x="60" y="212"/>
                    <a:pt x="60" y="212"/>
                  </a:cubicBezTo>
                  <a:cubicBezTo>
                    <a:pt x="58" y="214"/>
                    <a:pt x="55" y="217"/>
                    <a:pt x="53" y="220"/>
                  </a:cubicBezTo>
                  <a:cubicBezTo>
                    <a:pt x="53" y="248"/>
                    <a:pt x="53" y="248"/>
                    <a:pt x="53" y="248"/>
                  </a:cubicBezTo>
                  <a:cubicBezTo>
                    <a:pt x="60" y="249"/>
                    <a:pt x="68" y="249"/>
                    <a:pt x="75" y="248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66" y="266"/>
                    <a:pt x="51" y="303"/>
                    <a:pt x="53" y="312"/>
                  </a:cubicBezTo>
                  <a:cubicBezTo>
                    <a:pt x="57" y="313"/>
                    <a:pt x="68" y="310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75" y="296"/>
                    <a:pt x="71" y="296"/>
                    <a:pt x="70" y="296"/>
                  </a:cubicBezTo>
                  <a:cubicBezTo>
                    <a:pt x="68" y="291"/>
                    <a:pt x="73" y="276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lose/>
                  <a:moveTo>
                    <a:pt x="79" y="284"/>
                  </a:moveTo>
                  <a:cubicBezTo>
                    <a:pt x="79" y="287"/>
                    <a:pt x="79" y="287"/>
                    <a:pt x="79" y="287"/>
                  </a:cubicBezTo>
                  <a:cubicBezTo>
                    <a:pt x="79" y="287"/>
                    <a:pt x="78" y="287"/>
                    <a:pt x="78" y="287"/>
                  </a:cubicBezTo>
                  <a:cubicBezTo>
                    <a:pt x="78" y="286"/>
                    <a:pt x="79" y="285"/>
                    <a:pt x="79" y="284"/>
                  </a:cubicBezTo>
                  <a:close/>
                  <a:moveTo>
                    <a:pt x="53" y="191"/>
                  </a:moveTo>
                  <a:cubicBezTo>
                    <a:pt x="53" y="174"/>
                    <a:pt x="53" y="174"/>
                    <a:pt x="53" y="174"/>
                  </a:cubicBezTo>
                  <a:cubicBezTo>
                    <a:pt x="53" y="174"/>
                    <a:pt x="54" y="174"/>
                    <a:pt x="55" y="174"/>
                  </a:cubicBezTo>
                  <a:cubicBezTo>
                    <a:pt x="58" y="172"/>
                    <a:pt x="62" y="171"/>
                    <a:pt x="66" y="169"/>
                  </a:cubicBezTo>
                  <a:cubicBezTo>
                    <a:pt x="66" y="174"/>
                    <a:pt x="67" y="179"/>
                    <a:pt x="70" y="183"/>
                  </a:cubicBezTo>
                  <a:cubicBezTo>
                    <a:pt x="67" y="187"/>
                    <a:pt x="66" y="191"/>
                    <a:pt x="66" y="196"/>
                  </a:cubicBezTo>
                  <a:cubicBezTo>
                    <a:pt x="62" y="195"/>
                    <a:pt x="58" y="194"/>
                    <a:pt x="55" y="192"/>
                  </a:cubicBezTo>
                  <a:cubicBezTo>
                    <a:pt x="54" y="192"/>
                    <a:pt x="53" y="192"/>
                    <a:pt x="53" y="191"/>
                  </a:cubicBezTo>
                  <a:close/>
                  <a:moveTo>
                    <a:pt x="53" y="117"/>
                  </a:moveTo>
                  <a:cubicBezTo>
                    <a:pt x="53" y="146"/>
                    <a:pt x="53" y="146"/>
                    <a:pt x="53" y="146"/>
                  </a:cubicBezTo>
                  <a:cubicBezTo>
                    <a:pt x="43" y="136"/>
                    <a:pt x="34" y="126"/>
                    <a:pt x="34" y="121"/>
                  </a:cubicBezTo>
                  <a:cubicBezTo>
                    <a:pt x="36" y="119"/>
                    <a:pt x="44" y="118"/>
                    <a:pt x="53" y="117"/>
                  </a:cubicBezTo>
                  <a:close/>
                  <a:moveTo>
                    <a:pt x="53" y="157"/>
                  </a:moveTo>
                  <a:cubicBezTo>
                    <a:pt x="53" y="166"/>
                    <a:pt x="53" y="166"/>
                    <a:pt x="53" y="166"/>
                  </a:cubicBezTo>
                  <a:cubicBezTo>
                    <a:pt x="39" y="172"/>
                    <a:pt x="25" y="179"/>
                    <a:pt x="23" y="183"/>
                  </a:cubicBezTo>
                  <a:cubicBezTo>
                    <a:pt x="25" y="187"/>
                    <a:pt x="39" y="194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33" y="203"/>
                    <a:pt x="4" y="190"/>
                    <a:pt x="0" y="183"/>
                  </a:cubicBezTo>
                  <a:cubicBezTo>
                    <a:pt x="4" y="176"/>
                    <a:pt x="33" y="163"/>
                    <a:pt x="53" y="157"/>
                  </a:cubicBezTo>
                  <a:close/>
                  <a:moveTo>
                    <a:pt x="53" y="174"/>
                  </a:moveTo>
                  <a:cubicBezTo>
                    <a:pt x="48" y="176"/>
                    <a:pt x="41" y="180"/>
                    <a:pt x="35" y="183"/>
                  </a:cubicBezTo>
                  <a:cubicBezTo>
                    <a:pt x="41" y="186"/>
                    <a:pt x="48" y="189"/>
                    <a:pt x="53" y="191"/>
                  </a:cubicBezTo>
                  <a:cubicBezTo>
                    <a:pt x="53" y="174"/>
                    <a:pt x="53" y="174"/>
                    <a:pt x="53" y="174"/>
                  </a:cubicBezTo>
                  <a:close/>
                  <a:moveTo>
                    <a:pt x="53" y="220"/>
                  </a:moveTo>
                  <a:cubicBezTo>
                    <a:pt x="53" y="248"/>
                    <a:pt x="53" y="248"/>
                    <a:pt x="53" y="248"/>
                  </a:cubicBezTo>
                  <a:cubicBezTo>
                    <a:pt x="44" y="248"/>
                    <a:pt x="36" y="246"/>
                    <a:pt x="34" y="244"/>
                  </a:cubicBezTo>
                  <a:cubicBezTo>
                    <a:pt x="34" y="240"/>
                    <a:pt x="43" y="229"/>
                    <a:pt x="53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805">
              <a:extLst>
                <a:ext uri="{FF2B5EF4-FFF2-40B4-BE49-F238E27FC236}">
                  <a16:creationId xmlns:a16="http://schemas.microsoft.com/office/drawing/2014/main" id="{204DDD34-694F-4F63-974B-5A84968FF5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6" y="0"/>
              <a:ext cx="651" cy="581"/>
            </a:xfrm>
            <a:custGeom>
              <a:avLst/>
              <a:gdLst>
                <a:gd name="T0" fmla="*/ 529 w 559"/>
                <a:gd name="T1" fmla="*/ 233 h 500"/>
                <a:gd name="T2" fmla="*/ 301 w 559"/>
                <a:gd name="T3" fmla="*/ 464 h 500"/>
                <a:gd name="T4" fmla="*/ 363 w 559"/>
                <a:gd name="T5" fmla="*/ 468 h 500"/>
                <a:gd name="T6" fmla="*/ 390 w 559"/>
                <a:gd name="T7" fmla="*/ 449 h 500"/>
                <a:gd name="T8" fmla="*/ 417 w 559"/>
                <a:gd name="T9" fmla="*/ 428 h 500"/>
                <a:gd name="T10" fmla="*/ 438 w 559"/>
                <a:gd name="T11" fmla="*/ 394 h 500"/>
                <a:gd name="T12" fmla="*/ 475 w 559"/>
                <a:gd name="T13" fmla="*/ 338 h 500"/>
                <a:gd name="T14" fmla="*/ 488 w 559"/>
                <a:gd name="T15" fmla="*/ 303 h 500"/>
                <a:gd name="T16" fmla="*/ 513 w 559"/>
                <a:gd name="T17" fmla="*/ 250 h 500"/>
                <a:gd name="T18" fmla="*/ 508 w 559"/>
                <a:gd name="T19" fmla="*/ 206 h 500"/>
                <a:gd name="T20" fmla="*/ 495 w 559"/>
                <a:gd name="T21" fmla="*/ 175 h 500"/>
                <a:gd name="T22" fmla="*/ 479 w 559"/>
                <a:gd name="T23" fmla="*/ 145 h 500"/>
                <a:gd name="T24" fmla="*/ 447 w 559"/>
                <a:gd name="T25" fmla="*/ 120 h 500"/>
                <a:gd name="T26" fmla="*/ 400 w 559"/>
                <a:gd name="T27" fmla="*/ 72 h 500"/>
                <a:gd name="T28" fmla="*/ 375 w 559"/>
                <a:gd name="T29" fmla="*/ 37 h 500"/>
                <a:gd name="T30" fmla="*/ 315 w 559"/>
                <a:gd name="T31" fmla="*/ 24 h 500"/>
                <a:gd name="T32" fmla="*/ 303 w 559"/>
                <a:gd name="T33" fmla="*/ 15 h 500"/>
                <a:gd name="T34" fmla="*/ 359 w 559"/>
                <a:gd name="T35" fmla="*/ 42 h 500"/>
                <a:gd name="T36" fmla="*/ 383 w 559"/>
                <a:gd name="T37" fmla="*/ 53 h 500"/>
                <a:gd name="T38" fmla="*/ 449 w 559"/>
                <a:gd name="T39" fmla="*/ 85 h 500"/>
                <a:gd name="T40" fmla="*/ 472 w 559"/>
                <a:gd name="T41" fmla="*/ 139 h 500"/>
                <a:gd name="T42" fmla="*/ 500 w 559"/>
                <a:gd name="T43" fmla="*/ 159 h 500"/>
                <a:gd name="T44" fmla="*/ 497 w 559"/>
                <a:gd name="T45" fmla="*/ 250 h 500"/>
                <a:gd name="T46" fmla="*/ 499 w 559"/>
                <a:gd name="T47" fmla="*/ 285 h 500"/>
                <a:gd name="T48" fmla="*/ 495 w 559"/>
                <a:gd name="T49" fmla="*/ 353 h 500"/>
                <a:gd name="T50" fmla="*/ 444 w 559"/>
                <a:gd name="T51" fmla="*/ 392 h 500"/>
                <a:gd name="T52" fmla="*/ 436 w 559"/>
                <a:gd name="T53" fmla="*/ 422 h 500"/>
                <a:gd name="T54" fmla="*/ 369 w 559"/>
                <a:gd name="T55" fmla="*/ 448 h 500"/>
                <a:gd name="T56" fmla="*/ 327 w 559"/>
                <a:gd name="T57" fmla="*/ 467 h 500"/>
                <a:gd name="T58" fmla="*/ 279 w 559"/>
                <a:gd name="T59" fmla="*/ 22 h 500"/>
                <a:gd name="T60" fmla="*/ 279 w 559"/>
                <a:gd name="T61" fmla="*/ 5 h 500"/>
                <a:gd name="T62" fmla="*/ 279 w 559"/>
                <a:gd name="T63" fmla="*/ 27 h 500"/>
                <a:gd name="T64" fmla="*/ 240 w 559"/>
                <a:gd name="T65" fmla="*/ 25 h 500"/>
                <a:gd name="T66" fmla="*/ 210 w 559"/>
                <a:gd name="T67" fmla="*/ 32 h 500"/>
                <a:gd name="T68" fmla="*/ 180 w 559"/>
                <a:gd name="T69" fmla="*/ 60 h 500"/>
                <a:gd name="T70" fmla="*/ 123 w 559"/>
                <a:gd name="T71" fmla="*/ 98 h 500"/>
                <a:gd name="T72" fmla="*/ 82 w 559"/>
                <a:gd name="T73" fmla="*/ 136 h 500"/>
                <a:gd name="T74" fmla="*/ 71 w 559"/>
                <a:gd name="T75" fmla="*/ 164 h 500"/>
                <a:gd name="T76" fmla="*/ 72 w 559"/>
                <a:gd name="T77" fmla="*/ 204 h 500"/>
                <a:gd name="T78" fmla="*/ 68 w 559"/>
                <a:gd name="T79" fmla="*/ 271 h 500"/>
                <a:gd name="T80" fmla="*/ 55 w 559"/>
                <a:gd name="T81" fmla="*/ 313 h 500"/>
                <a:gd name="T82" fmla="*/ 80 w 559"/>
                <a:gd name="T83" fmla="*/ 361 h 500"/>
                <a:gd name="T84" fmla="*/ 101 w 559"/>
                <a:gd name="T85" fmla="*/ 388 h 500"/>
                <a:gd name="T86" fmla="*/ 135 w 559"/>
                <a:gd name="T87" fmla="*/ 408 h 500"/>
                <a:gd name="T88" fmla="*/ 190 w 559"/>
                <a:gd name="T89" fmla="*/ 448 h 500"/>
                <a:gd name="T90" fmla="*/ 240 w 559"/>
                <a:gd name="T91" fmla="*/ 475 h 500"/>
                <a:gd name="T92" fmla="*/ 279 w 559"/>
                <a:gd name="T93" fmla="*/ 489 h 500"/>
                <a:gd name="T94" fmla="*/ 220 w 559"/>
                <a:gd name="T95" fmla="*/ 459 h 500"/>
                <a:gd name="T96" fmla="*/ 171 w 559"/>
                <a:gd name="T97" fmla="*/ 456 h 500"/>
                <a:gd name="T98" fmla="*/ 110 w 559"/>
                <a:gd name="T99" fmla="*/ 415 h 500"/>
                <a:gd name="T100" fmla="*/ 87 w 559"/>
                <a:gd name="T101" fmla="*/ 361 h 500"/>
                <a:gd name="T102" fmla="*/ 48 w 559"/>
                <a:gd name="T103" fmla="*/ 309 h 500"/>
                <a:gd name="T104" fmla="*/ 62 w 559"/>
                <a:gd name="T105" fmla="*/ 250 h 500"/>
                <a:gd name="T106" fmla="*/ 60 w 559"/>
                <a:gd name="T107" fmla="*/ 211 h 500"/>
                <a:gd name="T108" fmla="*/ 52 w 559"/>
                <a:gd name="T109" fmla="*/ 177 h 500"/>
                <a:gd name="T110" fmla="*/ 103 w 559"/>
                <a:gd name="T111" fmla="*/ 123 h 500"/>
                <a:gd name="T112" fmla="*/ 129 w 559"/>
                <a:gd name="T113" fmla="*/ 85 h 500"/>
                <a:gd name="T114" fmla="*/ 182 w 559"/>
                <a:gd name="T115" fmla="*/ 34 h 500"/>
                <a:gd name="T116" fmla="*/ 245 w 559"/>
                <a:gd name="T117" fmla="*/ 35 h 500"/>
                <a:gd name="T118" fmla="*/ 271 w 559"/>
                <a:gd name="T119" fmla="*/ 464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9" h="500">
                  <a:moveTo>
                    <a:pt x="279" y="456"/>
                  </a:moveTo>
                  <a:cubicBezTo>
                    <a:pt x="393" y="456"/>
                    <a:pt x="486" y="364"/>
                    <a:pt x="486" y="250"/>
                  </a:cubicBezTo>
                  <a:cubicBezTo>
                    <a:pt x="486" y="136"/>
                    <a:pt x="393" y="43"/>
                    <a:pt x="279" y="43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390" y="49"/>
                    <a:pt x="480" y="139"/>
                    <a:pt x="480" y="250"/>
                  </a:cubicBezTo>
                  <a:cubicBezTo>
                    <a:pt x="480" y="361"/>
                    <a:pt x="390" y="451"/>
                    <a:pt x="279" y="451"/>
                  </a:cubicBezTo>
                  <a:cubicBezTo>
                    <a:pt x="279" y="456"/>
                    <a:pt x="279" y="456"/>
                    <a:pt x="279" y="456"/>
                  </a:cubicBezTo>
                  <a:close/>
                  <a:moveTo>
                    <a:pt x="529" y="233"/>
                  </a:moveTo>
                  <a:cubicBezTo>
                    <a:pt x="529" y="267"/>
                    <a:pt x="529" y="267"/>
                    <a:pt x="529" y="267"/>
                  </a:cubicBezTo>
                  <a:cubicBezTo>
                    <a:pt x="526" y="304"/>
                    <a:pt x="516" y="341"/>
                    <a:pt x="496" y="375"/>
                  </a:cubicBezTo>
                  <a:cubicBezTo>
                    <a:pt x="450" y="455"/>
                    <a:pt x="366" y="500"/>
                    <a:pt x="279" y="500"/>
                  </a:cubicBezTo>
                  <a:cubicBezTo>
                    <a:pt x="279" y="494"/>
                    <a:pt x="279" y="494"/>
                    <a:pt x="279" y="494"/>
                  </a:cubicBezTo>
                  <a:cubicBezTo>
                    <a:pt x="364" y="494"/>
                    <a:pt x="446" y="450"/>
                    <a:pt x="491" y="372"/>
                  </a:cubicBezTo>
                  <a:cubicBezTo>
                    <a:pt x="559" y="255"/>
                    <a:pt x="519" y="106"/>
                    <a:pt x="402" y="38"/>
                  </a:cubicBezTo>
                  <a:cubicBezTo>
                    <a:pt x="363" y="16"/>
                    <a:pt x="321" y="5"/>
                    <a:pt x="279" y="5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322" y="0"/>
                    <a:pt x="365" y="10"/>
                    <a:pt x="404" y="33"/>
                  </a:cubicBezTo>
                  <a:cubicBezTo>
                    <a:pt x="479" y="76"/>
                    <a:pt x="523" y="152"/>
                    <a:pt x="529" y="233"/>
                  </a:cubicBezTo>
                  <a:close/>
                  <a:moveTo>
                    <a:pt x="279" y="489"/>
                  </a:moveTo>
                  <a:cubicBezTo>
                    <a:pt x="283" y="489"/>
                    <a:pt x="286" y="489"/>
                    <a:pt x="289" y="489"/>
                  </a:cubicBezTo>
                  <a:cubicBezTo>
                    <a:pt x="289" y="487"/>
                    <a:pt x="289" y="487"/>
                    <a:pt x="289" y="487"/>
                  </a:cubicBezTo>
                  <a:cubicBezTo>
                    <a:pt x="289" y="483"/>
                    <a:pt x="289" y="483"/>
                    <a:pt x="289" y="483"/>
                  </a:cubicBezTo>
                  <a:cubicBezTo>
                    <a:pt x="288" y="472"/>
                    <a:pt x="288" y="472"/>
                    <a:pt x="288" y="472"/>
                  </a:cubicBezTo>
                  <a:cubicBezTo>
                    <a:pt x="287" y="472"/>
                    <a:pt x="285" y="472"/>
                    <a:pt x="283" y="472"/>
                  </a:cubicBezTo>
                  <a:cubicBezTo>
                    <a:pt x="282" y="472"/>
                    <a:pt x="280" y="472"/>
                    <a:pt x="279" y="472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81" y="478"/>
                    <a:pt x="282" y="478"/>
                    <a:pt x="283" y="478"/>
                  </a:cubicBezTo>
                  <a:cubicBezTo>
                    <a:pt x="283" y="483"/>
                    <a:pt x="283" y="483"/>
                    <a:pt x="283" y="483"/>
                  </a:cubicBezTo>
                  <a:cubicBezTo>
                    <a:pt x="282" y="483"/>
                    <a:pt x="281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lose/>
                  <a:moveTo>
                    <a:pt x="279" y="468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87" y="462"/>
                    <a:pt x="294" y="462"/>
                    <a:pt x="301" y="461"/>
                  </a:cubicBezTo>
                  <a:cubicBezTo>
                    <a:pt x="301" y="463"/>
                    <a:pt x="301" y="463"/>
                    <a:pt x="301" y="463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2" y="482"/>
                    <a:pt x="302" y="482"/>
                    <a:pt x="302" y="482"/>
                  </a:cubicBezTo>
                  <a:cubicBezTo>
                    <a:pt x="310" y="481"/>
                    <a:pt x="317" y="480"/>
                    <a:pt x="324" y="479"/>
                  </a:cubicBezTo>
                  <a:cubicBezTo>
                    <a:pt x="322" y="474"/>
                    <a:pt x="322" y="474"/>
                    <a:pt x="322" y="474"/>
                  </a:cubicBezTo>
                  <a:cubicBezTo>
                    <a:pt x="321" y="474"/>
                    <a:pt x="320" y="474"/>
                    <a:pt x="319" y="475"/>
                  </a:cubicBezTo>
                  <a:cubicBezTo>
                    <a:pt x="318" y="475"/>
                    <a:pt x="317" y="475"/>
                    <a:pt x="315" y="475"/>
                  </a:cubicBezTo>
                  <a:cubicBezTo>
                    <a:pt x="314" y="475"/>
                    <a:pt x="312" y="476"/>
                    <a:pt x="310" y="476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8" y="466"/>
                    <a:pt x="308" y="466"/>
                    <a:pt x="308" y="466"/>
                  </a:cubicBezTo>
                  <a:cubicBezTo>
                    <a:pt x="308" y="462"/>
                    <a:pt x="308" y="462"/>
                    <a:pt x="308" y="462"/>
                  </a:cubicBezTo>
                  <a:cubicBezTo>
                    <a:pt x="308" y="460"/>
                    <a:pt x="308" y="460"/>
                    <a:pt x="308" y="460"/>
                  </a:cubicBezTo>
                  <a:cubicBezTo>
                    <a:pt x="318" y="459"/>
                    <a:pt x="327" y="457"/>
                    <a:pt x="337" y="454"/>
                  </a:cubicBezTo>
                  <a:cubicBezTo>
                    <a:pt x="338" y="456"/>
                    <a:pt x="338" y="456"/>
                    <a:pt x="338" y="456"/>
                  </a:cubicBezTo>
                  <a:cubicBezTo>
                    <a:pt x="338" y="457"/>
                    <a:pt x="338" y="457"/>
                    <a:pt x="338" y="457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42" y="474"/>
                    <a:pt x="342" y="474"/>
                    <a:pt x="342" y="474"/>
                  </a:cubicBezTo>
                  <a:cubicBezTo>
                    <a:pt x="349" y="473"/>
                    <a:pt x="356" y="470"/>
                    <a:pt x="363" y="468"/>
                  </a:cubicBezTo>
                  <a:cubicBezTo>
                    <a:pt x="361" y="463"/>
                    <a:pt x="361" y="463"/>
                    <a:pt x="361" y="463"/>
                  </a:cubicBezTo>
                  <a:cubicBezTo>
                    <a:pt x="360" y="463"/>
                    <a:pt x="359" y="464"/>
                    <a:pt x="357" y="464"/>
                  </a:cubicBezTo>
                  <a:cubicBezTo>
                    <a:pt x="356" y="465"/>
                    <a:pt x="355" y="465"/>
                    <a:pt x="354" y="465"/>
                  </a:cubicBezTo>
                  <a:cubicBezTo>
                    <a:pt x="352" y="466"/>
                    <a:pt x="350" y="467"/>
                    <a:pt x="349" y="467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5" y="457"/>
                    <a:pt x="345" y="457"/>
                    <a:pt x="345" y="457"/>
                  </a:cubicBezTo>
                  <a:cubicBezTo>
                    <a:pt x="344" y="454"/>
                    <a:pt x="344" y="454"/>
                    <a:pt x="344" y="454"/>
                  </a:cubicBezTo>
                  <a:cubicBezTo>
                    <a:pt x="344" y="452"/>
                    <a:pt x="344" y="452"/>
                    <a:pt x="344" y="452"/>
                  </a:cubicBezTo>
                  <a:cubicBezTo>
                    <a:pt x="353" y="449"/>
                    <a:pt x="363" y="445"/>
                    <a:pt x="372" y="441"/>
                  </a:cubicBezTo>
                  <a:cubicBezTo>
                    <a:pt x="373" y="443"/>
                    <a:pt x="373" y="443"/>
                    <a:pt x="373" y="443"/>
                  </a:cubicBezTo>
                  <a:cubicBezTo>
                    <a:pt x="374" y="446"/>
                    <a:pt x="374" y="446"/>
                    <a:pt x="374" y="446"/>
                  </a:cubicBezTo>
                  <a:cubicBezTo>
                    <a:pt x="379" y="457"/>
                    <a:pt x="379" y="457"/>
                    <a:pt x="379" y="457"/>
                  </a:cubicBezTo>
                  <a:cubicBezTo>
                    <a:pt x="381" y="460"/>
                    <a:pt x="381" y="460"/>
                    <a:pt x="381" y="460"/>
                  </a:cubicBezTo>
                  <a:cubicBezTo>
                    <a:pt x="387" y="457"/>
                    <a:pt x="393" y="454"/>
                    <a:pt x="399" y="450"/>
                  </a:cubicBezTo>
                  <a:cubicBezTo>
                    <a:pt x="397" y="446"/>
                    <a:pt x="397" y="446"/>
                    <a:pt x="397" y="446"/>
                  </a:cubicBezTo>
                  <a:cubicBezTo>
                    <a:pt x="396" y="446"/>
                    <a:pt x="394" y="447"/>
                    <a:pt x="393" y="447"/>
                  </a:cubicBezTo>
                  <a:cubicBezTo>
                    <a:pt x="392" y="448"/>
                    <a:pt x="391" y="449"/>
                    <a:pt x="390" y="449"/>
                  </a:cubicBezTo>
                  <a:cubicBezTo>
                    <a:pt x="389" y="450"/>
                    <a:pt x="387" y="451"/>
                    <a:pt x="385" y="452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0" y="443"/>
                    <a:pt x="380" y="443"/>
                    <a:pt x="380" y="443"/>
                  </a:cubicBezTo>
                  <a:cubicBezTo>
                    <a:pt x="379" y="439"/>
                    <a:pt x="379" y="439"/>
                    <a:pt x="379" y="439"/>
                  </a:cubicBezTo>
                  <a:cubicBezTo>
                    <a:pt x="378" y="438"/>
                    <a:pt x="378" y="438"/>
                    <a:pt x="378" y="438"/>
                  </a:cubicBezTo>
                  <a:cubicBezTo>
                    <a:pt x="387" y="433"/>
                    <a:pt x="395" y="428"/>
                    <a:pt x="403" y="422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7" y="427"/>
                    <a:pt x="407" y="427"/>
                    <a:pt x="407" y="427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21" y="435"/>
                    <a:pt x="427" y="431"/>
                    <a:pt x="432" y="426"/>
                  </a:cubicBezTo>
                  <a:cubicBezTo>
                    <a:pt x="429" y="422"/>
                    <a:pt x="429" y="422"/>
                    <a:pt x="429" y="422"/>
                  </a:cubicBezTo>
                  <a:cubicBezTo>
                    <a:pt x="428" y="423"/>
                    <a:pt x="427" y="424"/>
                    <a:pt x="426" y="425"/>
                  </a:cubicBezTo>
                  <a:cubicBezTo>
                    <a:pt x="425" y="425"/>
                    <a:pt x="424" y="426"/>
                    <a:pt x="423" y="427"/>
                  </a:cubicBezTo>
                  <a:cubicBezTo>
                    <a:pt x="422" y="428"/>
                    <a:pt x="420" y="429"/>
                    <a:pt x="419" y="430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2" y="422"/>
                    <a:pt x="412" y="422"/>
                    <a:pt x="412" y="422"/>
                  </a:cubicBezTo>
                  <a:cubicBezTo>
                    <a:pt x="410" y="419"/>
                    <a:pt x="410" y="419"/>
                    <a:pt x="410" y="419"/>
                  </a:cubicBezTo>
                  <a:cubicBezTo>
                    <a:pt x="409" y="418"/>
                    <a:pt x="409" y="418"/>
                    <a:pt x="409" y="418"/>
                  </a:cubicBezTo>
                  <a:cubicBezTo>
                    <a:pt x="417" y="412"/>
                    <a:pt x="424" y="405"/>
                    <a:pt x="431" y="398"/>
                  </a:cubicBezTo>
                  <a:cubicBezTo>
                    <a:pt x="433" y="399"/>
                    <a:pt x="433" y="399"/>
                    <a:pt x="433" y="399"/>
                  </a:cubicBezTo>
                  <a:cubicBezTo>
                    <a:pt x="433" y="400"/>
                    <a:pt x="433" y="400"/>
                    <a:pt x="433" y="400"/>
                  </a:cubicBezTo>
                  <a:cubicBezTo>
                    <a:pt x="435" y="402"/>
                    <a:pt x="435" y="402"/>
                    <a:pt x="435" y="402"/>
                  </a:cubicBezTo>
                  <a:cubicBezTo>
                    <a:pt x="446" y="413"/>
                    <a:pt x="446" y="413"/>
                    <a:pt x="446" y="413"/>
                  </a:cubicBezTo>
                  <a:cubicBezTo>
                    <a:pt x="451" y="408"/>
                    <a:pt x="456" y="402"/>
                    <a:pt x="460" y="397"/>
                  </a:cubicBezTo>
                  <a:cubicBezTo>
                    <a:pt x="456" y="394"/>
                    <a:pt x="456" y="394"/>
                    <a:pt x="456" y="394"/>
                  </a:cubicBezTo>
                  <a:cubicBezTo>
                    <a:pt x="456" y="395"/>
                    <a:pt x="455" y="396"/>
                    <a:pt x="454" y="397"/>
                  </a:cubicBezTo>
                  <a:cubicBezTo>
                    <a:pt x="453" y="397"/>
                    <a:pt x="453" y="398"/>
                    <a:pt x="452" y="399"/>
                  </a:cubicBezTo>
                  <a:cubicBezTo>
                    <a:pt x="451" y="401"/>
                    <a:pt x="449" y="402"/>
                    <a:pt x="448" y="403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0" y="396"/>
                    <a:pt x="440" y="396"/>
                    <a:pt x="440" y="396"/>
                  </a:cubicBezTo>
                  <a:cubicBezTo>
                    <a:pt x="438" y="394"/>
                    <a:pt x="438" y="394"/>
                    <a:pt x="438" y="394"/>
                  </a:cubicBezTo>
                  <a:cubicBezTo>
                    <a:pt x="436" y="393"/>
                    <a:pt x="436" y="393"/>
                    <a:pt x="436" y="393"/>
                  </a:cubicBezTo>
                  <a:cubicBezTo>
                    <a:pt x="443" y="385"/>
                    <a:pt x="449" y="377"/>
                    <a:pt x="455" y="369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9" y="372"/>
                    <a:pt x="459" y="372"/>
                    <a:pt x="459" y="372"/>
                  </a:cubicBezTo>
                  <a:cubicBezTo>
                    <a:pt x="472" y="381"/>
                    <a:pt x="472" y="381"/>
                    <a:pt x="472" y="381"/>
                  </a:cubicBezTo>
                  <a:cubicBezTo>
                    <a:pt x="476" y="375"/>
                    <a:pt x="480" y="369"/>
                    <a:pt x="483" y="363"/>
                  </a:cubicBezTo>
                  <a:cubicBezTo>
                    <a:pt x="479" y="361"/>
                    <a:pt x="479" y="361"/>
                    <a:pt x="479" y="361"/>
                  </a:cubicBezTo>
                  <a:cubicBezTo>
                    <a:pt x="478" y="362"/>
                    <a:pt x="478" y="363"/>
                    <a:pt x="477" y="364"/>
                  </a:cubicBezTo>
                  <a:cubicBezTo>
                    <a:pt x="476" y="365"/>
                    <a:pt x="476" y="366"/>
                    <a:pt x="475" y="367"/>
                  </a:cubicBezTo>
                  <a:cubicBezTo>
                    <a:pt x="474" y="369"/>
                    <a:pt x="473" y="370"/>
                    <a:pt x="472" y="372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64" y="355"/>
                    <a:pt x="469" y="346"/>
                    <a:pt x="473" y="337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8" y="339"/>
                    <a:pt x="478" y="339"/>
                    <a:pt x="478" y="339"/>
                  </a:cubicBezTo>
                  <a:cubicBezTo>
                    <a:pt x="492" y="346"/>
                    <a:pt x="492" y="346"/>
                    <a:pt x="492" y="346"/>
                  </a:cubicBezTo>
                  <a:cubicBezTo>
                    <a:pt x="495" y="339"/>
                    <a:pt x="498" y="333"/>
                    <a:pt x="500" y="326"/>
                  </a:cubicBezTo>
                  <a:cubicBezTo>
                    <a:pt x="495" y="325"/>
                    <a:pt x="495" y="325"/>
                    <a:pt x="495" y="325"/>
                  </a:cubicBezTo>
                  <a:cubicBezTo>
                    <a:pt x="495" y="326"/>
                    <a:pt x="494" y="327"/>
                    <a:pt x="494" y="328"/>
                  </a:cubicBezTo>
                  <a:cubicBezTo>
                    <a:pt x="493" y="329"/>
                    <a:pt x="493" y="330"/>
                    <a:pt x="493" y="331"/>
                  </a:cubicBezTo>
                  <a:cubicBezTo>
                    <a:pt x="492" y="333"/>
                    <a:pt x="491" y="335"/>
                    <a:pt x="490" y="336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77" y="331"/>
                    <a:pt x="477" y="331"/>
                    <a:pt x="477" y="331"/>
                  </a:cubicBezTo>
                  <a:cubicBezTo>
                    <a:pt x="476" y="331"/>
                    <a:pt x="476" y="331"/>
                    <a:pt x="476" y="331"/>
                  </a:cubicBezTo>
                  <a:cubicBezTo>
                    <a:pt x="479" y="321"/>
                    <a:pt x="483" y="312"/>
                    <a:pt x="485" y="302"/>
                  </a:cubicBezTo>
                  <a:cubicBezTo>
                    <a:pt x="487" y="303"/>
                    <a:pt x="487" y="303"/>
                    <a:pt x="487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99" y="306"/>
                    <a:pt x="499" y="306"/>
                    <a:pt x="499" y="306"/>
                  </a:cubicBezTo>
                  <a:cubicBezTo>
                    <a:pt x="502" y="307"/>
                    <a:pt x="502" y="307"/>
                    <a:pt x="502" y="307"/>
                  </a:cubicBezTo>
                  <a:cubicBezTo>
                    <a:pt x="505" y="307"/>
                    <a:pt x="505" y="307"/>
                    <a:pt x="505" y="307"/>
                  </a:cubicBezTo>
                  <a:cubicBezTo>
                    <a:pt x="507" y="301"/>
                    <a:pt x="509" y="294"/>
                    <a:pt x="510" y="287"/>
                  </a:cubicBezTo>
                  <a:cubicBezTo>
                    <a:pt x="505" y="286"/>
                    <a:pt x="505" y="286"/>
                    <a:pt x="505" y="286"/>
                  </a:cubicBezTo>
                  <a:cubicBezTo>
                    <a:pt x="504" y="287"/>
                    <a:pt x="504" y="288"/>
                    <a:pt x="504" y="289"/>
                  </a:cubicBezTo>
                  <a:cubicBezTo>
                    <a:pt x="504" y="291"/>
                    <a:pt x="504" y="292"/>
                    <a:pt x="503" y="293"/>
                  </a:cubicBezTo>
                  <a:cubicBezTo>
                    <a:pt x="503" y="295"/>
                    <a:pt x="503" y="297"/>
                    <a:pt x="502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492" y="296"/>
                    <a:pt x="492" y="296"/>
                    <a:pt x="492" y="296"/>
                  </a:cubicBezTo>
                  <a:cubicBezTo>
                    <a:pt x="488" y="296"/>
                    <a:pt x="488" y="296"/>
                    <a:pt x="488" y="296"/>
                  </a:cubicBezTo>
                  <a:cubicBezTo>
                    <a:pt x="487" y="295"/>
                    <a:pt x="487" y="295"/>
                    <a:pt x="487" y="295"/>
                  </a:cubicBezTo>
                  <a:cubicBezTo>
                    <a:pt x="489" y="286"/>
                    <a:pt x="490" y="276"/>
                    <a:pt x="491" y="265"/>
                  </a:cubicBezTo>
                  <a:cubicBezTo>
                    <a:pt x="493" y="266"/>
                    <a:pt x="493" y="266"/>
                    <a:pt x="493" y="266"/>
                  </a:cubicBezTo>
                  <a:cubicBezTo>
                    <a:pt x="497" y="266"/>
                    <a:pt x="497" y="266"/>
                    <a:pt x="497" y="266"/>
                  </a:cubicBezTo>
                  <a:cubicBezTo>
                    <a:pt x="512" y="267"/>
                    <a:pt x="512" y="267"/>
                    <a:pt x="512" y="267"/>
                  </a:cubicBezTo>
                  <a:cubicBezTo>
                    <a:pt x="512" y="262"/>
                    <a:pt x="513" y="256"/>
                    <a:pt x="513" y="250"/>
                  </a:cubicBezTo>
                  <a:cubicBezTo>
                    <a:pt x="513" y="249"/>
                    <a:pt x="513" y="247"/>
                    <a:pt x="513" y="246"/>
                  </a:cubicBezTo>
                  <a:cubicBezTo>
                    <a:pt x="508" y="246"/>
                    <a:pt x="508" y="246"/>
                    <a:pt x="508" y="246"/>
                  </a:cubicBezTo>
                  <a:cubicBezTo>
                    <a:pt x="508" y="247"/>
                    <a:pt x="508" y="249"/>
                    <a:pt x="508" y="250"/>
                  </a:cubicBezTo>
                  <a:cubicBezTo>
                    <a:pt x="508" y="251"/>
                    <a:pt x="508" y="252"/>
                    <a:pt x="508" y="253"/>
                  </a:cubicBezTo>
                  <a:cubicBezTo>
                    <a:pt x="508" y="255"/>
                    <a:pt x="507" y="257"/>
                    <a:pt x="507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497" y="259"/>
                    <a:pt x="497" y="259"/>
                    <a:pt x="497" y="259"/>
                  </a:cubicBezTo>
                  <a:cubicBezTo>
                    <a:pt x="493" y="259"/>
                    <a:pt x="493" y="259"/>
                    <a:pt x="493" y="259"/>
                  </a:cubicBezTo>
                  <a:cubicBezTo>
                    <a:pt x="491" y="259"/>
                    <a:pt x="491" y="259"/>
                    <a:pt x="491" y="259"/>
                  </a:cubicBezTo>
                  <a:cubicBezTo>
                    <a:pt x="491" y="256"/>
                    <a:pt x="492" y="253"/>
                    <a:pt x="492" y="250"/>
                  </a:cubicBezTo>
                  <a:cubicBezTo>
                    <a:pt x="492" y="243"/>
                    <a:pt x="491" y="236"/>
                    <a:pt x="490" y="229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6" y="228"/>
                    <a:pt x="496" y="228"/>
                    <a:pt x="496" y="228"/>
                  </a:cubicBezTo>
                  <a:cubicBezTo>
                    <a:pt x="500" y="228"/>
                    <a:pt x="500" y="228"/>
                    <a:pt x="500" y="228"/>
                  </a:cubicBezTo>
                  <a:cubicBezTo>
                    <a:pt x="512" y="227"/>
                    <a:pt x="512" y="227"/>
                    <a:pt x="512" y="227"/>
                  </a:cubicBezTo>
                  <a:cubicBezTo>
                    <a:pt x="511" y="220"/>
                    <a:pt x="510" y="213"/>
                    <a:pt x="508" y="206"/>
                  </a:cubicBezTo>
                  <a:cubicBezTo>
                    <a:pt x="503" y="207"/>
                    <a:pt x="503" y="207"/>
                    <a:pt x="503" y="207"/>
                  </a:cubicBezTo>
                  <a:cubicBezTo>
                    <a:pt x="504" y="208"/>
                    <a:pt x="504" y="209"/>
                    <a:pt x="504" y="210"/>
                  </a:cubicBezTo>
                  <a:cubicBezTo>
                    <a:pt x="504" y="211"/>
                    <a:pt x="504" y="213"/>
                    <a:pt x="505" y="214"/>
                  </a:cubicBezTo>
                  <a:cubicBezTo>
                    <a:pt x="505" y="216"/>
                    <a:pt x="505" y="217"/>
                    <a:pt x="506" y="219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0" y="222"/>
                    <a:pt x="490" y="222"/>
                    <a:pt x="490" y="222"/>
                  </a:cubicBezTo>
                  <a:cubicBezTo>
                    <a:pt x="488" y="212"/>
                    <a:pt x="486" y="202"/>
                    <a:pt x="484" y="192"/>
                  </a:cubicBezTo>
                  <a:cubicBezTo>
                    <a:pt x="486" y="192"/>
                    <a:pt x="486" y="192"/>
                    <a:pt x="486" y="192"/>
                  </a:cubicBezTo>
                  <a:cubicBezTo>
                    <a:pt x="486" y="191"/>
                    <a:pt x="486" y="191"/>
                    <a:pt x="486" y="191"/>
                  </a:cubicBezTo>
                  <a:cubicBezTo>
                    <a:pt x="489" y="191"/>
                    <a:pt x="489" y="191"/>
                    <a:pt x="489" y="191"/>
                  </a:cubicBezTo>
                  <a:cubicBezTo>
                    <a:pt x="504" y="187"/>
                    <a:pt x="504" y="187"/>
                    <a:pt x="504" y="187"/>
                  </a:cubicBezTo>
                  <a:cubicBezTo>
                    <a:pt x="502" y="180"/>
                    <a:pt x="500" y="173"/>
                    <a:pt x="497" y="167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70"/>
                    <a:pt x="493" y="171"/>
                    <a:pt x="494" y="172"/>
                  </a:cubicBezTo>
                  <a:cubicBezTo>
                    <a:pt x="494" y="173"/>
                    <a:pt x="495" y="174"/>
                    <a:pt x="495" y="175"/>
                  </a:cubicBezTo>
                  <a:cubicBezTo>
                    <a:pt x="496" y="177"/>
                    <a:pt x="496" y="179"/>
                    <a:pt x="497" y="180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2" y="186"/>
                    <a:pt x="482" y="186"/>
                    <a:pt x="482" y="186"/>
                  </a:cubicBezTo>
                  <a:cubicBezTo>
                    <a:pt x="479" y="176"/>
                    <a:pt x="475" y="167"/>
                    <a:pt x="470" y="158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3" y="156"/>
                    <a:pt x="473" y="156"/>
                    <a:pt x="473" y="156"/>
                  </a:cubicBezTo>
                  <a:cubicBezTo>
                    <a:pt x="476" y="155"/>
                    <a:pt x="476" y="155"/>
                    <a:pt x="476" y="155"/>
                  </a:cubicBezTo>
                  <a:cubicBezTo>
                    <a:pt x="490" y="149"/>
                    <a:pt x="490" y="149"/>
                    <a:pt x="490" y="149"/>
                  </a:cubicBezTo>
                  <a:cubicBezTo>
                    <a:pt x="487" y="142"/>
                    <a:pt x="483" y="136"/>
                    <a:pt x="480" y="130"/>
                  </a:cubicBezTo>
                  <a:cubicBezTo>
                    <a:pt x="475" y="133"/>
                    <a:pt x="475" y="133"/>
                    <a:pt x="475" y="133"/>
                  </a:cubicBezTo>
                  <a:cubicBezTo>
                    <a:pt x="476" y="134"/>
                    <a:pt x="476" y="135"/>
                    <a:pt x="477" y="136"/>
                  </a:cubicBezTo>
                  <a:cubicBezTo>
                    <a:pt x="478" y="137"/>
                    <a:pt x="478" y="138"/>
                    <a:pt x="479" y="139"/>
                  </a:cubicBezTo>
                  <a:cubicBezTo>
                    <a:pt x="480" y="140"/>
                    <a:pt x="481" y="142"/>
                    <a:pt x="481" y="144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2" y="149"/>
                    <a:pt x="472" y="149"/>
                    <a:pt x="472" y="149"/>
                  </a:cubicBezTo>
                  <a:cubicBezTo>
                    <a:pt x="469" y="150"/>
                    <a:pt x="469" y="150"/>
                    <a:pt x="469" y="150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3" y="142"/>
                    <a:pt x="457" y="134"/>
                    <a:pt x="452" y="126"/>
                  </a:cubicBezTo>
                  <a:cubicBezTo>
                    <a:pt x="453" y="124"/>
                    <a:pt x="453" y="124"/>
                    <a:pt x="453" y="124"/>
                  </a:cubicBezTo>
                  <a:cubicBezTo>
                    <a:pt x="454" y="124"/>
                    <a:pt x="454" y="124"/>
                    <a:pt x="454" y="124"/>
                  </a:cubicBezTo>
                  <a:cubicBezTo>
                    <a:pt x="456" y="123"/>
                    <a:pt x="456" y="123"/>
                    <a:pt x="456" y="123"/>
                  </a:cubicBezTo>
                  <a:cubicBezTo>
                    <a:pt x="469" y="114"/>
                    <a:pt x="469" y="114"/>
                    <a:pt x="469" y="114"/>
                  </a:cubicBezTo>
                  <a:cubicBezTo>
                    <a:pt x="465" y="108"/>
                    <a:pt x="460" y="102"/>
                    <a:pt x="456" y="97"/>
                  </a:cubicBezTo>
                  <a:cubicBezTo>
                    <a:pt x="452" y="100"/>
                    <a:pt x="452" y="100"/>
                    <a:pt x="452" y="100"/>
                  </a:cubicBezTo>
                  <a:cubicBezTo>
                    <a:pt x="453" y="101"/>
                    <a:pt x="453" y="102"/>
                    <a:pt x="454" y="103"/>
                  </a:cubicBezTo>
                  <a:cubicBezTo>
                    <a:pt x="455" y="104"/>
                    <a:pt x="456" y="105"/>
                    <a:pt x="456" y="106"/>
                  </a:cubicBezTo>
                  <a:cubicBezTo>
                    <a:pt x="458" y="107"/>
                    <a:pt x="459" y="109"/>
                    <a:pt x="460" y="110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2" y="117"/>
                    <a:pt x="452" y="117"/>
                    <a:pt x="452" y="117"/>
                  </a:cubicBezTo>
                  <a:cubicBezTo>
                    <a:pt x="449" y="119"/>
                    <a:pt x="449" y="119"/>
                    <a:pt x="449" y="119"/>
                  </a:cubicBezTo>
                  <a:cubicBezTo>
                    <a:pt x="447" y="120"/>
                    <a:pt x="447" y="120"/>
                    <a:pt x="447" y="120"/>
                  </a:cubicBezTo>
                  <a:cubicBezTo>
                    <a:pt x="441" y="112"/>
                    <a:pt x="435" y="105"/>
                    <a:pt x="427" y="98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31" y="94"/>
                    <a:pt x="431" y="94"/>
                    <a:pt x="431" y="94"/>
                  </a:cubicBezTo>
                  <a:cubicBezTo>
                    <a:pt x="442" y="83"/>
                    <a:pt x="442" y="83"/>
                    <a:pt x="442" y="83"/>
                  </a:cubicBezTo>
                  <a:cubicBezTo>
                    <a:pt x="437" y="78"/>
                    <a:pt x="432" y="73"/>
                    <a:pt x="426" y="69"/>
                  </a:cubicBezTo>
                  <a:cubicBezTo>
                    <a:pt x="423" y="73"/>
                    <a:pt x="423" y="73"/>
                    <a:pt x="423" y="73"/>
                  </a:cubicBezTo>
                  <a:cubicBezTo>
                    <a:pt x="424" y="73"/>
                    <a:pt x="425" y="74"/>
                    <a:pt x="426" y="75"/>
                  </a:cubicBezTo>
                  <a:cubicBezTo>
                    <a:pt x="427" y="76"/>
                    <a:pt x="428" y="77"/>
                    <a:pt x="429" y="77"/>
                  </a:cubicBezTo>
                  <a:cubicBezTo>
                    <a:pt x="430" y="79"/>
                    <a:pt x="432" y="80"/>
                    <a:pt x="433" y="81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2" y="93"/>
                    <a:pt x="422" y="93"/>
                    <a:pt x="422" y="93"/>
                  </a:cubicBezTo>
                  <a:cubicBezTo>
                    <a:pt x="415" y="86"/>
                    <a:pt x="407" y="80"/>
                    <a:pt x="399" y="74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2" y="70"/>
                    <a:pt x="402" y="70"/>
                    <a:pt x="402" y="70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53"/>
                    <a:pt x="399" y="49"/>
                    <a:pt x="393" y="46"/>
                  </a:cubicBezTo>
                  <a:cubicBezTo>
                    <a:pt x="390" y="50"/>
                    <a:pt x="390" y="50"/>
                    <a:pt x="390" y="50"/>
                  </a:cubicBezTo>
                  <a:cubicBezTo>
                    <a:pt x="391" y="51"/>
                    <a:pt x="392" y="52"/>
                    <a:pt x="393" y="52"/>
                  </a:cubicBezTo>
                  <a:cubicBezTo>
                    <a:pt x="394" y="53"/>
                    <a:pt x="396" y="53"/>
                    <a:pt x="397" y="54"/>
                  </a:cubicBezTo>
                  <a:cubicBezTo>
                    <a:pt x="398" y="55"/>
                    <a:pt x="400" y="56"/>
                    <a:pt x="401" y="57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84" y="65"/>
                    <a:pt x="376" y="60"/>
                    <a:pt x="366" y="56"/>
                  </a:cubicBezTo>
                  <a:cubicBezTo>
                    <a:pt x="367" y="54"/>
                    <a:pt x="367" y="54"/>
                    <a:pt x="367" y="54"/>
                  </a:cubicBezTo>
                  <a:cubicBezTo>
                    <a:pt x="368" y="54"/>
                    <a:pt x="368" y="54"/>
                    <a:pt x="368" y="54"/>
                  </a:cubicBezTo>
                  <a:cubicBezTo>
                    <a:pt x="369" y="51"/>
                    <a:pt x="369" y="51"/>
                    <a:pt x="369" y="51"/>
                  </a:cubicBezTo>
                  <a:cubicBezTo>
                    <a:pt x="375" y="37"/>
                    <a:pt x="375" y="37"/>
                    <a:pt x="375" y="37"/>
                  </a:cubicBezTo>
                  <a:cubicBezTo>
                    <a:pt x="369" y="34"/>
                    <a:pt x="362" y="32"/>
                    <a:pt x="356" y="29"/>
                  </a:cubicBezTo>
                  <a:cubicBezTo>
                    <a:pt x="354" y="34"/>
                    <a:pt x="354" y="34"/>
                    <a:pt x="354" y="34"/>
                  </a:cubicBezTo>
                  <a:cubicBezTo>
                    <a:pt x="355" y="35"/>
                    <a:pt x="356" y="35"/>
                    <a:pt x="357" y="35"/>
                  </a:cubicBezTo>
                  <a:cubicBezTo>
                    <a:pt x="359" y="36"/>
                    <a:pt x="360" y="36"/>
                    <a:pt x="361" y="37"/>
                  </a:cubicBezTo>
                  <a:cubicBezTo>
                    <a:pt x="362" y="37"/>
                    <a:pt x="364" y="38"/>
                    <a:pt x="366" y="39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51" y="50"/>
                    <a:pt x="341" y="47"/>
                    <a:pt x="332" y="44"/>
                  </a:cubicBezTo>
                  <a:cubicBezTo>
                    <a:pt x="332" y="42"/>
                    <a:pt x="332" y="42"/>
                    <a:pt x="332" y="42"/>
                  </a:cubicBezTo>
                  <a:cubicBezTo>
                    <a:pt x="332" y="41"/>
                    <a:pt x="332" y="41"/>
                    <a:pt x="332" y="41"/>
                  </a:cubicBezTo>
                  <a:cubicBezTo>
                    <a:pt x="333" y="39"/>
                    <a:pt x="333" y="39"/>
                    <a:pt x="333" y="39"/>
                  </a:cubicBezTo>
                  <a:cubicBezTo>
                    <a:pt x="337" y="24"/>
                    <a:pt x="337" y="24"/>
                    <a:pt x="337" y="24"/>
                  </a:cubicBezTo>
                  <a:cubicBezTo>
                    <a:pt x="330" y="22"/>
                    <a:pt x="323" y="21"/>
                    <a:pt x="316" y="19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7" y="25"/>
                    <a:pt x="318" y="25"/>
                    <a:pt x="319" y="25"/>
                  </a:cubicBezTo>
                  <a:cubicBezTo>
                    <a:pt x="320" y="25"/>
                    <a:pt x="321" y="25"/>
                    <a:pt x="322" y="26"/>
                  </a:cubicBezTo>
                  <a:cubicBezTo>
                    <a:pt x="324" y="26"/>
                    <a:pt x="326" y="26"/>
                    <a:pt x="328" y="27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3"/>
                    <a:pt x="325" y="43"/>
                    <a:pt x="325" y="43"/>
                  </a:cubicBezTo>
                  <a:cubicBezTo>
                    <a:pt x="315" y="40"/>
                    <a:pt x="305" y="39"/>
                    <a:pt x="295" y="38"/>
                  </a:cubicBezTo>
                  <a:cubicBezTo>
                    <a:pt x="295" y="36"/>
                    <a:pt x="295" y="36"/>
                    <a:pt x="295" y="36"/>
                  </a:cubicBezTo>
                  <a:cubicBezTo>
                    <a:pt x="295" y="35"/>
                    <a:pt x="295" y="35"/>
                    <a:pt x="295" y="35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7" y="17"/>
                    <a:pt x="297" y="17"/>
                    <a:pt x="297" y="17"/>
                  </a:cubicBezTo>
                  <a:cubicBezTo>
                    <a:pt x="291" y="17"/>
                    <a:pt x="285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87" y="11"/>
                    <a:pt x="295" y="11"/>
                    <a:pt x="303" y="12"/>
                  </a:cubicBezTo>
                  <a:cubicBezTo>
                    <a:pt x="303" y="14"/>
                    <a:pt x="303" y="14"/>
                    <a:pt x="303" y="14"/>
                  </a:cubicBezTo>
                  <a:cubicBezTo>
                    <a:pt x="303" y="15"/>
                    <a:pt x="303" y="15"/>
                    <a:pt x="303" y="15"/>
                  </a:cubicBezTo>
                  <a:cubicBezTo>
                    <a:pt x="302" y="18"/>
                    <a:pt x="302" y="18"/>
                    <a:pt x="302" y="1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1" y="33"/>
                    <a:pt x="301" y="33"/>
                    <a:pt x="301" y="33"/>
                  </a:cubicBezTo>
                  <a:cubicBezTo>
                    <a:pt x="308" y="34"/>
                    <a:pt x="314" y="35"/>
                    <a:pt x="320" y="36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0" y="31"/>
                    <a:pt x="319" y="31"/>
                    <a:pt x="318" y="31"/>
                  </a:cubicBezTo>
                  <a:cubicBezTo>
                    <a:pt x="317" y="30"/>
                    <a:pt x="316" y="30"/>
                    <a:pt x="315" y="30"/>
                  </a:cubicBezTo>
                  <a:cubicBezTo>
                    <a:pt x="313" y="30"/>
                    <a:pt x="311" y="29"/>
                    <a:pt x="309" y="2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3"/>
                    <a:pt x="311" y="13"/>
                    <a:pt x="311" y="13"/>
                  </a:cubicBezTo>
                  <a:cubicBezTo>
                    <a:pt x="323" y="15"/>
                    <a:pt x="333" y="17"/>
                    <a:pt x="344" y="20"/>
                  </a:cubicBezTo>
                  <a:cubicBezTo>
                    <a:pt x="343" y="22"/>
                    <a:pt x="343" y="22"/>
                    <a:pt x="343" y="22"/>
                  </a:cubicBezTo>
                  <a:cubicBezTo>
                    <a:pt x="343" y="23"/>
                    <a:pt x="343" y="23"/>
                    <a:pt x="343" y="23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45" y="42"/>
                    <a:pt x="351" y="44"/>
                    <a:pt x="357" y="46"/>
                  </a:cubicBezTo>
                  <a:cubicBezTo>
                    <a:pt x="359" y="42"/>
                    <a:pt x="359" y="42"/>
                    <a:pt x="359" y="42"/>
                  </a:cubicBezTo>
                  <a:cubicBezTo>
                    <a:pt x="358" y="41"/>
                    <a:pt x="357" y="41"/>
                    <a:pt x="355" y="41"/>
                  </a:cubicBezTo>
                  <a:cubicBezTo>
                    <a:pt x="354" y="40"/>
                    <a:pt x="353" y="40"/>
                    <a:pt x="352" y="40"/>
                  </a:cubicBezTo>
                  <a:cubicBezTo>
                    <a:pt x="350" y="39"/>
                    <a:pt x="349" y="38"/>
                    <a:pt x="347" y="3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1" y="24"/>
                    <a:pt x="351" y="24"/>
                    <a:pt x="351" y="24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63" y="26"/>
                    <a:pt x="373" y="30"/>
                    <a:pt x="383" y="34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0" y="40"/>
                    <a:pt x="380" y="40"/>
                    <a:pt x="380" y="40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77" y="47"/>
                    <a:pt x="377" y="47"/>
                    <a:pt x="377" y="47"/>
                  </a:cubicBezTo>
                  <a:cubicBezTo>
                    <a:pt x="374" y="54"/>
                    <a:pt x="374" y="54"/>
                    <a:pt x="374" y="54"/>
                  </a:cubicBezTo>
                  <a:cubicBezTo>
                    <a:pt x="380" y="56"/>
                    <a:pt x="386" y="60"/>
                    <a:pt x="391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3" y="58"/>
                    <a:pt x="392" y="58"/>
                    <a:pt x="391" y="57"/>
                  </a:cubicBezTo>
                  <a:cubicBezTo>
                    <a:pt x="390" y="56"/>
                    <a:pt x="389" y="56"/>
                    <a:pt x="388" y="55"/>
                  </a:cubicBezTo>
                  <a:cubicBezTo>
                    <a:pt x="386" y="54"/>
                    <a:pt x="384" y="54"/>
                    <a:pt x="383" y="53"/>
                  </a:cubicBezTo>
                  <a:cubicBezTo>
                    <a:pt x="388" y="43"/>
                    <a:pt x="388" y="43"/>
                    <a:pt x="388" y="43"/>
                  </a:cubicBezTo>
                  <a:cubicBezTo>
                    <a:pt x="390" y="40"/>
                    <a:pt x="390" y="40"/>
                    <a:pt x="390" y="40"/>
                  </a:cubicBezTo>
                  <a:cubicBezTo>
                    <a:pt x="391" y="38"/>
                    <a:pt x="391" y="38"/>
                    <a:pt x="391" y="38"/>
                  </a:cubicBezTo>
                  <a:cubicBezTo>
                    <a:pt x="400" y="43"/>
                    <a:pt x="410" y="49"/>
                    <a:pt x="419" y="56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5" y="60"/>
                    <a:pt x="415" y="60"/>
                    <a:pt x="415" y="60"/>
                  </a:cubicBezTo>
                  <a:cubicBezTo>
                    <a:pt x="407" y="73"/>
                    <a:pt x="407" y="73"/>
                    <a:pt x="407" y="73"/>
                  </a:cubicBezTo>
                  <a:cubicBezTo>
                    <a:pt x="412" y="77"/>
                    <a:pt x="417" y="81"/>
                    <a:pt x="422" y="85"/>
                  </a:cubicBezTo>
                  <a:cubicBezTo>
                    <a:pt x="425" y="82"/>
                    <a:pt x="425" y="82"/>
                    <a:pt x="425" y="82"/>
                  </a:cubicBezTo>
                  <a:cubicBezTo>
                    <a:pt x="424" y="81"/>
                    <a:pt x="423" y="80"/>
                    <a:pt x="422" y="79"/>
                  </a:cubicBezTo>
                  <a:cubicBezTo>
                    <a:pt x="422" y="79"/>
                    <a:pt x="421" y="78"/>
                    <a:pt x="420" y="77"/>
                  </a:cubicBezTo>
                  <a:cubicBezTo>
                    <a:pt x="418" y="76"/>
                    <a:pt x="417" y="75"/>
                    <a:pt x="415" y="74"/>
                  </a:cubicBezTo>
                  <a:cubicBezTo>
                    <a:pt x="422" y="65"/>
                    <a:pt x="422" y="65"/>
                    <a:pt x="422" y="65"/>
                  </a:cubicBezTo>
                  <a:cubicBezTo>
                    <a:pt x="424" y="62"/>
                    <a:pt x="424" y="62"/>
                    <a:pt x="424" y="62"/>
                  </a:cubicBezTo>
                  <a:cubicBezTo>
                    <a:pt x="426" y="61"/>
                    <a:pt x="426" y="61"/>
                    <a:pt x="426" y="61"/>
                  </a:cubicBezTo>
                  <a:cubicBezTo>
                    <a:pt x="434" y="68"/>
                    <a:pt x="443" y="75"/>
                    <a:pt x="450" y="83"/>
                  </a:cubicBezTo>
                  <a:cubicBezTo>
                    <a:pt x="449" y="85"/>
                    <a:pt x="449" y="85"/>
                    <a:pt x="449" y="85"/>
                  </a:cubicBezTo>
                  <a:cubicBezTo>
                    <a:pt x="448" y="85"/>
                    <a:pt x="448" y="85"/>
                    <a:pt x="448" y="85"/>
                  </a:cubicBezTo>
                  <a:cubicBezTo>
                    <a:pt x="446" y="87"/>
                    <a:pt x="446" y="87"/>
                    <a:pt x="446" y="87"/>
                  </a:cubicBezTo>
                  <a:cubicBezTo>
                    <a:pt x="435" y="98"/>
                    <a:pt x="435" y="98"/>
                    <a:pt x="435" y="98"/>
                  </a:cubicBezTo>
                  <a:cubicBezTo>
                    <a:pt x="440" y="102"/>
                    <a:pt x="444" y="107"/>
                    <a:pt x="448" y="112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1" y="108"/>
                    <a:pt x="451" y="108"/>
                    <a:pt x="450" y="107"/>
                  </a:cubicBezTo>
                  <a:cubicBezTo>
                    <a:pt x="449" y="106"/>
                    <a:pt x="448" y="105"/>
                    <a:pt x="448" y="104"/>
                  </a:cubicBezTo>
                  <a:cubicBezTo>
                    <a:pt x="446" y="103"/>
                    <a:pt x="445" y="101"/>
                    <a:pt x="444" y="100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6" y="89"/>
                    <a:pt x="456" y="89"/>
                    <a:pt x="456" y="89"/>
                  </a:cubicBezTo>
                  <a:cubicBezTo>
                    <a:pt x="464" y="97"/>
                    <a:pt x="470" y="106"/>
                    <a:pt x="477" y="115"/>
                  </a:cubicBezTo>
                  <a:cubicBezTo>
                    <a:pt x="475" y="116"/>
                    <a:pt x="475" y="116"/>
                    <a:pt x="475" y="116"/>
                  </a:cubicBezTo>
                  <a:cubicBezTo>
                    <a:pt x="474" y="117"/>
                    <a:pt x="474" y="117"/>
                    <a:pt x="474" y="117"/>
                  </a:cubicBezTo>
                  <a:cubicBezTo>
                    <a:pt x="459" y="127"/>
                    <a:pt x="459" y="127"/>
                    <a:pt x="459" y="127"/>
                  </a:cubicBezTo>
                  <a:cubicBezTo>
                    <a:pt x="463" y="133"/>
                    <a:pt x="466" y="138"/>
                    <a:pt x="470" y="144"/>
                  </a:cubicBezTo>
                  <a:cubicBezTo>
                    <a:pt x="474" y="141"/>
                    <a:pt x="474" y="141"/>
                    <a:pt x="474" y="141"/>
                  </a:cubicBezTo>
                  <a:cubicBezTo>
                    <a:pt x="473" y="140"/>
                    <a:pt x="473" y="139"/>
                    <a:pt x="472" y="139"/>
                  </a:cubicBezTo>
                  <a:cubicBezTo>
                    <a:pt x="472" y="138"/>
                    <a:pt x="471" y="137"/>
                    <a:pt x="470" y="136"/>
                  </a:cubicBezTo>
                  <a:cubicBezTo>
                    <a:pt x="469" y="134"/>
                    <a:pt x="468" y="132"/>
                    <a:pt x="467" y="131"/>
                  </a:cubicBezTo>
                  <a:cubicBezTo>
                    <a:pt x="477" y="125"/>
                    <a:pt x="477" y="125"/>
                    <a:pt x="477" y="125"/>
                  </a:cubicBezTo>
                  <a:cubicBezTo>
                    <a:pt x="480" y="123"/>
                    <a:pt x="480" y="123"/>
                    <a:pt x="480" y="123"/>
                  </a:cubicBezTo>
                  <a:cubicBezTo>
                    <a:pt x="481" y="122"/>
                    <a:pt x="481" y="122"/>
                    <a:pt x="481" y="122"/>
                  </a:cubicBezTo>
                  <a:cubicBezTo>
                    <a:pt x="487" y="132"/>
                    <a:pt x="493" y="141"/>
                    <a:pt x="497" y="151"/>
                  </a:cubicBezTo>
                  <a:cubicBezTo>
                    <a:pt x="495" y="152"/>
                    <a:pt x="495" y="152"/>
                    <a:pt x="495" y="152"/>
                  </a:cubicBezTo>
                  <a:cubicBezTo>
                    <a:pt x="494" y="153"/>
                    <a:pt x="494" y="153"/>
                    <a:pt x="494" y="153"/>
                  </a:cubicBezTo>
                  <a:cubicBezTo>
                    <a:pt x="492" y="154"/>
                    <a:pt x="492" y="154"/>
                    <a:pt x="492" y="154"/>
                  </a:cubicBezTo>
                  <a:cubicBezTo>
                    <a:pt x="478" y="160"/>
                    <a:pt x="478" y="160"/>
                    <a:pt x="478" y="160"/>
                  </a:cubicBezTo>
                  <a:cubicBezTo>
                    <a:pt x="481" y="166"/>
                    <a:pt x="483" y="172"/>
                    <a:pt x="485" y="178"/>
                  </a:cubicBezTo>
                  <a:cubicBezTo>
                    <a:pt x="490" y="177"/>
                    <a:pt x="490" y="177"/>
                    <a:pt x="490" y="177"/>
                  </a:cubicBezTo>
                  <a:cubicBezTo>
                    <a:pt x="489" y="176"/>
                    <a:pt x="489" y="175"/>
                    <a:pt x="489" y="174"/>
                  </a:cubicBezTo>
                  <a:cubicBezTo>
                    <a:pt x="488" y="173"/>
                    <a:pt x="488" y="172"/>
                    <a:pt x="487" y="170"/>
                  </a:cubicBezTo>
                  <a:cubicBezTo>
                    <a:pt x="487" y="169"/>
                    <a:pt x="486" y="167"/>
                    <a:pt x="485" y="165"/>
                  </a:cubicBezTo>
                  <a:cubicBezTo>
                    <a:pt x="495" y="161"/>
                    <a:pt x="495" y="161"/>
                    <a:pt x="495" y="161"/>
                  </a:cubicBezTo>
                  <a:cubicBezTo>
                    <a:pt x="499" y="160"/>
                    <a:pt x="499" y="160"/>
                    <a:pt x="499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5" y="169"/>
                    <a:pt x="508" y="180"/>
                    <a:pt x="511" y="191"/>
                  </a:cubicBezTo>
                  <a:cubicBezTo>
                    <a:pt x="509" y="191"/>
                    <a:pt x="509" y="191"/>
                    <a:pt x="509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5" y="192"/>
                    <a:pt x="505" y="192"/>
                    <a:pt x="505" y="192"/>
                  </a:cubicBezTo>
                  <a:cubicBezTo>
                    <a:pt x="490" y="196"/>
                    <a:pt x="490" y="196"/>
                    <a:pt x="490" y="196"/>
                  </a:cubicBezTo>
                  <a:cubicBezTo>
                    <a:pt x="492" y="202"/>
                    <a:pt x="493" y="209"/>
                    <a:pt x="494" y="215"/>
                  </a:cubicBezTo>
                  <a:cubicBezTo>
                    <a:pt x="499" y="215"/>
                    <a:pt x="499" y="215"/>
                    <a:pt x="499" y="215"/>
                  </a:cubicBezTo>
                  <a:cubicBezTo>
                    <a:pt x="499" y="213"/>
                    <a:pt x="499" y="212"/>
                    <a:pt x="499" y="211"/>
                  </a:cubicBezTo>
                  <a:cubicBezTo>
                    <a:pt x="498" y="210"/>
                    <a:pt x="498" y="209"/>
                    <a:pt x="498" y="208"/>
                  </a:cubicBezTo>
                  <a:cubicBezTo>
                    <a:pt x="498" y="206"/>
                    <a:pt x="497" y="204"/>
                    <a:pt x="497" y="202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3" y="199"/>
                    <a:pt x="513" y="199"/>
                    <a:pt x="513" y="199"/>
                  </a:cubicBezTo>
                  <a:cubicBezTo>
                    <a:pt x="515" y="210"/>
                    <a:pt x="517" y="221"/>
                    <a:pt x="518" y="232"/>
                  </a:cubicBezTo>
                  <a:cubicBezTo>
                    <a:pt x="515" y="232"/>
                    <a:pt x="515" y="232"/>
                    <a:pt x="515" y="232"/>
                  </a:cubicBezTo>
                  <a:cubicBezTo>
                    <a:pt x="512" y="232"/>
                    <a:pt x="512" y="232"/>
                    <a:pt x="512" y="232"/>
                  </a:cubicBezTo>
                  <a:cubicBezTo>
                    <a:pt x="497" y="234"/>
                    <a:pt x="497" y="234"/>
                    <a:pt x="497" y="234"/>
                  </a:cubicBezTo>
                  <a:cubicBezTo>
                    <a:pt x="497" y="239"/>
                    <a:pt x="497" y="244"/>
                    <a:pt x="497" y="250"/>
                  </a:cubicBezTo>
                  <a:cubicBezTo>
                    <a:pt x="497" y="251"/>
                    <a:pt x="497" y="252"/>
                    <a:pt x="497" y="253"/>
                  </a:cubicBezTo>
                  <a:cubicBezTo>
                    <a:pt x="502" y="253"/>
                    <a:pt x="502" y="253"/>
                    <a:pt x="502" y="253"/>
                  </a:cubicBezTo>
                  <a:cubicBezTo>
                    <a:pt x="502" y="252"/>
                    <a:pt x="502" y="251"/>
                    <a:pt x="502" y="250"/>
                  </a:cubicBezTo>
                  <a:cubicBezTo>
                    <a:pt x="502" y="249"/>
                    <a:pt x="502" y="248"/>
                    <a:pt x="502" y="246"/>
                  </a:cubicBezTo>
                  <a:cubicBezTo>
                    <a:pt x="502" y="245"/>
                    <a:pt x="502" y="243"/>
                    <a:pt x="502" y="241"/>
                  </a:cubicBezTo>
                  <a:cubicBezTo>
                    <a:pt x="512" y="240"/>
                    <a:pt x="512" y="240"/>
                    <a:pt x="512" y="240"/>
                  </a:cubicBezTo>
                  <a:cubicBezTo>
                    <a:pt x="516" y="240"/>
                    <a:pt x="516" y="240"/>
                    <a:pt x="516" y="240"/>
                  </a:cubicBezTo>
                  <a:cubicBezTo>
                    <a:pt x="518" y="240"/>
                    <a:pt x="518" y="240"/>
                    <a:pt x="518" y="240"/>
                  </a:cubicBezTo>
                  <a:cubicBezTo>
                    <a:pt x="518" y="243"/>
                    <a:pt x="518" y="247"/>
                    <a:pt x="518" y="250"/>
                  </a:cubicBezTo>
                  <a:cubicBezTo>
                    <a:pt x="518" y="258"/>
                    <a:pt x="518" y="266"/>
                    <a:pt x="517" y="273"/>
                  </a:cubicBezTo>
                  <a:cubicBezTo>
                    <a:pt x="515" y="273"/>
                    <a:pt x="515" y="273"/>
                    <a:pt x="515" y="273"/>
                  </a:cubicBezTo>
                  <a:cubicBezTo>
                    <a:pt x="514" y="273"/>
                    <a:pt x="514" y="273"/>
                    <a:pt x="514" y="273"/>
                  </a:cubicBezTo>
                  <a:cubicBezTo>
                    <a:pt x="512" y="273"/>
                    <a:pt x="512" y="273"/>
                    <a:pt x="512" y="273"/>
                  </a:cubicBezTo>
                  <a:cubicBezTo>
                    <a:pt x="496" y="272"/>
                    <a:pt x="496" y="272"/>
                    <a:pt x="496" y="272"/>
                  </a:cubicBezTo>
                  <a:cubicBezTo>
                    <a:pt x="495" y="278"/>
                    <a:pt x="494" y="285"/>
                    <a:pt x="493" y="291"/>
                  </a:cubicBezTo>
                  <a:cubicBezTo>
                    <a:pt x="498" y="292"/>
                    <a:pt x="498" y="292"/>
                    <a:pt x="498" y="292"/>
                  </a:cubicBezTo>
                  <a:cubicBezTo>
                    <a:pt x="498" y="291"/>
                    <a:pt x="498" y="290"/>
                    <a:pt x="499" y="288"/>
                  </a:cubicBezTo>
                  <a:cubicBezTo>
                    <a:pt x="499" y="287"/>
                    <a:pt x="499" y="286"/>
                    <a:pt x="499" y="285"/>
                  </a:cubicBezTo>
                  <a:cubicBezTo>
                    <a:pt x="499" y="283"/>
                    <a:pt x="500" y="281"/>
                    <a:pt x="500" y="280"/>
                  </a:cubicBezTo>
                  <a:cubicBezTo>
                    <a:pt x="511" y="281"/>
                    <a:pt x="511" y="281"/>
                    <a:pt x="511" y="281"/>
                  </a:cubicBezTo>
                  <a:cubicBezTo>
                    <a:pt x="514" y="282"/>
                    <a:pt x="514" y="282"/>
                    <a:pt x="514" y="282"/>
                  </a:cubicBezTo>
                  <a:cubicBezTo>
                    <a:pt x="516" y="282"/>
                    <a:pt x="516" y="282"/>
                    <a:pt x="516" y="282"/>
                  </a:cubicBezTo>
                  <a:cubicBezTo>
                    <a:pt x="515" y="293"/>
                    <a:pt x="512" y="304"/>
                    <a:pt x="509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4" y="313"/>
                    <a:pt x="504" y="313"/>
                    <a:pt x="504" y="313"/>
                  </a:cubicBezTo>
                  <a:cubicBezTo>
                    <a:pt x="489" y="309"/>
                    <a:pt x="489" y="309"/>
                    <a:pt x="489" y="309"/>
                  </a:cubicBezTo>
                  <a:cubicBezTo>
                    <a:pt x="487" y="315"/>
                    <a:pt x="485" y="321"/>
                    <a:pt x="483" y="327"/>
                  </a:cubicBezTo>
                  <a:cubicBezTo>
                    <a:pt x="487" y="329"/>
                    <a:pt x="487" y="329"/>
                    <a:pt x="487" y="329"/>
                  </a:cubicBezTo>
                  <a:cubicBezTo>
                    <a:pt x="488" y="328"/>
                    <a:pt x="488" y="327"/>
                    <a:pt x="489" y="326"/>
                  </a:cubicBezTo>
                  <a:cubicBezTo>
                    <a:pt x="489" y="325"/>
                    <a:pt x="489" y="324"/>
                    <a:pt x="490" y="323"/>
                  </a:cubicBezTo>
                  <a:cubicBezTo>
                    <a:pt x="490" y="321"/>
                    <a:pt x="491" y="319"/>
                    <a:pt x="491" y="317"/>
                  </a:cubicBezTo>
                  <a:cubicBezTo>
                    <a:pt x="502" y="321"/>
                    <a:pt x="502" y="321"/>
                    <a:pt x="502" y="321"/>
                  </a:cubicBezTo>
                  <a:cubicBezTo>
                    <a:pt x="505" y="322"/>
                    <a:pt x="505" y="322"/>
                    <a:pt x="505" y="322"/>
                  </a:cubicBezTo>
                  <a:cubicBezTo>
                    <a:pt x="507" y="323"/>
                    <a:pt x="507" y="323"/>
                    <a:pt x="507" y="323"/>
                  </a:cubicBezTo>
                  <a:cubicBezTo>
                    <a:pt x="504" y="333"/>
                    <a:pt x="499" y="343"/>
                    <a:pt x="495" y="353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76" y="344"/>
                    <a:pt x="476" y="344"/>
                    <a:pt x="476" y="344"/>
                  </a:cubicBezTo>
                  <a:cubicBezTo>
                    <a:pt x="473" y="350"/>
                    <a:pt x="470" y="356"/>
                    <a:pt x="466" y="362"/>
                  </a:cubicBezTo>
                  <a:cubicBezTo>
                    <a:pt x="470" y="364"/>
                    <a:pt x="470" y="364"/>
                    <a:pt x="470" y="364"/>
                  </a:cubicBezTo>
                  <a:cubicBezTo>
                    <a:pt x="471" y="363"/>
                    <a:pt x="472" y="362"/>
                    <a:pt x="472" y="361"/>
                  </a:cubicBezTo>
                  <a:cubicBezTo>
                    <a:pt x="473" y="360"/>
                    <a:pt x="473" y="359"/>
                    <a:pt x="474" y="358"/>
                  </a:cubicBezTo>
                  <a:cubicBezTo>
                    <a:pt x="475" y="356"/>
                    <a:pt x="476" y="355"/>
                    <a:pt x="476" y="353"/>
                  </a:cubicBezTo>
                  <a:cubicBezTo>
                    <a:pt x="486" y="358"/>
                    <a:pt x="486" y="358"/>
                    <a:pt x="486" y="358"/>
                  </a:cubicBezTo>
                  <a:cubicBezTo>
                    <a:pt x="489" y="360"/>
                    <a:pt x="489" y="360"/>
                    <a:pt x="489" y="360"/>
                  </a:cubicBezTo>
                  <a:cubicBezTo>
                    <a:pt x="491" y="361"/>
                    <a:pt x="491" y="361"/>
                    <a:pt x="491" y="361"/>
                  </a:cubicBezTo>
                  <a:cubicBezTo>
                    <a:pt x="486" y="371"/>
                    <a:pt x="480" y="380"/>
                    <a:pt x="473" y="389"/>
                  </a:cubicBezTo>
                  <a:cubicBezTo>
                    <a:pt x="471" y="388"/>
                    <a:pt x="471" y="388"/>
                    <a:pt x="471" y="388"/>
                  </a:cubicBezTo>
                  <a:cubicBezTo>
                    <a:pt x="471" y="387"/>
                    <a:pt x="471" y="387"/>
                    <a:pt x="471" y="387"/>
                  </a:cubicBezTo>
                  <a:cubicBezTo>
                    <a:pt x="469" y="386"/>
                    <a:pt x="469" y="386"/>
                    <a:pt x="469" y="386"/>
                  </a:cubicBezTo>
                  <a:cubicBezTo>
                    <a:pt x="456" y="377"/>
                    <a:pt x="456" y="377"/>
                    <a:pt x="456" y="377"/>
                  </a:cubicBezTo>
                  <a:cubicBezTo>
                    <a:pt x="452" y="382"/>
                    <a:pt x="448" y="387"/>
                    <a:pt x="444" y="392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48" y="395"/>
                    <a:pt x="449" y="394"/>
                    <a:pt x="450" y="393"/>
                  </a:cubicBezTo>
                  <a:cubicBezTo>
                    <a:pt x="451" y="392"/>
                    <a:pt x="451" y="391"/>
                    <a:pt x="452" y="390"/>
                  </a:cubicBezTo>
                  <a:cubicBezTo>
                    <a:pt x="453" y="389"/>
                    <a:pt x="454" y="387"/>
                    <a:pt x="456" y="386"/>
                  </a:cubicBezTo>
                  <a:cubicBezTo>
                    <a:pt x="464" y="392"/>
                    <a:pt x="464" y="392"/>
                    <a:pt x="464" y="392"/>
                  </a:cubicBezTo>
                  <a:cubicBezTo>
                    <a:pt x="467" y="395"/>
                    <a:pt x="467" y="395"/>
                    <a:pt x="467" y="395"/>
                  </a:cubicBezTo>
                  <a:cubicBezTo>
                    <a:pt x="468" y="396"/>
                    <a:pt x="468" y="396"/>
                    <a:pt x="468" y="396"/>
                  </a:cubicBezTo>
                  <a:cubicBezTo>
                    <a:pt x="462" y="405"/>
                    <a:pt x="454" y="413"/>
                    <a:pt x="446" y="421"/>
                  </a:cubicBezTo>
                  <a:cubicBezTo>
                    <a:pt x="445" y="419"/>
                    <a:pt x="445" y="419"/>
                    <a:pt x="445" y="419"/>
                  </a:cubicBezTo>
                  <a:cubicBezTo>
                    <a:pt x="444" y="419"/>
                    <a:pt x="444" y="419"/>
                    <a:pt x="444" y="419"/>
                  </a:cubicBezTo>
                  <a:cubicBezTo>
                    <a:pt x="442" y="417"/>
                    <a:pt x="442" y="417"/>
                    <a:pt x="442" y="417"/>
                  </a:cubicBezTo>
                  <a:cubicBezTo>
                    <a:pt x="431" y="406"/>
                    <a:pt x="431" y="406"/>
                    <a:pt x="431" y="406"/>
                  </a:cubicBezTo>
                  <a:cubicBezTo>
                    <a:pt x="427" y="410"/>
                    <a:pt x="422" y="415"/>
                    <a:pt x="417" y="419"/>
                  </a:cubicBezTo>
                  <a:cubicBezTo>
                    <a:pt x="420" y="422"/>
                    <a:pt x="420" y="422"/>
                    <a:pt x="420" y="422"/>
                  </a:cubicBezTo>
                  <a:cubicBezTo>
                    <a:pt x="421" y="422"/>
                    <a:pt x="422" y="421"/>
                    <a:pt x="422" y="420"/>
                  </a:cubicBezTo>
                  <a:cubicBezTo>
                    <a:pt x="423" y="420"/>
                    <a:pt x="424" y="419"/>
                    <a:pt x="425" y="418"/>
                  </a:cubicBezTo>
                  <a:cubicBezTo>
                    <a:pt x="426" y="417"/>
                    <a:pt x="428" y="416"/>
                    <a:pt x="429" y="414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40" y="427"/>
                    <a:pt x="440" y="427"/>
                    <a:pt x="440" y="427"/>
                  </a:cubicBezTo>
                  <a:cubicBezTo>
                    <a:pt x="432" y="434"/>
                    <a:pt x="423" y="441"/>
                    <a:pt x="414" y="447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02" y="430"/>
                    <a:pt x="402" y="430"/>
                    <a:pt x="402" y="430"/>
                  </a:cubicBezTo>
                  <a:cubicBezTo>
                    <a:pt x="397" y="433"/>
                    <a:pt x="391" y="437"/>
                    <a:pt x="385" y="440"/>
                  </a:cubicBezTo>
                  <a:cubicBezTo>
                    <a:pt x="388" y="444"/>
                    <a:pt x="388" y="444"/>
                    <a:pt x="388" y="444"/>
                  </a:cubicBezTo>
                  <a:cubicBezTo>
                    <a:pt x="389" y="444"/>
                    <a:pt x="390" y="443"/>
                    <a:pt x="391" y="443"/>
                  </a:cubicBezTo>
                  <a:cubicBezTo>
                    <a:pt x="392" y="442"/>
                    <a:pt x="393" y="441"/>
                    <a:pt x="394" y="441"/>
                  </a:cubicBezTo>
                  <a:cubicBezTo>
                    <a:pt x="395" y="440"/>
                    <a:pt x="397" y="439"/>
                    <a:pt x="398" y="438"/>
                  </a:cubicBezTo>
                  <a:cubicBezTo>
                    <a:pt x="404" y="447"/>
                    <a:pt x="404" y="447"/>
                    <a:pt x="404" y="447"/>
                  </a:cubicBezTo>
                  <a:cubicBezTo>
                    <a:pt x="406" y="450"/>
                    <a:pt x="406" y="450"/>
                    <a:pt x="406" y="450"/>
                  </a:cubicBezTo>
                  <a:cubicBezTo>
                    <a:pt x="407" y="452"/>
                    <a:pt x="407" y="452"/>
                    <a:pt x="407" y="452"/>
                  </a:cubicBezTo>
                  <a:cubicBezTo>
                    <a:pt x="398" y="458"/>
                    <a:pt x="388" y="463"/>
                    <a:pt x="378" y="468"/>
                  </a:cubicBezTo>
                  <a:cubicBezTo>
                    <a:pt x="377" y="465"/>
                    <a:pt x="377" y="465"/>
                    <a:pt x="377" y="465"/>
                  </a:cubicBezTo>
                  <a:cubicBezTo>
                    <a:pt x="375" y="462"/>
                    <a:pt x="375" y="462"/>
                    <a:pt x="375" y="462"/>
                  </a:cubicBezTo>
                  <a:cubicBezTo>
                    <a:pt x="369" y="448"/>
                    <a:pt x="369" y="448"/>
                    <a:pt x="369" y="448"/>
                  </a:cubicBezTo>
                  <a:cubicBezTo>
                    <a:pt x="363" y="451"/>
                    <a:pt x="357" y="453"/>
                    <a:pt x="351" y="456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53" y="460"/>
                    <a:pt x="354" y="459"/>
                    <a:pt x="355" y="459"/>
                  </a:cubicBezTo>
                  <a:cubicBezTo>
                    <a:pt x="357" y="459"/>
                    <a:pt x="358" y="458"/>
                    <a:pt x="359" y="458"/>
                  </a:cubicBezTo>
                  <a:cubicBezTo>
                    <a:pt x="360" y="457"/>
                    <a:pt x="362" y="456"/>
                    <a:pt x="364" y="456"/>
                  </a:cubicBezTo>
                  <a:cubicBezTo>
                    <a:pt x="368" y="466"/>
                    <a:pt x="368" y="466"/>
                    <a:pt x="368" y="466"/>
                  </a:cubicBezTo>
                  <a:cubicBezTo>
                    <a:pt x="369" y="469"/>
                    <a:pt x="369" y="469"/>
                    <a:pt x="369" y="469"/>
                  </a:cubicBezTo>
                  <a:cubicBezTo>
                    <a:pt x="370" y="471"/>
                    <a:pt x="370" y="471"/>
                    <a:pt x="370" y="471"/>
                  </a:cubicBezTo>
                  <a:cubicBezTo>
                    <a:pt x="360" y="475"/>
                    <a:pt x="349" y="479"/>
                    <a:pt x="338" y="481"/>
                  </a:cubicBezTo>
                  <a:cubicBezTo>
                    <a:pt x="338" y="479"/>
                    <a:pt x="338" y="479"/>
                    <a:pt x="338" y="479"/>
                  </a:cubicBezTo>
                  <a:cubicBezTo>
                    <a:pt x="338" y="478"/>
                    <a:pt x="338" y="478"/>
                    <a:pt x="338" y="478"/>
                  </a:cubicBezTo>
                  <a:cubicBezTo>
                    <a:pt x="337" y="476"/>
                    <a:pt x="337" y="476"/>
                    <a:pt x="337" y="476"/>
                  </a:cubicBezTo>
                  <a:cubicBezTo>
                    <a:pt x="333" y="461"/>
                    <a:pt x="333" y="461"/>
                    <a:pt x="333" y="461"/>
                  </a:cubicBezTo>
                  <a:cubicBezTo>
                    <a:pt x="327" y="463"/>
                    <a:pt x="320" y="464"/>
                    <a:pt x="314" y="465"/>
                  </a:cubicBezTo>
                  <a:cubicBezTo>
                    <a:pt x="315" y="470"/>
                    <a:pt x="315" y="470"/>
                    <a:pt x="315" y="470"/>
                  </a:cubicBezTo>
                  <a:cubicBezTo>
                    <a:pt x="316" y="469"/>
                    <a:pt x="317" y="469"/>
                    <a:pt x="318" y="469"/>
                  </a:cubicBezTo>
                  <a:cubicBezTo>
                    <a:pt x="319" y="469"/>
                    <a:pt x="320" y="469"/>
                    <a:pt x="321" y="468"/>
                  </a:cubicBezTo>
                  <a:cubicBezTo>
                    <a:pt x="323" y="468"/>
                    <a:pt x="325" y="468"/>
                    <a:pt x="327" y="467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3"/>
                    <a:pt x="330" y="483"/>
                    <a:pt x="330" y="483"/>
                  </a:cubicBezTo>
                  <a:cubicBezTo>
                    <a:pt x="319" y="486"/>
                    <a:pt x="309" y="487"/>
                    <a:pt x="297" y="488"/>
                  </a:cubicBezTo>
                  <a:cubicBezTo>
                    <a:pt x="297" y="486"/>
                    <a:pt x="297" y="486"/>
                    <a:pt x="297" y="486"/>
                  </a:cubicBezTo>
                  <a:cubicBezTo>
                    <a:pt x="297" y="485"/>
                    <a:pt x="297" y="485"/>
                    <a:pt x="297" y="485"/>
                  </a:cubicBezTo>
                  <a:cubicBezTo>
                    <a:pt x="297" y="482"/>
                    <a:pt x="297" y="482"/>
                    <a:pt x="297" y="482"/>
                  </a:cubicBezTo>
                  <a:cubicBezTo>
                    <a:pt x="296" y="467"/>
                    <a:pt x="296" y="467"/>
                    <a:pt x="296" y="467"/>
                  </a:cubicBezTo>
                  <a:cubicBezTo>
                    <a:pt x="290" y="467"/>
                    <a:pt x="285" y="468"/>
                    <a:pt x="279" y="468"/>
                  </a:cubicBezTo>
                  <a:close/>
                  <a:moveTo>
                    <a:pt x="279" y="38"/>
                  </a:moveTo>
                  <a:cubicBezTo>
                    <a:pt x="282" y="38"/>
                    <a:pt x="285" y="38"/>
                    <a:pt x="288" y="38"/>
                  </a:cubicBezTo>
                  <a:cubicBezTo>
                    <a:pt x="288" y="36"/>
                    <a:pt x="288" y="36"/>
                    <a:pt x="288" y="36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9" y="22"/>
                    <a:pt x="289" y="22"/>
                    <a:pt x="289" y="22"/>
                  </a:cubicBezTo>
                  <a:cubicBezTo>
                    <a:pt x="287" y="22"/>
                    <a:pt x="285" y="22"/>
                    <a:pt x="283" y="22"/>
                  </a:cubicBezTo>
                  <a:cubicBezTo>
                    <a:pt x="282" y="22"/>
                    <a:pt x="281" y="22"/>
                    <a:pt x="279" y="22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80" y="27"/>
                    <a:pt x="282" y="27"/>
                    <a:pt x="283" y="27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0" y="32"/>
                    <a:pt x="279" y="32"/>
                  </a:cubicBezTo>
                  <a:lnTo>
                    <a:pt x="279" y="38"/>
                  </a:lnTo>
                  <a:close/>
                  <a:moveTo>
                    <a:pt x="279" y="456"/>
                  </a:moveTo>
                  <a:cubicBezTo>
                    <a:pt x="279" y="456"/>
                    <a:pt x="279" y="456"/>
                    <a:pt x="279" y="456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168" y="451"/>
                    <a:pt x="78" y="361"/>
                    <a:pt x="78" y="250"/>
                  </a:cubicBezTo>
                  <a:cubicBezTo>
                    <a:pt x="78" y="139"/>
                    <a:pt x="168" y="49"/>
                    <a:pt x="279" y="49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165" y="43"/>
                    <a:pt x="73" y="136"/>
                    <a:pt x="73" y="250"/>
                  </a:cubicBezTo>
                  <a:cubicBezTo>
                    <a:pt x="73" y="364"/>
                    <a:pt x="165" y="456"/>
                    <a:pt x="279" y="456"/>
                  </a:cubicBezTo>
                  <a:close/>
                  <a:moveTo>
                    <a:pt x="279" y="0"/>
                  </a:moveTo>
                  <a:cubicBezTo>
                    <a:pt x="279" y="5"/>
                    <a:pt x="279" y="5"/>
                    <a:pt x="279" y="5"/>
                  </a:cubicBezTo>
                  <a:cubicBezTo>
                    <a:pt x="195" y="5"/>
                    <a:pt x="113" y="49"/>
                    <a:pt x="68" y="128"/>
                  </a:cubicBezTo>
                  <a:cubicBezTo>
                    <a:pt x="0" y="244"/>
                    <a:pt x="40" y="394"/>
                    <a:pt x="157" y="462"/>
                  </a:cubicBezTo>
                  <a:cubicBezTo>
                    <a:pt x="196" y="484"/>
                    <a:pt x="238" y="494"/>
                    <a:pt x="279" y="494"/>
                  </a:cubicBezTo>
                  <a:cubicBezTo>
                    <a:pt x="279" y="500"/>
                    <a:pt x="279" y="500"/>
                    <a:pt x="279" y="500"/>
                  </a:cubicBezTo>
                  <a:cubicBezTo>
                    <a:pt x="237" y="500"/>
                    <a:pt x="194" y="489"/>
                    <a:pt x="154" y="466"/>
                  </a:cubicBezTo>
                  <a:cubicBezTo>
                    <a:pt x="79" y="423"/>
                    <a:pt x="35" y="347"/>
                    <a:pt x="30" y="267"/>
                  </a:cubicBezTo>
                  <a:cubicBezTo>
                    <a:pt x="30" y="232"/>
                    <a:pt x="30" y="232"/>
                    <a:pt x="30" y="232"/>
                  </a:cubicBezTo>
                  <a:cubicBezTo>
                    <a:pt x="32" y="196"/>
                    <a:pt x="43" y="159"/>
                    <a:pt x="63" y="125"/>
                  </a:cubicBezTo>
                  <a:cubicBezTo>
                    <a:pt x="109" y="45"/>
                    <a:pt x="193" y="0"/>
                    <a:pt x="279" y="0"/>
                  </a:cubicBezTo>
                  <a:close/>
                  <a:moveTo>
                    <a:pt x="279" y="11"/>
                  </a:moveTo>
                  <a:cubicBezTo>
                    <a:pt x="279" y="11"/>
                    <a:pt x="279" y="11"/>
                    <a:pt x="279" y="11"/>
                  </a:cubicBezTo>
                  <a:cubicBezTo>
                    <a:pt x="276" y="11"/>
                    <a:pt x="273" y="11"/>
                    <a:pt x="270" y="11"/>
                  </a:cubicBezTo>
                  <a:cubicBezTo>
                    <a:pt x="270" y="13"/>
                    <a:pt x="270" y="13"/>
                    <a:pt x="270" y="13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0" y="27"/>
                    <a:pt x="270" y="27"/>
                    <a:pt x="270" y="27"/>
                  </a:cubicBezTo>
                  <a:cubicBezTo>
                    <a:pt x="272" y="27"/>
                    <a:pt x="274" y="27"/>
                    <a:pt x="276" y="27"/>
                  </a:cubicBezTo>
                  <a:cubicBezTo>
                    <a:pt x="277" y="27"/>
                    <a:pt x="278" y="27"/>
                    <a:pt x="279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8" y="22"/>
                    <a:pt x="277" y="22"/>
                    <a:pt x="276" y="22"/>
                  </a:cubicBezTo>
                  <a:cubicBezTo>
                    <a:pt x="276" y="17"/>
                    <a:pt x="276" y="17"/>
                    <a:pt x="276" y="17"/>
                  </a:cubicBezTo>
                  <a:cubicBezTo>
                    <a:pt x="277" y="17"/>
                    <a:pt x="278" y="17"/>
                    <a:pt x="279" y="17"/>
                  </a:cubicBezTo>
                  <a:cubicBezTo>
                    <a:pt x="279" y="17"/>
                    <a:pt x="279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lose/>
                  <a:moveTo>
                    <a:pt x="279" y="32"/>
                  </a:moveTo>
                  <a:cubicBezTo>
                    <a:pt x="279" y="38"/>
                    <a:pt x="279" y="38"/>
                    <a:pt x="279" y="38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72" y="38"/>
                    <a:pt x="265" y="38"/>
                    <a:pt x="258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49" y="18"/>
                    <a:pt x="242" y="19"/>
                    <a:pt x="235" y="21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7" y="25"/>
                    <a:pt x="239" y="25"/>
                    <a:pt x="240" y="25"/>
                  </a:cubicBezTo>
                  <a:cubicBezTo>
                    <a:pt x="241" y="25"/>
                    <a:pt x="242" y="25"/>
                    <a:pt x="243" y="24"/>
                  </a:cubicBezTo>
                  <a:cubicBezTo>
                    <a:pt x="245" y="24"/>
                    <a:pt x="247" y="24"/>
                    <a:pt x="249" y="24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41" y="41"/>
                    <a:pt x="231" y="43"/>
                    <a:pt x="222" y="46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0" y="40"/>
                    <a:pt x="220" y="40"/>
                    <a:pt x="220" y="40"/>
                  </a:cubicBezTo>
                  <a:cubicBezTo>
                    <a:pt x="216" y="25"/>
                    <a:pt x="216" y="25"/>
                    <a:pt x="216" y="25"/>
                  </a:cubicBezTo>
                  <a:cubicBezTo>
                    <a:pt x="209" y="27"/>
                    <a:pt x="203" y="29"/>
                    <a:pt x="196" y="32"/>
                  </a:cubicBezTo>
                  <a:cubicBezTo>
                    <a:pt x="198" y="37"/>
                    <a:pt x="198" y="37"/>
                    <a:pt x="198" y="37"/>
                  </a:cubicBezTo>
                  <a:cubicBezTo>
                    <a:pt x="199" y="36"/>
                    <a:pt x="200" y="36"/>
                    <a:pt x="201" y="35"/>
                  </a:cubicBezTo>
                  <a:cubicBezTo>
                    <a:pt x="202" y="35"/>
                    <a:pt x="204" y="35"/>
                    <a:pt x="205" y="34"/>
                  </a:cubicBezTo>
                  <a:cubicBezTo>
                    <a:pt x="206" y="34"/>
                    <a:pt x="208" y="33"/>
                    <a:pt x="210" y="32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05" y="51"/>
                    <a:pt x="196" y="54"/>
                    <a:pt x="187" y="59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2" y="43"/>
                    <a:pt x="166" y="46"/>
                    <a:pt x="160" y="50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3" y="53"/>
                    <a:pt x="164" y="53"/>
                    <a:pt x="165" y="52"/>
                  </a:cubicBezTo>
                  <a:cubicBezTo>
                    <a:pt x="166" y="52"/>
                    <a:pt x="167" y="51"/>
                    <a:pt x="168" y="50"/>
                  </a:cubicBezTo>
                  <a:cubicBezTo>
                    <a:pt x="170" y="49"/>
                    <a:pt x="172" y="49"/>
                    <a:pt x="173" y="4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72" y="67"/>
                    <a:pt x="163" y="72"/>
                    <a:pt x="155" y="78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37" y="64"/>
                    <a:pt x="132" y="69"/>
                    <a:pt x="127" y="74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1" y="77"/>
                    <a:pt x="132" y="76"/>
                    <a:pt x="133" y="75"/>
                  </a:cubicBezTo>
                  <a:cubicBezTo>
                    <a:pt x="134" y="74"/>
                    <a:pt x="134" y="73"/>
                    <a:pt x="135" y="73"/>
                  </a:cubicBezTo>
                  <a:cubicBezTo>
                    <a:pt x="137" y="72"/>
                    <a:pt x="138" y="70"/>
                    <a:pt x="140" y="69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50" y="82"/>
                    <a:pt x="150" y="82"/>
                    <a:pt x="150" y="82"/>
                  </a:cubicBezTo>
                  <a:cubicBezTo>
                    <a:pt x="142" y="88"/>
                    <a:pt x="134" y="95"/>
                    <a:pt x="127" y="102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07" y="92"/>
                    <a:pt x="103" y="97"/>
                    <a:pt x="98" y="103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5"/>
                    <a:pt x="104" y="104"/>
                    <a:pt x="105" y="103"/>
                  </a:cubicBezTo>
                  <a:cubicBezTo>
                    <a:pt x="105" y="102"/>
                    <a:pt x="106" y="101"/>
                    <a:pt x="107" y="100"/>
                  </a:cubicBezTo>
                  <a:cubicBezTo>
                    <a:pt x="108" y="99"/>
                    <a:pt x="109" y="98"/>
                    <a:pt x="111" y="96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16" y="114"/>
                    <a:pt x="110" y="122"/>
                    <a:pt x="104" y="130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3" y="124"/>
                    <a:pt x="79" y="130"/>
                    <a:pt x="75" y="136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8"/>
                    <a:pt x="81" y="137"/>
                    <a:pt x="82" y="136"/>
                  </a:cubicBezTo>
                  <a:cubicBezTo>
                    <a:pt x="82" y="135"/>
                    <a:pt x="83" y="134"/>
                    <a:pt x="84" y="133"/>
                  </a:cubicBezTo>
                  <a:cubicBezTo>
                    <a:pt x="84" y="131"/>
                    <a:pt x="85" y="129"/>
                    <a:pt x="86" y="128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5" y="145"/>
                    <a:pt x="90" y="154"/>
                    <a:pt x="86" y="163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64" y="160"/>
                    <a:pt x="61" y="167"/>
                    <a:pt x="59" y="173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4"/>
                    <a:pt x="64" y="173"/>
                    <a:pt x="65" y="172"/>
                  </a:cubicBezTo>
                  <a:cubicBezTo>
                    <a:pt x="65" y="171"/>
                    <a:pt x="66" y="170"/>
                    <a:pt x="66" y="168"/>
                  </a:cubicBezTo>
                  <a:cubicBezTo>
                    <a:pt x="67" y="167"/>
                    <a:pt x="68" y="165"/>
                    <a:pt x="68" y="163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79" y="178"/>
                    <a:pt x="76" y="188"/>
                    <a:pt x="74" y="198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2" y="199"/>
                    <a:pt x="50" y="206"/>
                    <a:pt x="49" y="213"/>
                  </a:cubicBezTo>
                  <a:cubicBezTo>
                    <a:pt x="54" y="214"/>
                    <a:pt x="54" y="214"/>
                    <a:pt x="54" y="214"/>
                  </a:cubicBezTo>
                  <a:cubicBezTo>
                    <a:pt x="54" y="213"/>
                    <a:pt x="54" y="211"/>
                    <a:pt x="55" y="210"/>
                  </a:cubicBezTo>
                  <a:cubicBezTo>
                    <a:pt x="55" y="209"/>
                    <a:pt x="55" y="208"/>
                    <a:pt x="55" y="207"/>
                  </a:cubicBezTo>
                  <a:cubicBezTo>
                    <a:pt x="56" y="205"/>
                    <a:pt x="56" y="203"/>
                    <a:pt x="56" y="201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0" y="214"/>
                    <a:pt x="69" y="224"/>
                    <a:pt x="68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6" y="238"/>
                    <a:pt x="46" y="244"/>
                    <a:pt x="46" y="250"/>
                  </a:cubicBezTo>
                  <a:cubicBezTo>
                    <a:pt x="46" y="251"/>
                    <a:pt x="46" y="252"/>
                    <a:pt x="46" y="254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51" y="252"/>
                    <a:pt x="51" y="251"/>
                    <a:pt x="51" y="250"/>
                  </a:cubicBezTo>
                  <a:cubicBezTo>
                    <a:pt x="51" y="249"/>
                    <a:pt x="51" y="247"/>
                    <a:pt x="51" y="246"/>
                  </a:cubicBezTo>
                  <a:cubicBezTo>
                    <a:pt x="51" y="244"/>
                    <a:pt x="51" y="242"/>
                    <a:pt x="51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4"/>
                    <a:pt x="67" y="247"/>
                    <a:pt x="67" y="250"/>
                  </a:cubicBezTo>
                  <a:cubicBezTo>
                    <a:pt x="67" y="257"/>
                    <a:pt x="68" y="264"/>
                    <a:pt x="68" y="271"/>
                  </a:cubicBezTo>
                  <a:cubicBezTo>
                    <a:pt x="65" y="271"/>
                    <a:pt x="65" y="271"/>
                    <a:pt x="65" y="271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48" y="273"/>
                    <a:pt x="48" y="273"/>
                    <a:pt x="48" y="273"/>
                  </a:cubicBezTo>
                  <a:cubicBezTo>
                    <a:pt x="47" y="273"/>
                    <a:pt x="47" y="273"/>
                    <a:pt x="47" y="273"/>
                  </a:cubicBezTo>
                  <a:cubicBezTo>
                    <a:pt x="48" y="280"/>
                    <a:pt x="49" y="287"/>
                    <a:pt x="50" y="294"/>
                  </a:cubicBezTo>
                  <a:cubicBezTo>
                    <a:pt x="55" y="293"/>
                    <a:pt x="55" y="293"/>
                    <a:pt x="55" y="293"/>
                  </a:cubicBezTo>
                  <a:cubicBezTo>
                    <a:pt x="55" y="292"/>
                    <a:pt x="55" y="291"/>
                    <a:pt x="55" y="289"/>
                  </a:cubicBezTo>
                  <a:cubicBezTo>
                    <a:pt x="54" y="288"/>
                    <a:pt x="54" y="287"/>
                    <a:pt x="54" y="286"/>
                  </a:cubicBezTo>
                  <a:cubicBezTo>
                    <a:pt x="54" y="284"/>
                    <a:pt x="53" y="282"/>
                    <a:pt x="53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63" y="279"/>
                    <a:pt x="63" y="279"/>
                    <a:pt x="63" y="279"/>
                  </a:cubicBezTo>
                  <a:cubicBezTo>
                    <a:pt x="69" y="278"/>
                    <a:pt x="69" y="278"/>
                    <a:pt x="69" y="278"/>
                  </a:cubicBezTo>
                  <a:cubicBezTo>
                    <a:pt x="70" y="288"/>
                    <a:pt x="72" y="298"/>
                    <a:pt x="75" y="307"/>
                  </a:cubicBezTo>
                  <a:cubicBezTo>
                    <a:pt x="73" y="308"/>
                    <a:pt x="73" y="308"/>
                    <a:pt x="73" y="308"/>
                  </a:cubicBezTo>
                  <a:cubicBezTo>
                    <a:pt x="72" y="308"/>
                    <a:pt x="72" y="308"/>
                    <a:pt x="72" y="308"/>
                  </a:cubicBezTo>
                  <a:cubicBezTo>
                    <a:pt x="70" y="309"/>
                    <a:pt x="70" y="309"/>
                    <a:pt x="70" y="309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7" y="320"/>
                    <a:pt x="59" y="326"/>
                    <a:pt x="61" y="333"/>
                  </a:cubicBezTo>
                  <a:cubicBezTo>
                    <a:pt x="66" y="331"/>
                    <a:pt x="66" y="331"/>
                    <a:pt x="66" y="331"/>
                  </a:cubicBezTo>
                  <a:cubicBezTo>
                    <a:pt x="66" y="330"/>
                    <a:pt x="65" y="329"/>
                    <a:pt x="65" y="328"/>
                  </a:cubicBezTo>
                  <a:cubicBezTo>
                    <a:pt x="64" y="327"/>
                    <a:pt x="64" y="326"/>
                    <a:pt x="64" y="325"/>
                  </a:cubicBezTo>
                  <a:cubicBezTo>
                    <a:pt x="63" y="323"/>
                    <a:pt x="63" y="321"/>
                    <a:pt x="62" y="319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7" y="314"/>
                    <a:pt x="77" y="314"/>
                    <a:pt x="77" y="314"/>
                  </a:cubicBezTo>
                  <a:cubicBezTo>
                    <a:pt x="80" y="324"/>
                    <a:pt x="84" y="333"/>
                    <a:pt x="88" y="342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72" y="357"/>
                    <a:pt x="76" y="364"/>
                    <a:pt x="79" y="370"/>
                  </a:cubicBezTo>
                  <a:cubicBezTo>
                    <a:pt x="84" y="367"/>
                    <a:pt x="84" y="367"/>
                    <a:pt x="84" y="367"/>
                  </a:cubicBezTo>
                  <a:cubicBezTo>
                    <a:pt x="83" y="366"/>
                    <a:pt x="82" y="365"/>
                    <a:pt x="82" y="364"/>
                  </a:cubicBezTo>
                  <a:cubicBezTo>
                    <a:pt x="81" y="363"/>
                    <a:pt x="81" y="362"/>
                    <a:pt x="80" y="361"/>
                  </a:cubicBezTo>
                  <a:cubicBezTo>
                    <a:pt x="79" y="359"/>
                    <a:pt x="78" y="358"/>
                    <a:pt x="77" y="356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91" y="348"/>
                    <a:pt x="91" y="348"/>
                    <a:pt x="91" y="348"/>
                  </a:cubicBezTo>
                  <a:cubicBezTo>
                    <a:pt x="96" y="357"/>
                    <a:pt x="101" y="366"/>
                    <a:pt x="107" y="374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3" y="377"/>
                    <a:pt x="103" y="377"/>
                    <a:pt x="103" y="377"/>
                  </a:cubicBezTo>
                  <a:cubicBezTo>
                    <a:pt x="90" y="386"/>
                    <a:pt x="90" y="386"/>
                    <a:pt x="90" y="386"/>
                  </a:cubicBezTo>
                  <a:cubicBezTo>
                    <a:pt x="94" y="392"/>
                    <a:pt x="98" y="397"/>
                    <a:pt x="103" y="403"/>
                  </a:cubicBezTo>
                  <a:cubicBezTo>
                    <a:pt x="107" y="399"/>
                    <a:pt x="107" y="399"/>
                    <a:pt x="107" y="399"/>
                  </a:cubicBezTo>
                  <a:cubicBezTo>
                    <a:pt x="106" y="398"/>
                    <a:pt x="105" y="397"/>
                    <a:pt x="105" y="397"/>
                  </a:cubicBezTo>
                  <a:cubicBezTo>
                    <a:pt x="104" y="396"/>
                    <a:pt x="103" y="395"/>
                    <a:pt x="102" y="394"/>
                  </a:cubicBezTo>
                  <a:cubicBezTo>
                    <a:pt x="101" y="392"/>
                    <a:pt x="100" y="391"/>
                    <a:pt x="99" y="389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118" y="387"/>
                    <a:pt x="124" y="395"/>
                    <a:pt x="131" y="402"/>
                  </a:cubicBezTo>
                  <a:cubicBezTo>
                    <a:pt x="130" y="403"/>
                    <a:pt x="130" y="403"/>
                    <a:pt x="130" y="403"/>
                  </a:cubicBezTo>
                  <a:cubicBezTo>
                    <a:pt x="129" y="404"/>
                    <a:pt x="129" y="404"/>
                    <a:pt x="129" y="404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16" y="417"/>
                    <a:pt x="116" y="417"/>
                    <a:pt x="116" y="417"/>
                  </a:cubicBezTo>
                  <a:cubicBezTo>
                    <a:pt x="121" y="422"/>
                    <a:pt x="127" y="426"/>
                    <a:pt x="132" y="431"/>
                  </a:cubicBezTo>
                  <a:cubicBezTo>
                    <a:pt x="135" y="427"/>
                    <a:pt x="135" y="427"/>
                    <a:pt x="135" y="427"/>
                  </a:cubicBezTo>
                  <a:cubicBezTo>
                    <a:pt x="134" y="426"/>
                    <a:pt x="134" y="425"/>
                    <a:pt x="133" y="425"/>
                  </a:cubicBezTo>
                  <a:cubicBezTo>
                    <a:pt x="132" y="424"/>
                    <a:pt x="131" y="423"/>
                    <a:pt x="130" y="422"/>
                  </a:cubicBezTo>
                  <a:cubicBezTo>
                    <a:pt x="129" y="421"/>
                    <a:pt x="127" y="420"/>
                    <a:pt x="126" y="419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33" y="411"/>
                    <a:pt x="133" y="411"/>
                    <a:pt x="133" y="411"/>
                  </a:cubicBezTo>
                  <a:cubicBezTo>
                    <a:pt x="135" y="408"/>
                    <a:pt x="135" y="408"/>
                    <a:pt x="135" y="408"/>
                  </a:cubicBezTo>
                  <a:cubicBezTo>
                    <a:pt x="136" y="407"/>
                    <a:pt x="136" y="407"/>
                    <a:pt x="136" y="407"/>
                  </a:cubicBezTo>
                  <a:cubicBezTo>
                    <a:pt x="144" y="413"/>
                    <a:pt x="152" y="420"/>
                    <a:pt x="160" y="425"/>
                  </a:cubicBezTo>
                  <a:cubicBezTo>
                    <a:pt x="159" y="427"/>
                    <a:pt x="159" y="427"/>
                    <a:pt x="159" y="427"/>
                  </a:cubicBezTo>
                  <a:cubicBezTo>
                    <a:pt x="157" y="430"/>
                    <a:pt x="157" y="430"/>
                    <a:pt x="157" y="430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54" y="446"/>
                    <a:pt x="160" y="450"/>
                    <a:pt x="166" y="454"/>
                  </a:cubicBezTo>
                  <a:cubicBezTo>
                    <a:pt x="168" y="449"/>
                    <a:pt x="168" y="449"/>
                    <a:pt x="168" y="449"/>
                  </a:cubicBezTo>
                  <a:cubicBezTo>
                    <a:pt x="167" y="449"/>
                    <a:pt x="166" y="448"/>
                    <a:pt x="165" y="447"/>
                  </a:cubicBezTo>
                  <a:cubicBezTo>
                    <a:pt x="164" y="447"/>
                    <a:pt x="163" y="446"/>
                    <a:pt x="162" y="446"/>
                  </a:cubicBezTo>
                  <a:cubicBezTo>
                    <a:pt x="161" y="445"/>
                    <a:pt x="159" y="444"/>
                    <a:pt x="157" y="443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64" y="432"/>
                    <a:pt x="164" y="432"/>
                    <a:pt x="164" y="432"/>
                  </a:cubicBezTo>
                  <a:cubicBezTo>
                    <a:pt x="166" y="429"/>
                    <a:pt x="166" y="429"/>
                    <a:pt x="166" y="429"/>
                  </a:cubicBezTo>
                  <a:cubicBezTo>
                    <a:pt x="174" y="434"/>
                    <a:pt x="183" y="439"/>
                    <a:pt x="192" y="443"/>
                  </a:cubicBezTo>
                  <a:cubicBezTo>
                    <a:pt x="191" y="445"/>
                    <a:pt x="191" y="445"/>
                    <a:pt x="191" y="445"/>
                  </a:cubicBezTo>
                  <a:cubicBezTo>
                    <a:pt x="191" y="446"/>
                    <a:pt x="191" y="446"/>
                    <a:pt x="191" y="446"/>
                  </a:cubicBezTo>
                  <a:cubicBezTo>
                    <a:pt x="190" y="448"/>
                    <a:pt x="190" y="448"/>
                    <a:pt x="190" y="448"/>
                  </a:cubicBezTo>
                  <a:cubicBezTo>
                    <a:pt x="183" y="462"/>
                    <a:pt x="183" y="462"/>
                    <a:pt x="183" y="462"/>
                  </a:cubicBezTo>
                  <a:cubicBezTo>
                    <a:pt x="190" y="465"/>
                    <a:pt x="196" y="468"/>
                    <a:pt x="203" y="470"/>
                  </a:cubicBezTo>
                  <a:cubicBezTo>
                    <a:pt x="205" y="465"/>
                    <a:pt x="205" y="465"/>
                    <a:pt x="205" y="465"/>
                  </a:cubicBezTo>
                  <a:cubicBezTo>
                    <a:pt x="204" y="465"/>
                    <a:pt x="202" y="465"/>
                    <a:pt x="201" y="464"/>
                  </a:cubicBezTo>
                  <a:cubicBezTo>
                    <a:pt x="200" y="464"/>
                    <a:pt x="199" y="463"/>
                    <a:pt x="198" y="463"/>
                  </a:cubicBezTo>
                  <a:cubicBezTo>
                    <a:pt x="196" y="462"/>
                    <a:pt x="194" y="462"/>
                    <a:pt x="193" y="461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7" y="451"/>
                    <a:pt x="197" y="451"/>
                    <a:pt x="197" y="451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6"/>
                    <a:pt x="199" y="446"/>
                    <a:pt x="199" y="446"/>
                  </a:cubicBezTo>
                  <a:cubicBezTo>
                    <a:pt x="208" y="450"/>
                    <a:pt x="217" y="453"/>
                    <a:pt x="227" y="455"/>
                  </a:cubicBezTo>
                  <a:cubicBezTo>
                    <a:pt x="226" y="458"/>
                    <a:pt x="226" y="458"/>
                    <a:pt x="226" y="458"/>
                  </a:cubicBezTo>
                  <a:cubicBezTo>
                    <a:pt x="226" y="461"/>
                    <a:pt x="226" y="461"/>
                    <a:pt x="226" y="461"/>
                  </a:cubicBezTo>
                  <a:cubicBezTo>
                    <a:pt x="222" y="476"/>
                    <a:pt x="222" y="476"/>
                    <a:pt x="222" y="476"/>
                  </a:cubicBezTo>
                  <a:cubicBezTo>
                    <a:pt x="229" y="478"/>
                    <a:pt x="235" y="479"/>
                    <a:pt x="242" y="480"/>
                  </a:cubicBezTo>
                  <a:cubicBezTo>
                    <a:pt x="243" y="475"/>
                    <a:pt x="243" y="475"/>
                    <a:pt x="243" y="475"/>
                  </a:cubicBezTo>
                  <a:cubicBezTo>
                    <a:pt x="242" y="475"/>
                    <a:pt x="241" y="475"/>
                    <a:pt x="240" y="475"/>
                  </a:cubicBezTo>
                  <a:cubicBezTo>
                    <a:pt x="239" y="474"/>
                    <a:pt x="237" y="474"/>
                    <a:pt x="236" y="474"/>
                  </a:cubicBezTo>
                  <a:cubicBezTo>
                    <a:pt x="234" y="474"/>
                    <a:pt x="233" y="473"/>
                    <a:pt x="231" y="473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3" y="463"/>
                    <a:pt x="233" y="463"/>
                    <a:pt x="233" y="463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7"/>
                    <a:pt x="234" y="457"/>
                    <a:pt x="234" y="457"/>
                  </a:cubicBezTo>
                  <a:cubicBezTo>
                    <a:pt x="244" y="459"/>
                    <a:pt x="254" y="461"/>
                    <a:pt x="264" y="461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7"/>
                    <a:pt x="263" y="467"/>
                    <a:pt x="263" y="467"/>
                  </a:cubicBezTo>
                  <a:cubicBezTo>
                    <a:pt x="263" y="471"/>
                    <a:pt x="263" y="471"/>
                    <a:pt x="263" y="471"/>
                  </a:cubicBezTo>
                  <a:cubicBezTo>
                    <a:pt x="262" y="482"/>
                    <a:pt x="262" y="482"/>
                    <a:pt x="262" y="482"/>
                  </a:cubicBezTo>
                  <a:cubicBezTo>
                    <a:pt x="268" y="483"/>
                    <a:pt x="273" y="483"/>
                    <a:pt x="279" y="483"/>
                  </a:cubicBezTo>
                  <a:cubicBezTo>
                    <a:pt x="279" y="483"/>
                    <a:pt x="279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1" y="489"/>
                    <a:pt x="263" y="488"/>
                    <a:pt x="256" y="488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2"/>
                    <a:pt x="256" y="482"/>
                    <a:pt x="256" y="482"/>
                  </a:cubicBezTo>
                  <a:cubicBezTo>
                    <a:pt x="258" y="467"/>
                    <a:pt x="258" y="467"/>
                    <a:pt x="258" y="467"/>
                  </a:cubicBezTo>
                  <a:cubicBezTo>
                    <a:pt x="251" y="466"/>
                    <a:pt x="245" y="465"/>
                    <a:pt x="238" y="464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38" y="469"/>
                    <a:pt x="240" y="469"/>
                    <a:pt x="241" y="469"/>
                  </a:cubicBezTo>
                  <a:cubicBezTo>
                    <a:pt x="242" y="469"/>
                    <a:pt x="243" y="469"/>
                    <a:pt x="244" y="470"/>
                  </a:cubicBezTo>
                  <a:cubicBezTo>
                    <a:pt x="246" y="470"/>
                    <a:pt x="248" y="470"/>
                    <a:pt x="250" y="470"/>
                  </a:cubicBezTo>
                  <a:cubicBezTo>
                    <a:pt x="248" y="481"/>
                    <a:pt x="248" y="481"/>
                    <a:pt x="248" y="481"/>
                  </a:cubicBezTo>
                  <a:cubicBezTo>
                    <a:pt x="248" y="485"/>
                    <a:pt x="248" y="485"/>
                    <a:pt x="248" y="485"/>
                  </a:cubicBezTo>
                  <a:cubicBezTo>
                    <a:pt x="247" y="487"/>
                    <a:pt x="247" y="487"/>
                    <a:pt x="247" y="487"/>
                  </a:cubicBezTo>
                  <a:cubicBezTo>
                    <a:pt x="236" y="485"/>
                    <a:pt x="225" y="483"/>
                    <a:pt x="215" y="480"/>
                  </a:cubicBezTo>
                  <a:cubicBezTo>
                    <a:pt x="215" y="478"/>
                    <a:pt x="215" y="478"/>
                    <a:pt x="215" y="478"/>
                  </a:cubicBezTo>
                  <a:cubicBezTo>
                    <a:pt x="216" y="477"/>
                    <a:pt x="216" y="477"/>
                    <a:pt x="216" y="477"/>
                  </a:cubicBezTo>
                  <a:cubicBezTo>
                    <a:pt x="216" y="474"/>
                    <a:pt x="216" y="474"/>
                    <a:pt x="216" y="474"/>
                  </a:cubicBezTo>
                  <a:cubicBezTo>
                    <a:pt x="220" y="459"/>
                    <a:pt x="220" y="459"/>
                    <a:pt x="220" y="459"/>
                  </a:cubicBezTo>
                  <a:cubicBezTo>
                    <a:pt x="214" y="458"/>
                    <a:pt x="208" y="456"/>
                    <a:pt x="202" y="453"/>
                  </a:cubicBezTo>
                  <a:cubicBezTo>
                    <a:pt x="200" y="458"/>
                    <a:pt x="200" y="458"/>
                    <a:pt x="200" y="458"/>
                  </a:cubicBezTo>
                  <a:cubicBezTo>
                    <a:pt x="201" y="458"/>
                    <a:pt x="202" y="459"/>
                    <a:pt x="203" y="459"/>
                  </a:cubicBezTo>
                  <a:cubicBezTo>
                    <a:pt x="204" y="459"/>
                    <a:pt x="205" y="460"/>
                    <a:pt x="206" y="460"/>
                  </a:cubicBezTo>
                  <a:cubicBezTo>
                    <a:pt x="208" y="461"/>
                    <a:pt x="210" y="461"/>
                    <a:pt x="212" y="462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7"/>
                    <a:pt x="207" y="477"/>
                    <a:pt x="207" y="477"/>
                  </a:cubicBezTo>
                  <a:cubicBezTo>
                    <a:pt x="196" y="474"/>
                    <a:pt x="186" y="470"/>
                    <a:pt x="176" y="465"/>
                  </a:cubicBezTo>
                  <a:cubicBezTo>
                    <a:pt x="177" y="462"/>
                    <a:pt x="177" y="462"/>
                    <a:pt x="177" y="462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85" y="446"/>
                    <a:pt x="185" y="446"/>
                    <a:pt x="185" y="446"/>
                  </a:cubicBezTo>
                  <a:cubicBezTo>
                    <a:pt x="179" y="443"/>
                    <a:pt x="173" y="440"/>
                    <a:pt x="168" y="437"/>
                  </a:cubicBezTo>
                  <a:cubicBezTo>
                    <a:pt x="165" y="441"/>
                    <a:pt x="165" y="441"/>
                    <a:pt x="165" y="441"/>
                  </a:cubicBezTo>
                  <a:cubicBezTo>
                    <a:pt x="166" y="441"/>
                    <a:pt x="167" y="442"/>
                    <a:pt x="168" y="443"/>
                  </a:cubicBezTo>
                  <a:cubicBezTo>
                    <a:pt x="169" y="443"/>
                    <a:pt x="170" y="444"/>
                    <a:pt x="171" y="444"/>
                  </a:cubicBezTo>
                  <a:cubicBezTo>
                    <a:pt x="173" y="445"/>
                    <a:pt x="174" y="446"/>
                    <a:pt x="176" y="447"/>
                  </a:cubicBezTo>
                  <a:cubicBezTo>
                    <a:pt x="171" y="456"/>
                    <a:pt x="171" y="456"/>
                    <a:pt x="171" y="456"/>
                  </a:cubicBezTo>
                  <a:cubicBezTo>
                    <a:pt x="169" y="460"/>
                    <a:pt x="169" y="460"/>
                    <a:pt x="169" y="460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58" y="456"/>
                    <a:pt x="149" y="450"/>
                    <a:pt x="140" y="444"/>
                  </a:cubicBezTo>
                  <a:cubicBezTo>
                    <a:pt x="141" y="442"/>
                    <a:pt x="141" y="442"/>
                    <a:pt x="141" y="442"/>
                  </a:cubicBezTo>
                  <a:cubicBezTo>
                    <a:pt x="152" y="427"/>
                    <a:pt x="152" y="427"/>
                    <a:pt x="152" y="427"/>
                  </a:cubicBezTo>
                  <a:cubicBezTo>
                    <a:pt x="147" y="423"/>
                    <a:pt x="142" y="419"/>
                    <a:pt x="137" y="415"/>
                  </a:cubicBezTo>
                  <a:cubicBezTo>
                    <a:pt x="134" y="418"/>
                    <a:pt x="134" y="418"/>
                    <a:pt x="134" y="418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7" y="421"/>
                    <a:pt x="138" y="422"/>
                    <a:pt x="139" y="422"/>
                  </a:cubicBezTo>
                  <a:cubicBezTo>
                    <a:pt x="140" y="424"/>
                    <a:pt x="142" y="425"/>
                    <a:pt x="143" y="42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5"/>
                    <a:pt x="136" y="435"/>
                    <a:pt x="136" y="435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3" y="439"/>
                    <a:pt x="133" y="439"/>
                    <a:pt x="133" y="439"/>
                  </a:cubicBezTo>
                  <a:cubicBezTo>
                    <a:pt x="124" y="432"/>
                    <a:pt x="116" y="425"/>
                    <a:pt x="108" y="417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2" y="413"/>
                    <a:pt x="112" y="413"/>
                    <a:pt x="112" y="413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19" y="397"/>
                    <a:pt x="115" y="392"/>
                    <a:pt x="110" y="387"/>
                  </a:cubicBezTo>
                  <a:cubicBezTo>
                    <a:pt x="107" y="390"/>
                    <a:pt x="107" y="390"/>
                    <a:pt x="107" y="390"/>
                  </a:cubicBezTo>
                  <a:cubicBezTo>
                    <a:pt x="107" y="391"/>
                    <a:pt x="108" y="392"/>
                    <a:pt x="109" y="393"/>
                  </a:cubicBezTo>
                  <a:cubicBezTo>
                    <a:pt x="110" y="394"/>
                    <a:pt x="110" y="395"/>
                    <a:pt x="111" y="395"/>
                  </a:cubicBezTo>
                  <a:cubicBezTo>
                    <a:pt x="112" y="397"/>
                    <a:pt x="114" y="398"/>
                    <a:pt x="115" y="400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3" y="411"/>
                    <a:pt x="103" y="411"/>
                    <a:pt x="103" y="411"/>
                  </a:cubicBezTo>
                  <a:cubicBezTo>
                    <a:pt x="95" y="402"/>
                    <a:pt x="88" y="394"/>
                    <a:pt x="82" y="385"/>
                  </a:cubicBezTo>
                  <a:cubicBezTo>
                    <a:pt x="84" y="383"/>
                    <a:pt x="84" y="383"/>
                    <a:pt x="84" y="383"/>
                  </a:cubicBezTo>
                  <a:cubicBezTo>
                    <a:pt x="87" y="381"/>
                    <a:pt x="87" y="381"/>
                    <a:pt x="87" y="381"/>
                  </a:cubicBezTo>
                  <a:cubicBezTo>
                    <a:pt x="98" y="373"/>
                    <a:pt x="98" y="373"/>
                    <a:pt x="98" y="373"/>
                  </a:cubicBezTo>
                  <a:cubicBezTo>
                    <a:pt x="99" y="372"/>
                    <a:pt x="99" y="372"/>
                    <a:pt x="99" y="372"/>
                  </a:cubicBezTo>
                  <a:cubicBezTo>
                    <a:pt x="96" y="367"/>
                    <a:pt x="92" y="362"/>
                    <a:pt x="89" y="356"/>
                  </a:cubicBezTo>
                  <a:cubicBezTo>
                    <a:pt x="85" y="358"/>
                    <a:pt x="85" y="358"/>
                    <a:pt x="85" y="358"/>
                  </a:cubicBezTo>
                  <a:cubicBezTo>
                    <a:pt x="85" y="359"/>
                    <a:pt x="86" y="360"/>
                    <a:pt x="87" y="361"/>
                  </a:cubicBezTo>
                  <a:cubicBezTo>
                    <a:pt x="87" y="362"/>
                    <a:pt x="88" y="363"/>
                    <a:pt x="88" y="364"/>
                  </a:cubicBezTo>
                  <a:cubicBezTo>
                    <a:pt x="89" y="366"/>
                    <a:pt x="90" y="367"/>
                    <a:pt x="91" y="369"/>
                  </a:cubicBezTo>
                  <a:cubicBezTo>
                    <a:pt x="82" y="374"/>
                    <a:pt x="82" y="374"/>
                    <a:pt x="82" y="374"/>
                  </a:cubicBezTo>
                  <a:cubicBezTo>
                    <a:pt x="79" y="376"/>
                    <a:pt x="79" y="376"/>
                    <a:pt x="79" y="376"/>
                  </a:cubicBezTo>
                  <a:cubicBezTo>
                    <a:pt x="77" y="377"/>
                    <a:pt x="77" y="377"/>
                    <a:pt x="77" y="377"/>
                  </a:cubicBezTo>
                  <a:cubicBezTo>
                    <a:pt x="71" y="368"/>
                    <a:pt x="66" y="358"/>
                    <a:pt x="62" y="348"/>
                  </a:cubicBezTo>
                  <a:cubicBezTo>
                    <a:pt x="64" y="347"/>
                    <a:pt x="64" y="347"/>
                    <a:pt x="64" y="347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81" y="339"/>
                    <a:pt x="81" y="339"/>
                    <a:pt x="81" y="339"/>
                  </a:cubicBezTo>
                  <a:cubicBezTo>
                    <a:pt x="78" y="333"/>
                    <a:pt x="76" y="327"/>
                    <a:pt x="74" y="321"/>
                  </a:cubicBezTo>
                  <a:cubicBezTo>
                    <a:pt x="69" y="323"/>
                    <a:pt x="69" y="323"/>
                    <a:pt x="69" y="323"/>
                  </a:cubicBezTo>
                  <a:cubicBezTo>
                    <a:pt x="69" y="324"/>
                    <a:pt x="70" y="325"/>
                    <a:pt x="70" y="326"/>
                  </a:cubicBezTo>
                  <a:cubicBezTo>
                    <a:pt x="71" y="327"/>
                    <a:pt x="71" y="328"/>
                    <a:pt x="71" y="329"/>
                  </a:cubicBezTo>
                  <a:cubicBezTo>
                    <a:pt x="72" y="331"/>
                    <a:pt x="73" y="333"/>
                    <a:pt x="73" y="334"/>
                  </a:cubicBezTo>
                  <a:cubicBezTo>
                    <a:pt x="63" y="338"/>
                    <a:pt x="63" y="338"/>
                    <a:pt x="63" y="338"/>
                  </a:cubicBezTo>
                  <a:cubicBezTo>
                    <a:pt x="60" y="340"/>
                    <a:pt x="60" y="340"/>
                    <a:pt x="60" y="340"/>
                  </a:cubicBezTo>
                  <a:cubicBezTo>
                    <a:pt x="58" y="340"/>
                    <a:pt x="58" y="340"/>
                    <a:pt x="58" y="340"/>
                  </a:cubicBezTo>
                  <a:cubicBezTo>
                    <a:pt x="54" y="330"/>
                    <a:pt x="51" y="320"/>
                    <a:pt x="48" y="309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51" y="308"/>
                    <a:pt x="51" y="308"/>
                    <a:pt x="51" y="308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68" y="303"/>
                    <a:pt x="68" y="303"/>
                    <a:pt x="68" y="303"/>
                  </a:cubicBezTo>
                  <a:cubicBezTo>
                    <a:pt x="67" y="297"/>
                    <a:pt x="65" y="291"/>
                    <a:pt x="64" y="284"/>
                  </a:cubicBezTo>
                  <a:cubicBezTo>
                    <a:pt x="60" y="285"/>
                    <a:pt x="60" y="285"/>
                    <a:pt x="60" y="285"/>
                  </a:cubicBezTo>
                  <a:cubicBezTo>
                    <a:pt x="60" y="286"/>
                    <a:pt x="60" y="287"/>
                    <a:pt x="60" y="288"/>
                  </a:cubicBezTo>
                  <a:cubicBezTo>
                    <a:pt x="60" y="290"/>
                    <a:pt x="61" y="291"/>
                    <a:pt x="61" y="292"/>
                  </a:cubicBezTo>
                  <a:cubicBezTo>
                    <a:pt x="61" y="294"/>
                    <a:pt x="62" y="295"/>
                    <a:pt x="62" y="297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4" y="290"/>
                    <a:pt x="42" y="279"/>
                    <a:pt x="41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62" y="266"/>
                    <a:pt x="62" y="266"/>
                    <a:pt x="62" y="266"/>
                  </a:cubicBezTo>
                  <a:cubicBezTo>
                    <a:pt x="62" y="261"/>
                    <a:pt x="62" y="255"/>
                    <a:pt x="62" y="250"/>
                  </a:cubicBezTo>
                  <a:cubicBezTo>
                    <a:pt x="62" y="249"/>
                    <a:pt x="62" y="248"/>
                    <a:pt x="62" y="247"/>
                  </a:cubicBezTo>
                  <a:cubicBezTo>
                    <a:pt x="57" y="246"/>
                    <a:pt x="57" y="246"/>
                    <a:pt x="57" y="246"/>
                  </a:cubicBezTo>
                  <a:cubicBezTo>
                    <a:pt x="57" y="248"/>
                    <a:pt x="57" y="249"/>
                    <a:pt x="57" y="250"/>
                  </a:cubicBezTo>
                  <a:cubicBezTo>
                    <a:pt x="57" y="251"/>
                    <a:pt x="57" y="252"/>
                    <a:pt x="57" y="253"/>
                  </a:cubicBezTo>
                  <a:cubicBezTo>
                    <a:pt x="57" y="255"/>
                    <a:pt x="57" y="257"/>
                    <a:pt x="57" y="259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3" y="259"/>
                    <a:pt x="43" y="259"/>
                    <a:pt x="43" y="259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6"/>
                    <a:pt x="40" y="253"/>
                    <a:pt x="40" y="250"/>
                  </a:cubicBezTo>
                  <a:cubicBezTo>
                    <a:pt x="40" y="242"/>
                    <a:pt x="41" y="234"/>
                    <a:pt x="42" y="226"/>
                  </a:cubicBezTo>
                  <a:cubicBezTo>
                    <a:pt x="44" y="226"/>
                    <a:pt x="44" y="226"/>
                    <a:pt x="44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7" y="227"/>
                    <a:pt x="47" y="227"/>
                    <a:pt x="47" y="227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2"/>
                    <a:pt x="64" y="215"/>
                    <a:pt x="65" y="209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9"/>
                    <a:pt x="60" y="210"/>
                    <a:pt x="60" y="211"/>
                  </a:cubicBezTo>
                  <a:cubicBezTo>
                    <a:pt x="60" y="212"/>
                    <a:pt x="60" y="213"/>
                    <a:pt x="60" y="215"/>
                  </a:cubicBezTo>
                  <a:cubicBezTo>
                    <a:pt x="59" y="216"/>
                    <a:pt x="59" y="218"/>
                    <a:pt x="59" y="220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3" y="218"/>
                    <a:pt x="43" y="218"/>
                    <a:pt x="43" y="218"/>
                  </a:cubicBezTo>
                  <a:cubicBezTo>
                    <a:pt x="44" y="207"/>
                    <a:pt x="46" y="196"/>
                    <a:pt x="49" y="185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5" y="187"/>
                    <a:pt x="55" y="187"/>
                    <a:pt x="55" y="187"/>
                  </a:cubicBezTo>
                  <a:cubicBezTo>
                    <a:pt x="70" y="191"/>
                    <a:pt x="70" y="191"/>
                    <a:pt x="70" y="191"/>
                  </a:cubicBezTo>
                  <a:cubicBezTo>
                    <a:pt x="71" y="184"/>
                    <a:pt x="73" y="178"/>
                    <a:pt x="76" y="172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1" y="172"/>
                    <a:pt x="71" y="173"/>
                    <a:pt x="70" y="174"/>
                  </a:cubicBezTo>
                  <a:cubicBezTo>
                    <a:pt x="70" y="175"/>
                    <a:pt x="69" y="176"/>
                    <a:pt x="69" y="177"/>
                  </a:cubicBezTo>
                  <a:cubicBezTo>
                    <a:pt x="68" y="179"/>
                    <a:pt x="68" y="180"/>
                    <a:pt x="67" y="182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2" y="177"/>
                    <a:pt x="52" y="177"/>
                    <a:pt x="52" y="177"/>
                  </a:cubicBezTo>
                  <a:cubicBezTo>
                    <a:pt x="55" y="166"/>
                    <a:pt x="59" y="156"/>
                    <a:pt x="64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6" y="149"/>
                    <a:pt x="89" y="144"/>
                    <a:pt x="92" y="138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7"/>
                    <a:pt x="87" y="138"/>
                    <a:pt x="87" y="139"/>
                  </a:cubicBezTo>
                  <a:cubicBezTo>
                    <a:pt x="86" y="139"/>
                    <a:pt x="85" y="140"/>
                    <a:pt x="85" y="141"/>
                  </a:cubicBezTo>
                  <a:cubicBezTo>
                    <a:pt x="84" y="143"/>
                    <a:pt x="83" y="145"/>
                    <a:pt x="82" y="146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73" y="129"/>
                    <a:pt x="79" y="119"/>
                    <a:pt x="85" y="110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06" y="117"/>
                    <a:pt x="110" y="112"/>
                    <a:pt x="115" y="107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0" y="105"/>
                    <a:pt x="110" y="106"/>
                    <a:pt x="109" y="107"/>
                  </a:cubicBezTo>
                  <a:cubicBezTo>
                    <a:pt x="108" y="108"/>
                    <a:pt x="107" y="108"/>
                    <a:pt x="107" y="109"/>
                  </a:cubicBezTo>
                  <a:cubicBezTo>
                    <a:pt x="105" y="111"/>
                    <a:pt x="104" y="112"/>
                    <a:pt x="103" y="114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7" y="95"/>
                    <a:pt x="105" y="87"/>
                    <a:pt x="112" y="79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27" y="94"/>
                    <a:pt x="127" y="94"/>
                    <a:pt x="127" y="94"/>
                  </a:cubicBezTo>
                  <a:cubicBezTo>
                    <a:pt x="132" y="89"/>
                    <a:pt x="137" y="85"/>
                    <a:pt x="142" y="81"/>
                  </a:cubicBezTo>
                  <a:cubicBezTo>
                    <a:pt x="139" y="77"/>
                    <a:pt x="139" y="77"/>
                    <a:pt x="139" y="77"/>
                  </a:cubicBezTo>
                  <a:cubicBezTo>
                    <a:pt x="138" y="78"/>
                    <a:pt x="137" y="79"/>
                    <a:pt x="136" y="79"/>
                  </a:cubicBezTo>
                  <a:cubicBezTo>
                    <a:pt x="135" y="80"/>
                    <a:pt x="135" y="81"/>
                    <a:pt x="134" y="82"/>
                  </a:cubicBezTo>
                  <a:cubicBezTo>
                    <a:pt x="132" y="83"/>
                    <a:pt x="131" y="84"/>
                    <a:pt x="129" y="85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7" y="66"/>
                    <a:pt x="135" y="59"/>
                    <a:pt x="145" y="52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62" y="66"/>
                    <a:pt x="168" y="63"/>
                    <a:pt x="173" y="60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70" y="56"/>
                    <a:pt x="169" y="56"/>
                    <a:pt x="168" y="57"/>
                  </a:cubicBezTo>
                  <a:cubicBezTo>
                    <a:pt x="167" y="58"/>
                    <a:pt x="166" y="58"/>
                    <a:pt x="165" y="59"/>
                  </a:cubicBezTo>
                  <a:cubicBezTo>
                    <a:pt x="164" y="60"/>
                    <a:pt x="162" y="61"/>
                    <a:pt x="160" y="62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61" y="42"/>
                    <a:pt x="171" y="37"/>
                    <a:pt x="181" y="32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6" y="49"/>
                    <a:pt x="202" y="46"/>
                    <a:pt x="208" y="44"/>
                  </a:cubicBezTo>
                  <a:cubicBezTo>
                    <a:pt x="206" y="40"/>
                    <a:pt x="206" y="40"/>
                    <a:pt x="206" y="40"/>
                  </a:cubicBezTo>
                  <a:cubicBezTo>
                    <a:pt x="205" y="40"/>
                    <a:pt x="204" y="40"/>
                    <a:pt x="203" y="41"/>
                  </a:cubicBezTo>
                  <a:cubicBezTo>
                    <a:pt x="202" y="41"/>
                    <a:pt x="201" y="41"/>
                    <a:pt x="200" y="42"/>
                  </a:cubicBezTo>
                  <a:cubicBezTo>
                    <a:pt x="198" y="43"/>
                    <a:pt x="197" y="43"/>
                    <a:pt x="195" y="44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89" y="29"/>
                    <a:pt x="189" y="29"/>
                    <a:pt x="189" y="29"/>
                  </a:cubicBezTo>
                  <a:cubicBezTo>
                    <a:pt x="199" y="24"/>
                    <a:pt x="209" y="21"/>
                    <a:pt x="220" y="18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32" y="37"/>
                    <a:pt x="238" y="36"/>
                    <a:pt x="245" y="35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43" y="30"/>
                    <a:pt x="242" y="30"/>
                    <a:pt x="241" y="31"/>
                  </a:cubicBezTo>
                  <a:cubicBezTo>
                    <a:pt x="240" y="31"/>
                    <a:pt x="238" y="31"/>
                    <a:pt x="237" y="31"/>
                  </a:cubicBezTo>
                  <a:cubicBezTo>
                    <a:pt x="236" y="32"/>
                    <a:pt x="234" y="32"/>
                    <a:pt x="232" y="32"/>
                  </a:cubicBezTo>
                  <a:cubicBezTo>
                    <a:pt x="230" y="22"/>
                    <a:pt x="230" y="22"/>
                    <a:pt x="230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39" y="14"/>
                    <a:pt x="250" y="12"/>
                    <a:pt x="261" y="12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7"/>
                    <a:pt x="262" y="17"/>
                    <a:pt x="262" y="17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9" y="32"/>
                    <a:pt x="274" y="32"/>
                    <a:pt x="279" y="32"/>
                  </a:cubicBezTo>
                  <a:cubicBezTo>
                    <a:pt x="279" y="32"/>
                    <a:pt x="279" y="32"/>
                    <a:pt x="279" y="32"/>
                  </a:cubicBezTo>
                  <a:close/>
                  <a:moveTo>
                    <a:pt x="279" y="462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76" y="462"/>
                    <a:pt x="274" y="462"/>
                    <a:pt x="271" y="462"/>
                  </a:cubicBezTo>
                  <a:cubicBezTo>
                    <a:pt x="271" y="464"/>
                    <a:pt x="271" y="464"/>
                    <a:pt x="271" y="464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8"/>
                    <a:pt x="270" y="478"/>
                    <a:pt x="270" y="478"/>
                  </a:cubicBezTo>
                  <a:cubicBezTo>
                    <a:pt x="272" y="478"/>
                    <a:pt x="274" y="478"/>
                    <a:pt x="276" y="478"/>
                  </a:cubicBezTo>
                  <a:cubicBezTo>
                    <a:pt x="277" y="478"/>
                    <a:pt x="278" y="478"/>
                    <a:pt x="279" y="478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8" y="472"/>
                    <a:pt x="277" y="472"/>
                    <a:pt x="276" y="472"/>
                  </a:cubicBezTo>
                  <a:cubicBezTo>
                    <a:pt x="276" y="468"/>
                    <a:pt x="276" y="468"/>
                    <a:pt x="276" y="468"/>
                  </a:cubicBezTo>
                  <a:cubicBezTo>
                    <a:pt x="277" y="468"/>
                    <a:pt x="278" y="468"/>
                    <a:pt x="279" y="468"/>
                  </a:cubicBezTo>
                  <a:cubicBezTo>
                    <a:pt x="279" y="468"/>
                    <a:pt x="279" y="468"/>
                    <a:pt x="279" y="468"/>
                  </a:cubicBezTo>
                  <a:cubicBezTo>
                    <a:pt x="279" y="462"/>
                    <a:pt x="279" y="462"/>
                    <a:pt x="279" y="462"/>
                  </a:cubicBezTo>
                  <a:close/>
                  <a:moveTo>
                    <a:pt x="141" y="442"/>
                  </a:moveTo>
                  <a:cubicBezTo>
                    <a:pt x="141" y="442"/>
                    <a:pt x="141" y="442"/>
                    <a:pt x="141" y="4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806">
              <a:extLst>
                <a:ext uri="{FF2B5EF4-FFF2-40B4-BE49-F238E27FC236}">
                  <a16:creationId xmlns:a16="http://schemas.microsoft.com/office/drawing/2014/main" id="{6903AE33-5CD4-433F-B449-C5103A2152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73"/>
              <a:ext cx="51" cy="50"/>
            </a:xfrm>
            <a:custGeom>
              <a:avLst/>
              <a:gdLst>
                <a:gd name="T0" fmla="*/ 34 w 44"/>
                <a:gd name="T1" fmla="*/ 5 h 43"/>
                <a:gd name="T2" fmla="*/ 34 w 44"/>
                <a:gd name="T3" fmla="*/ 28 h 43"/>
                <a:gd name="T4" fmla="*/ 41 w 44"/>
                <a:gd name="T5" fmla="*/ 15 h 43"/>
                <a:gd name="T6" fmla="*/ 35 w 44"/>
                <a:gd name="T7" fmla="*/ 17 h 43"/>
                <a:gd name="T8" fmla="*/ 34 w 44"/>
                <a:gd name="T9" fmla="*/ 11 h 43"/>
                <a:gd name="T10" fmla="*/ 34 w 44"/>
                <a:gd name="T11" fmla="*/ 35 h 43"/>
                <a:gd name="T12" fmla="*/ 32 w 44"/>
                <a:gd name="T13" fmla="*/ 14 h 43"/>
                <a:gd name="T14" fmla="*/ 34 w 44"/>
                <a:gd name="T15" fmla="*/ 21 h 43"/>
                <a:gd name="T16" fmla="*/ 29 w 44"/>
                <a:gd name="T17" fmla="*/ 22 h 43"/>
                <a:gd name="T18" fmla="*/ 30 w 44"/>
                <a:gd name="T19" fmla="*/ 32 h 43"/>
                <a:gd name="T20" fmla="*/ 29 w 44"/>
                <a:gd name="T21" fmla="*/ 7 h 43"/>
                <a:gd name="T22" fmla="*/ 29 w 44"/>
                <a:gd name="T23" fmla="*/ 2 h 43"/>
                <a:gd name="T24" fmla="*/ 28 w 44"/>
                <a:gd name="T25" fmla="*/ 8 h 43"/>
                <a:gd name="T26" fmla="*/ 27 w 44"/>
                <a:gd name="T27" fmla="*/ 12 h 43"/>
                <a:gd name="T28" fmla="*/ 27 w 44"/>
                <a:gd name="T29" fmla="*/ 18 h 43"/>
                <a:gd name="T30" fmla="*/ 29 w 44"/>
                <a:gd name="T31" fmla="*/ 38 h 43"/>
                <a:gd name="T32" fmla="*/ 28 w 44"/>
                <a:gd name="T33" fmla="*/ 22 h 43"/>
                <a:gd name="T34" fmla="*/ 27 w 44"/>
                <a:gd name="T35" fmla="*/ 4 h 43"/>
                <a:gd name="T36" fmla="*/ 27 w 44"/>
                <a:gd name="T37" fmla="*/ 15 h 43"/>
                <a:gd name="T38" fmla="*/ 27 w 44"/>
                <a:gd name="T39" fmla="*/ 18 h 43"/>
                <a:gd name="T40" fmla="*/ 27 w 44"/>
                <a:gd name="T41" fmla="*/ 32 h 43"/>
                <a:gd name="T42" fmla="*/ 27 w 44"/>
                <a:gd name="T43" fmla="*/ 37 h 43"/>
                <a:gd name="T44" fmla="*/ 27 w 44"/>
                <a:gd name="T45" fmla="*/ 42 h 43"/>
                <a:gd name="T46" fmla="*/ 22 w 44"/>
                <a:gd name="T47" fmla="*/ 15 h 43"/>
                <a:gd name="T48" fmla="*/ 27 w 44"/>
                <a:gd name="T49" fmla="*/ 17 h 43"/>
                <a:gd name="T50" fmla="*/ 27 w 44"/>
                <a:gd name="T51" fmla="*/ 22 h 43"/>
                <a:gd name="T52" fmla="*/ 26 w 44"/>
                <a:gd name="T53" fmla="*/ 35 h 43"/>
                <a:gd name="T54" fmla="*/ 24 w 44"/>
                <a:gd name="T55" fmla="*/ 38 h 43"/>
                <a:gd name="T56" fmla="*/ 22 w 44"/>
                <a:gd name="T57" fmla="*/ 28 h 43"/>
                <a:gd name="T58" fmla="*/ 22 w 44"/>
                <a:gd name="T59" fmla="*/ 13 h 43"/>
                <a:gd name="T60" fmla="*/ 22 w 44"/>
                <a:gd name="T61" fmla="*/ 13 h 43"/>
                <a:gd name="T62" fmla="*/ 22 w 44"/>
                <a:gd name="T63" fmla="*/ 15 h 43"/>
                <a:gd name="T64" fmla="*/ 22 w 44"/>
                <a:gd name="T65" fmla="*/ 28 h 43"/>
                <a:gd name="T66" fmla="*/ 22 w 44"/>
                <a:gd name="T67" fmla="*/ 34 h 43"/>
                <a:gd name="T68" fmla="*/ 16 w 44"/>
                <a:gd name="T69" fmla="*/ 39 h 43"/>
                <a:gd name="T70" fmla="*/ 16 w 44"/>
                <a:gd name="T71" fmla="*/ 18 h 43"/>
                <a:gd name="T72" fmla="*/ 20 w 44"/>
                <a:gd name="T73" fmla="*/ 16 h 43"/>
                <a:gd name="T74" fmla="*/ 16 w 44"/>
                <a:gd name="T75" fmla="*/ 26 h 43"/>
                <a:gd name="T76" fmla="*/ 19 w 44"/>
                <a:gd name="T77" fmla="*/ 32 h 43"/>
                <a:gd name="T78" fmla="*/ 19 w 44"/>
                <a:gd name="T79" fmla="*/ 36 h 43"/>
                <a:gd name="T80" fmla="*/ 19 w 44"/>
                <a:gd name="T81" fmla="*/ 6 h 43"/>
                <a:gd name="T82" fmla="*/ 21 w 44"/>
                <a:gd name="T83" fmla="*/ 10 h 43"/>
                <a:gd name="T84" fmla="*/ 16 w 44"/>
                <a:gd name="T85" fmla="*/ 6 h 43"/>
                <a:gd name="T86" fmla="*/ 16 w 44"/>
                <a:gd name="T87" fmla="*/ 11 h 43"/>
                <a:gd name="T88" fmla="*/ 16 w 44"/>
                <a:gd name="T89" fmla="*/ 25 h 43"/>
                <a:gd name="T90" fmla="*/ 16 w 44"/>
                <a:gd name="T91" fmla="*/ 27 h 43"/>
                <a:gd name="T92" fmla="*/ 16 w 44"/>
                <a:gd name="T93" fmla="*/ 1 h 43"/>
                <a:gd name="T94" fmla="*/ 16 w 44"/>
                <a:gd name="T95" fmla="*/ 10 h 43"/>
                <a:gd name="T96" fmla="*/ 16 w 44"/>
                <a:gd name="T97" fmla="*/ 22 h 43"/>
                <a:gd name="T98" fmla="*/ 16 w 44"/>
                <a:gd name="T99" fmla="*/ 25 h 43"/>
                <a:gd name="T100" fmla="*/ 16 w 44"/>
                <a:gd name="T101" fmla="*/ 31 h 43"/>
                <a:gd name="T102" fmla="*/ 15 w 44"/>
                <a:gd name="T103" fmla="*/ 35 h 43"/>
                <a:gd name="T104" fmla="*/ 13 w 44"/>
                <a:gd name="T105" fmla="*/ 9 h 43"/>
                <a:gd name="T106" fmla="*/ 14 w 44"/>
                <a:gd name="T107" fmla="*/ 9 h 43"/>
                <a:gd name="T108" fmla="*/ 9 w 44"/>
                <a:gd name="T109" fmla="*/ 19 h 43"/>
                <a:gd name="T110" fmla="*/ 11 w 44"/>
                <a:gd name="T111" fmla="*/ 9 h 43"/>
                <a:gd name="T112" fmla="*/ 8 w 44"/>
                <a:gd name="T113" fmla="*/ 26 h 43"/>
                <a:gd name="T114" fmla="*/ 7 w 44"/>
                <a:gd name="T115" fmla="*/ 24 h 43"/>
                <a:gd name="T116" fmla="*/ 14 w 44"/>
                <a:gd name="T117" fmla="*/ 40 h 43"/>
                <a:gd name="T118" fmla="*/ 12 w 44"/>
                <a:gd name="T1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5" y="5"/>
                    <a:pt x="36" y="7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4" y="16"/>
                    <a:pt x="43" y="21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4"/>
                    <a:pt x="39" y="24"/>
                    <a:pt x="38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1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0" y="29"/>
                  </a:cubicBezTo>
                  <a:cubicBezTo>
                    <a:pt x="40" y="27"/>
                    <a:pt x="38" y="25"/>
                    <a:pt x="36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1"/>
                    <a:pt x="35" y="10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0" y="28"/>
                    <a:pt x="39" y="25"/>
                    <a:pt x="36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8" y="26"/>
                    <a:pt x="40" y="28"/>
                    <a:pt x="39" y="31"/>
                  </a:cubicBezTo>
                  <a:cubicBezTo>
                    <a:pt x="38" y="33"/>
                    <a:pt x="36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4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7" y="31"/>
                    <a:pt x="37" y="29"/>
                    <a:pt x="36" y="28"/>
                  </a:cubicBezTo>
                  <a:cubicBezTo>
                    <a:pt x="36" y="28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5" y="30"/>
                    <a:pt x="35" y="30"/>
                  </a:cubicBezTo>
                  <a:cubicBezTo>
                    <a:pt x="34" y="30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9"/>
                  </a:cubicBezTo>
                  <a:cubicBezTo>
                    <a:pt x="36" y="29"/>
                    <a:pt x="36" y="31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3"/>
                    <a:pt x="36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3"/>
                    <a:pt x="39" y="14"/>
                    <a:pt x="40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6" y="16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8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8"/>
                    <a:pt x="35" y="17"/>
                  </a:cubicBezTo>
                  <a:cubicBezTo>
                    <a:pt x="35" y="17"/>
                    <a:pt x="36" y="16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8" y="18"/>
                    <a:pt x="38" y="19"/>
                  </a:cubicBezTo>
                  <a:cubicBezTo>
                    <a:pt x="37" y="21"/>
                    <a:pt x="35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4" y="13"/>
                    <a:pt x="35" y="12"/>
                    <a:pt x="35" y="12"/>
                  </a:cubicBezTo>
                  <a:cubicBezTo>
                    <a:pt x="36" y="9"/>
                    <a:pt x="35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4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1" y="35"/>
                  </a:cubicBezTo>
                  <a:cubicBezTo>
                    <a:pt x="32" y="37"/>
                    <a:pt x="31" y="39"/>
                    <a:pt x="30" y="40"/>
                  </a:cubicBezTo>
                  <a:cubicBezTo>
                    <a:pt x="30" y="40"/>
                    <a:pt x="30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2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3" y="5"/>
                    <a:pt x="32" y="4"/>
                    <a:pt x="31" y="4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2" y="5"/>
                    <a:pt x="33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1" y="17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2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1" y="21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0" y="27"/>
                    <a:pt x="31" y="29"/>
                  </a:cubicBezTo>
                  <a:cubicBezTo>
                    <a:pt x="32" y="31"/>
                    <a:pt x="33" y="32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8"/>
                    <a:pt x="31" y="26"/>
                    <a:pt x="32" y="24"/>
                  </a:cubicBezTo>
                  <a:cubicBezTo>
                    <a:pt x="31" y="24"/>
                    <a:pt x="30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2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2" y="25"/>
                    <a:pt x="31" y="27"/>
                    <a:pt x="31" y="29"/>
                  </a:cubicBezTo>
                  <a:cubicBezTo>
                    <a:pt x="32" y="30"/>
                    <a:pt x="32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3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3" y="34"/>
                    <a:pt x="33" y="34"/>
                    <a:pt x="32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0" y="34"/>
                    <a:pt x="31" y="34"/>
                    <a:pt x="32" y="35"/>
                  </a:cubicBezTo>
                  <a:cubicBezTo>
                    <a:pt x="32" y="35"/>
                    <a:pt x="33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39"/>
                  </a:moveTo>
                  <a:cubicBezTo>
                    <a:pt x="31" y="38"/>
                    <a:pt x="31" y="36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6"/>
                    <a:pt x="30" y="37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2" y="10"/>
                    <a:pt x="31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30" y="11"/>
                    <a:pt x="31" y="11"/>
                    <a:pt x="31" y="10"/>
                  </a:cubicBezTo>
                  <a:cubicBezTo>
                    <a:pt x="31" y="9"/>
                    <a:pt x="31" y="8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lnTo>
                    <a:pt x="29" y="12"/>
                  </a:lnTo>
                  <a:close/>
                  <a:moveTo>
                    <a:pt x="27" y="3"/>
                  </a:move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9" y="41"/>
                  </a:moveTo>
                  <a:cubicBezTo>
                    <a:pt x="29" y="41"/>
                    <a:pt x="28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9" y="41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3"/>
                    <a:pt x="28" y="4"/>
                    <a:pt x="27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7"/>
                    <a:pt x="28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8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19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1"/>
                  </a:moveTo>
                  <a:cubicBezTo>
                    <a:pt x="29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30" y="23"/>
                    <a:pt x="26" y="27"/>
                    <a:pt x="28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7" y="28"/>
                    <a:pt x="29" y="25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lose/>
                  <a:moveTo>
                    <a:pt x="29" y="34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4"/>
                    <a:pt x="29" y="34"/>
                  </a:cubicBezTo>
                  <a:cubicBezTo>
                    <a:pt x="29" y="34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38"/>
                  </a:moveTo>
                  <a:cubicBezTo>
                    <a:pt x="29" y="39"/>
                    <a:pt x="28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2"/>
                  </a:moveTo>
                  <a:cubicBezTo>
                    <a:pt x="28" y="32"/>
                    <a:pt x="28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6" y="28"/>
                    <a:pt x="30" y="23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25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7" y="24"/>
                    <a:pt x="27" y="25"/>
                  </a:cubicBezTo>
                  <a:close/>
                  <a:moveTo>
                    <a:pt x="27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7" y="20"/>
                    <a:pt x="27" y="20"/>
                    <a:pt x="27" y="19"/>
                  </a:cubicBezTo>
                  <a:lnTo>
                    <a:pt x="27" y="24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6"/>
                    <a:pt x="27" y="36"/>
                  </a:cubicBezTo>
                  <a:close/>
                  <a:moveTo>
                    <a:pt x="22" y="2"/>
                  </a:moveTo>
                  <a:cubicBezTo>
                    <a:pt x="22" y="2"/>
                    <a:pt x="23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4"/>
                    <a:pt x="25" y="5"/>
                  </a:cubicBezTo>
                  <a:cubicBezTo>
                    <a:pt x="25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6"/>
                    <a:pt x="25" y="7"/>
                  </a:cubicBezTo>
                  <a:cubicBezTo>
                    <a:pt x="24" y="6"/>
                    <a:pt x="24" y="4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7" y="42"/>
                  </a:moveTo>
                  <a:cubicBezTo>
                    <a:pt x="25" y="43"/>
                    <a:pt x="23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5" y="11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5" y="9"/>
                    <a:pt x="25" y="7"/>
                  </a:cubicBezTo>
                  <a:cubicBezTo>
                    <a:pt x="26" y="6"/>
                    <a:pt x="26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4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4" y="14"/>
                    <a:pt x="25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6" y="17"/>
                    <a:pt x="25" y="16"/>
                    <a:pt x="24" y="16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6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6" y="18"/>
                    <a:pt x="24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7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5" y="26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6" y="27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7"/>
                    <a:pt x="24" y="28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29"/>
                    <a:pt x="25" y="28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5" y="32"/>
                    <a:pt x="24" y="32"/>
                    <a:pt x="23" y="34"/>
                  </a:cubicBezTo>
                  <a:cubicBezTo>
                    <a:pt x="22" y="35"/>
                    <a:pt x="22" y="37"/>
                    <a:pt x="24" y="38"/>
                  </a:cubicBezTo>
                  <a:cubicBezTo>
                    <a:pt x="25" y="38"/>
                    <a:pt x="27" y="37"/>
                    <a:pt x="26" y="36"/>
                  </a:cubicBezTo>
                  <a:cubicBezTo>
                    <a:pt x="26" y="36"/>
                    <a:pt x="26" y="36"/>
                    <a:pt x="26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5" y="35"/>
                    <a:pt x="25" y="36"/>
                    <a:pt x="25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3" y="36"/>
                    <a:pt x="23" y="34"/>
                    <a:pt x="24" y="33"/>
                  </a:cubicBezTo>
                  <a:cubicBezTo>
                    <a:pt x="24" y="32"/>
                    <a:pt x="26" y="32"/>
                    <a:pt x="27" y="32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3"/>
                    <a:pt x="24" y="34"/>
                  </a:cubicBezTo>
                  <a:cubicBezTo>
                    <a:pt x="24" y="34"/>
                    <a:pt x="23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5" y="34"/>
                    <a:pt x="26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5" y="39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5" y="31"/>
                    <a:pt x="27" y="31"/>
                  </a:cubicBezTo>
                  <a:close/>
                  <a:moveTo>
                    <a:pt x="27" y="40"/>
                  </a:moveTo>
                  <a:cubicBezTo>
                    <a:pt x="25" y="41"/>
                    <a:pt x="23" y="41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8"/>
                  </a:moveTo>
                  <a:cubicBezTo>
                    <a:pt x="23" y="28"/>
                    <a:pt x="23" y="28"/>
                    <a:pt x="24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3" y="4"/>
                    <a:pt x="23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5"/>
                    <a:pt x="22" y="35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16" y="1"/>
                  </a:moveTo>
                  <a:cubicBezTo>
                    <a:pt x="18" y="0"/>
                    <a:pt x="20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1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22" y="42"/>
                  </a:moveTo>
                  <a:cubicBezTo>
                    <a:pt x="21" y="41"/>
                    <a:pt x="20" y="41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40"/>
                    <a:pt x="19" y="39"/>
                    <a:pt x="19" y="38"/>
                  </a:cubicBezTo>
                  <a:cubicBezTo>
                    <a:pt x="18" y="39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8" y="39"/>
                    <a:pt x="18" y="38"/>
                    <a:pt x="19" y="36"/>
                  </a:cubicBezTo>
                  <a:cubicBezTo>
                    <a:pt x="19" y="37"/>
                    <a:pt x="20" y="39"/>
                    <a:pt x="20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0" y="1"/>
                    <a:pt x="18" y="1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2"/>
                    <a:pt x="20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0" y="15"/>
                    <a:pt x="18" y="16"/>
                    <a:pt x="16" y="18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8" y="15"/>
                    <a:pt x="20" y="14"/>
                    <a:pt x="22" y="12"/>
                  </a:cubicBezTo>
                  <a:close/>
                  <a:moveTo>
                    <a:pt x="22" y="13"/>
                  </a:moveTo>
                  <a:cubicBezTo>
                    <a:pt x="20" y="15"/>
                    <a:pt x="18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9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6"/>
                    <a:pt x="20" y="16"/>
                  </a:cubicBezTo>
                  <a:cubicBezTo>
                    <a:pt x="19" y="16"/>
                    <a:pt x="17" y="17"/>
                    <a:pt x="16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19"/>
                    <a:pt x="18" y="17"/>
                    <a:pt x="20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19" y="28"/>
                    <a:pt x="17" y="26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5"/>
                    <a:pt x="19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19" y="28"/>
                    <a:pt x="18" y="27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8"/>
                  </a:cubicBezTo>
                  <a:cubicBezTo>
                    <a:pt x="18" y="27"/>
                    <a:pt x="17" y="27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8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8"/>
                    <a:pt x="20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9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3"/>
                    <a:pt x="18" y="32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1"/>
                    <a:pt x="18" y="31"/>
                    <a:pt x="19" y="32"/>
                  </a:cubicBezTo>
                  <a:cubicBezTo>
                    <a:pt x="19" y="31"/>
                    <a:pt x="20" y="30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1"/>
                    <a:pt x="20" y="32"/>
                    <a:pt x="19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39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16" y="39"/>
                  </a:moveTo>
                  <a:cubicBezTo>
                    <a:pt x="17" y="38"/>
                    <a:pt x="18" y="37"/>
                    <a:pt x="19" y="36"/>
                  </a:cubicBezTo>
                  <a:cubicBezTo>
                    <a:pt x="19" y="34"/>
                    <a:pt x="18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3"/>
                    <a:pt x="18" y="34"/>
                    <a:pt x="18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25"/>
                  </a:moveTo>
                  <a:cubicBezTo>
                    <a:pt x="17" y="25"/>
                    <a:pt x="17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20" y="11"/>
                    <a:pt x="21" y="9"/>
                  </a:cubicBezTo>
                  <a:cubicBezTo>
                    <a:pt x="21" y="8"/>
                    <a:pt x="21" y="6"/>
                    <a:pt x="19" y="5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0" y="9"/>
                    <a:pt x="20" y="10"/>
                  </a:cubicBezTo>
                  <a:cubicBezTo>
                    <a:pt x="19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9" y="10"/>
                    <a:pt x="19" y="9"/>
                  </a:cubicBezTo>
                  <a:cubicBezTo>
                    <a:pt x="20" y="9"/>
                    <a:pt x="20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8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18" y="12"/>
                    <a:pt x="16" y="1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8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lose/>
                  <a:moveTo>
                    <a:pt x="16" y="38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5" y="2"/>
                    <a:pt x="15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9"/>
                    <a:pt x="15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16"/>
                    <a:pt x="13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3" y="20"/>
                    <a:pt x="17" y="16"/>
                    <a:pt x="15" y="11"/>
                  </a:cubicBezTo>
                  <a:cubicBezTo>
                    <a:pt x="15" y="11"/>
                    <a:pt x="15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6" y="15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5" y="35"/>
                  </a:cubicBezTo>
                  <a:cubicBezTo>
                    <a:pt x="15" y="36"/>
                    <a:pt x="14" y="36"/>
                    <a:pt x="14" y="36"/>
                  </a:cubicBezTo>
                  <a:close/>
                  <a:moveTo>
                    <a:pt x="5" y="18"/>
                  </a:move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6"/>
                    <a:pt x="12" y="4"/>
                    <a:pt x="13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6" y="8"/>
                    <a:pt x="3" y="11"/>
                    <a:pt x="3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4" y="19"/>
                    <a:pt x="3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5" y="31"/>
                    <a:pt x="8" y="31"/>
                    <a:pt x="9" y="30"/>
                  </a:cubicBezTo>
                  <a:cubicBezTo>
                    <a:pt x="8" y="31"/>
                    <a:pt x="8" y="32"/>
                    <a:pt x="8" y="34"/>
                  </a:cubicBezTo>
                  <a:cubicBezTo>
                    <a:pt x="8" y="37"/>
                    <a:pt x="10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0" y="41"/>
                    <a:pt x="7" y="37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2"/>
                    <a:pt x="8" y="31"/>
                  </a:cubicBezTo>
                  <a:cubicBezTo>
                    <a:pt x="6" y="31"/>
                    <a:pt x="4" y="31"/>
                    <a:pt x="3" y="30"/>
                  </a:cubicBezTo>
                  <a:cubicBezTo>
                    <a:pt x="0" y="27"/>
                    <a:pt x="0" y="23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2" y="9"/>
                    <a:pt x="12" y="8"/>
                  </a:cubicBezTo>
                  <a:cubicBezTo>
                    <a:pt x="8" y="7"/>
                    <a:pt x="5" y="9"/>
                    <a:pt x="4" y="12"/>
                  </a:cubicBezTo>
                  <a:cubicBezTo>
                    <a:pt x="3" y="15"/>
                    <a:pt x="5" y="18"/>
                    <a:pt x="7" y="18"/>
                  </a:cubicBezTo>
                  <a:cubicBezTo>
                    <a:pt x="10" y="19"/>
                    <a:pt x="12" y="17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2"/>
                    <a:pt x="8" y="12"/>
                    <a:pt x="9" y="13"/>
                  </a:cubicBezTo>
                  <a:cubicBezTo>
                    <a:pt x="9" y="14"/>
                    <a:pt x="10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7" y="14"/>
                    <a:pt x="7" y="12"/>
                    <a:pt x="8" y="12"/>
                  </a:cubicBezTo>
                  <a:cubicBezTo>
                    <a:pt x="10" y="11"/>
                    <a:pt x="12" y="12"/>
                    <a:pt x="12" y="14"/>
                  </a:cubicBezTo>
                  <a:cubicBezTo>
                    <a:pt x="13" y="16"/>
                    <a:pt x="11" y="18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0"/>
                    <a:pt x="12" y="19"/>
                    <a:pt x="11" y="19"/>
                  </a:cubicBezTo>
                  <a:cubicBezTo>
                    <a:pt x="13" y="17"/>
                    <a:pt x="14" y="16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2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4"/>
                    <a:pt x="8" y="15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2" y="17"/>
                    <a:pt x="9" y="18"/>
                    <a:pt x="8" y="18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5" y="9"/>
                    <a:pt x="9" y="8"/>
                    <a:pt x="11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2" y="21"/>
                    <a:pt x="1" y="25"/>
                    <a:pt x="2" y="28"/>
                  </a:cubicBezTo>
                  <a:cubicBezTo>
                    <a:pt x="4" y="30"/>
                    <a:pt x="7" y="31"/>
                    <a:pt x="9" y="29"/>
                  </a:cubicBezTo>
                  <a:cubicBezTo>
                    <a:pt x="11" y="28"/>
                    <a:pt x="12" y="25"/>
                    <a:pt x="10" y="23"/>
                  </a:cubicBezTo>
                  <a:cubicBezTo>
                    <a:pt x="9" y="23"/>
                    <a:pt x="7" y="23"/>
                    <a:pt x="7" y="23"/>
                  </a:cubicBezTo>
                  <a:cubicBezTo>
                    <a:pt x="6" y="24"/>
                    <a:pt x="6" y="25"/>
                    <a:pt x="7" y="25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6" y="26"/>
                    <a:pt x="5" y="25"/>
                    <a:pt x="5" y="24"/>
                  </a:cubicBezTo>
                  <a:cubicBezTo>
                    <a:pt x="6" y="22"/>
                    <a:pt x="8" y="22"/>
                    <a:pt x="9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3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5" y="27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9" y="24"/>
                  </a:cubicBezTo>
                  <a:cubicBezTo>
                    <a:pt x="11" y="25"/>
                    <a:pt x="10" y="28"/>
                    <a:pt x="9" y="29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5"/>
                    <a:pt x="3" y="21"/>
                    <a:pt x="6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1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7" y="35"/>
                    <a:pt x="9" y="39"/>
                    <a:pt x="12" y="40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9" y="38"/>
                    <a:pt x="8" y="35"/>
                    <a:pt x="9" y="32"/>
                  </a:cubicBezTo>
                  <a:cubicBezTo>
                    <a:pt x="9" y="31"/>
                    <a:pt x="10" y="31"/>
                    <a:pt x="10" y="30"/>
                  </a:cubicBezTo>
                  <a:cubicBezTo>
                    <a:pt x="10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12" y="28"/>
                    <a:pt x="13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0" y="33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3"/>
                    <a:pt x="12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3" y="32"/>
                    <a:pt x="12" y="33"/>
                    <a:pt x="12" y="33"/>
                  </a:cubicBezTo>
                  <a:cubicBezTo>
                    <a:pt x="12" y="34"/>
                    <a:pt x="13" y="35"/>
                    <a:pt x="13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lnTo>
                    <a:pt x="14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807">
              <a:extLst>
                <a:ext uri="{FF2B5EF4-FFF2-40B4-BE49-F238E27FC236}">
                  <a16:creationId xmlns:a16="http://schemas.microsoft.com/office/drawing/2014/main" id="{CCAD0AE8-38F6-4182-A188-EDF276BB4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458"/>
              <a:ext cx="51" cy="48"/>
            </a:xfrm>
            <a:custGeom>
              <a:avLst/>
              <a:gdLst>
                <a:gd name="T0" fmla="*/ 38 w 44"/>
                <a:gd name="T1" fmla="*/ 12 h 42"/>
                <a:gd name="T2" fmla="*/ 30 w 44"/>
                <a:gd name="T3" fmla="*/ 32 h 42"/>
                <a:gd name="T4" fmla="*/ 33 w 44"/>
                <a:gd name="T5" fmla="*/ 27 h 42"/>
                <a:gd name="T6" fmla="*/ 36 w 44"/>
                <a:gd name="T7" fmla="*/ 28 h 42"/>
                <a:gd name="T8" fmla="*/ 37 w 44"/>
                <a:gd name="T9" fmla="*/ 19 h 42"/>
                <a:gd name="T10" fmla="*/ 33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7 w 44"/>
                <a:gd name="T17" fmla="*/ 2 h 42"/>
                <a:gd name="T18" fmla="*/ 28 w 44"/>
                <a:gd name="T19" fmla="*/ 7 h 42"/>
                <a:gd name="T20" fmla="*/ 29 w 44"/>
                <a:gd name="T21" fmla="*/ 19 h 42"/>
                <a:gd name="T22" fmla="*/ 29 w 44"/>
                <a:gd name="T23" fmla="*/ 29 h 42"/>
                <a:gd name="T24" fmla="*/ 27 w 44"/>
                <a:gd name="T25" fmla="*/ 32 h 42"/>
                <a:gd name="T26" fmla="*/ 28 w 44"/>
                <a:gd name="T27" fmla="*/ 19 h 42"/>
                <a:gd name="T28" fmla="*/ 24 w 44"/>
                <a:gd name="T29" fmla="*/ 4 h 42"/>
                <a:gd name="T30" fmla="*/ 27 w 44"/>
                <a:gd name="T31" fmla="*/ 11 h 42"/>
                <a:gd name="T32" fmla="*/ 24 w 44"/>
                <a:gd name="T33" fmla="*/ 15 h 42"/>
                <a:gd name="T34" fmla="*/ 27 w 44"/>
                <a:gd name="T35" fmla="*/ 25 h 42"/>
                <a:gd name="T36" fmla="*/ 24 w 44"/>
                <a:gd name="T37" fmla="*/ 28 h 42"/>
                <a:gd name="T38" fmla="*/ 26 w 44"/>
                <a:gd name="T39" fmla="*/ 36 h 42"/>
                <a:gd name="T40" fmla="*/ 24 w 44"/>
                <a:gd name="T41" fmla="*/ 15 h 42"/>
                <a:gd name="T42" fmla="*/ 24 w 44"/>
                <a:gd name="T43" fmla="*/ 12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3 h 42"/>
                <a:gd name="T50" fmla="*/ 23 w 44"/>
                <a:gd name="T51" fmla="*/ 41 h 42"/>
                <a:gd name="T52" fmla="*/ 24 w 44"/>
                <a:gd name="T53" fmla="*/ 12 h 42"/>
                <a:gd name="T54" fmla="*/ 24 w 44"/>
                <a:gd name="T55" fmla="*/ 15 h 42"/>
                <a:gd name="T56" fmla="*/ 24 w 44"/>
                <a:gd name="T57" fmla="*/ 27 h 42"/>
                <a:gd name="T58" fmla="*/ 24 w 44"/>
                <a:gd name="T59" fmla="*/ 32 h 42"/>
                <a:gd name="T60" fmla="*/ 24 w 44"/>
                <a:gd name="T61" fmla="*/ 40 h 42"/>
                <a:gd name="T62" fmla="*/ 22 w 44"/>
                <a:gd name="T63" fmla="*/ 2 h 42"/>
                <a:gd name="T64" fmla="*/ 22 w 44"/>
                <a:gd name="T65" fmla="*/ 14 h 42"/>
                <a:gd name="T66" fmla="*/ 20 w 44"/>
                <a:gd name="T67" fmla="*/ 15 h 42"/>
                <a:gd name="T68" fmla="*/ 20 w 44"/>
                <a:gd name="T69" fmla="*/ 27 h 42"/>
                <a:gd name="T70" fmla="*/ 21 w 44"/>
                <a:gd name="T71" fmla="*/ 36 h 42"/>
                <a:gd name="T72" fmla="*/ 20 w 44"/>
                <a:gd name="T73" fmla="*/ 37 h 42"/>
                <a:gd name="T74" fmla="*/ 20 w 44"/>
                <a:gd name="T75" fmla="*/ 6 h 42"/>
                <a:gd name="T76" fmla="*/ 20 w 44"/>
                <a:gd name="T77" fmla="*/ 13 h 42"/>
                <a:gd name="T78" fmla="*/ 20 w 44"/>
                <a:gd name="T79" fmla="*/ 27 h 42"/>
                <a:gd name="T80" fmla="*/ 20 w 44"/>
                <a:gd name="T81" fmla="*/ 29 h 42"/>
                <a:gd name="T82" fmla="*/ 18 w 44"/>
                <a:gd name="T83" fmla="*/ 39 h 42"/>
                <a:gd name="T84" fmla="*/ 18 w 44"/>
                <a:gd name="T85" fmla="*/ 4 h 42"/>
                <a:gd name="T86" fmla="*/ 20 w 44"/>
                <a:gd name="T87" fmla="*/ 10 h 42"/>
                <a:gd name="T88" fmla="*/ 20 w 44"/>
                <a:gd name="T89" fmla="*/ 15 h 42"/>
                <a:gd name="T90" fmla="*/ 20 w 44"/>
                <a:gd name="T91" fmla="*/ 27 h 42"/>
                <a:gd name="T92" fmla="*/ 18 w 44"/>
                <a:gd name="T93" fmla="*/ 38 h 42"/>
                <a:gd name="T94" fmla="*/ 13 w 44"/>
                <a:gd name="T95" fmla="*/ 40 h 42"/>
                <a:gd name="T96" fmla="*/ 13 w 44"/>
                <a:gd name="T97" fmla="*/ 10 h 42"/>
                <a:gd name="T98" fmla="*/ 17 w 44"/>
                <a:gd name="T99" fmla="*/ 7 h 42"/>
                <a:gd name="T100" fmla="*/ 13 w 44"/>
                <a:gd name="T101" fmla="*/ 19 h 42"/>
                <a:gd name="T102" fmla="*/ 13 w 44"/>
                <a:gd name="T103" fmla="*/ 35 h 42"/>
                <a:gd name="T104" fmla="*/ 17 w 44"/>
                <a:gd name="T105" fmla="*/ 22 h 42"/>
                <a:gd name="T106" fmla="*/ 13 w 44"/>
                <a:gd name="T107" fmla="*/ 39 h 42"/>
                <a:gd name="T108" fmla="*/ 16 w 44"/>
                <a:gd name="T109" fmla="*/ 35 h 42"/>
                <a:gd name="T110" fmla="*/ 13 w 44"/>
                <a:gd name="T111" fmla="*/ 9 h 42"/>
                <a:gd name="T112" fmla="*/ 13 w 44"/>
                <a:gd name="T113" fmla="*/ 5 h 42"/>
                <a:gd name="T114" fmla="*/ 10 w 44"/>
                <a:gd name="T115" fmla="*/ 12 h 42"/>
                <a:gd name="T116" fmla="*/ 8 w 44"/>
                <a:gd name="T117" fmla="*/ 19 h 42"/>
                <a:gd name="T118" fmla="*/ 10 w 44"/>
                <a:gd name="T119" fmla="*/ 25 h 42"/>
                <a:gd name="T120" fmla="*/ 8 w 44"/>
                <a:gd name="T121" fmla="*/ 26 h 42"/>
                <a:gd name="T122" fmla="*/ 11 w 44"/>
                <a:gd name="T123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1"/>
                  </a:moveTo>
                  <a:cubicBezTo>
                    <a:pt x="31" y="40"/>
                    <a:pt x="32" y="39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6"/>
                    <a:pt x="32" y="35"/>
                    <a:pt x="32" y="35"/>
                  </a:cubicBezTo>
                  <a:cubicBezTo>
                    <a:pt x="34" y="35"/>
                    <a:pt x="35" y="35"/>
                    <a:pt x="37" y="35"/>
                  </a:cubicBezTo>
                  <a:cubicBezTo>
                    <a:pt x="41" y="33"/>
                    <a:pt x="42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40" y="23"/>
                    <a:pt x="42" y="22"/>
                    <a:pt x="42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5" y="11"/>
                  </a:cubicBezTo>
                  <a:cubicBezTo>
                    <a:pt x="36" y="9"/>
                    <a:pt x="36" y="8"/>
                    <a:pt x="36" y="6"/>
                  </a:cubicBezTo>
                  <a:cubicBezTo>
                    <a:pt x="35" y="3"/>
                    <a:pt x="32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2" y="2"/>
                    <a:pt x="34" y="4"/>
                    <a:pt x="35" y="6"/>
                  </a:cubicBezTo>
                  <a:cubicBezTo>
                    <a:pt x="36" y="8"/>
                    <a:pt x="35" y="11"/>
                    <a:pt x="34" y="12"/>
                  </a:cubicBezTo>
                  <a:cubicBezTo>
                    <a:pt x="35" y="11"/>
                    <a:pt x="36" y="11"/>
                    <a:pt x="38" y="12"/>
                  </a:cubicBezTo>
                  <a:cubicBezTo>
                    <a:pt x="41" y="13"/>
                    <a:pt x="43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6"/>
                  </a:cubicBezTo>
                  <a:cubicBezTo>
                    <a:pt x="42" y="29"/>
                    <a:pt x="40" y="33"/>
                    <a:pt x="37" y="34"/>
                  </a:cubicBezTo>
                  <a:cubicBezTo>
                    <a:pt x="35" y="35"/>
                    <a:pt x="33" y="34"/>
                    <a:pt x="31" y="33"/>
                  </a:cubicBezTo>
                  <a:cubicBezTo>
                    <a:pt x="32" y="34"/>
                    <a:pt x="32" y="35"/>
                    <a:pt x="31" y="37"/>
                  </a:cubicBezTo>
                  <a:cubicBezTo>
                    <a:pt x="31" y="38"/>
                    <a:pt x="30" y="39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40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1" y="36"/>
                    <a:pt x="31" y="35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4"/>
                    <a:pt x="31" y="35"/>
                  </a:cubicBezTo>
                  <a:cubicBezTo>
                    <a:pt x="32" y="37"/>
                    <a:pt x="31" y="39"/>
                    <a:pt x="29" y="4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31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7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4" y="31"/>
                  </a:cubicBezTo>
                  <a:cubicBezTo>
                    <a:pt x="34" y="31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8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4" y="27"/>
                    <a:pt x="33" y="27"/>
                  </a:cubicBezTo>
                  <a:cubicBezTo>
                    <a:pt x="31" y="28"/>
                    <a:pt x="31" y="30"/>
                    <a:pt x="32" y="32"/>
                  </a:cubicBezTo>
                  <a:cubicBezTo>
                    <a:pt x="33" y="34"/>
                    <a:pt x="36" y="34"/>
                    <a:pt x="38" y="32"/>
                  </a:cubicBezTo>
                  <a:cubicBezTo>
                    <a:pt x="40" y="30"/>
                    <a:pt x="40" y="27"/>
                    <a:pt x="38" y="25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4" y="23"/>
                  </a:cubicBezTo>
                  <a:cubicBezTo>
                    <a:pt x="32" y="23"/>
                    <a:pt x="31" y="24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1"/>
                    <a:pt x="38" y="33"/>
                  </a:cubicBezTo>
                  <a:cubicBezTo>
                    <a:pt x="36" y="35"/>
                    <a:pt x="33" y="35"/>
                    <a:pt x="31" y="32"/>
                  </a:cubicBezTo>
                  <a:cubicBezTo>
                    <a:pt x="30" y="30"/>
                    <a:pt x="30" y="27"/>
                    <a:pt x="33" y="27"/>
                  </a:cubicBezTo>
                  <a:cubicBezTo>
                    <a:pt x="34" y="26"/>
                    <a:pt x="35" y="26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5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3" y="26"/>
                  </a:cubicBezTo>
                  <a:cubicBezTo>
                    <a:pt x="31" y="26"/>
                    <a:pt x="30" y="29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2" y="22"/>
                    <a:pt x="33" y="22"/>
                  </a:cubicBezTo>
                  <a:cubicBezTo>
                    <a:pt x="32" y="20"/>
                    <a:pt x="32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6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7"/>
                    <a:pt x="39" y="19"/>
                    <a:pt x="37" y="19"/>
                  </a:cubicBezTo>
                  <a:cubicBezTo>
                    <a:pt x="37" y="20"/>
                    <a:pt x="37" y="20"/>
                    <a:pt x="36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6"/>
                    <a:pt x="34" y="17"/>
                    <a:pt x="34" y="18"/>
                  </a:cubicBezTo>
                  <a:cubicBezTo>
                    <a:pt x="33" y="20"/>
                    <a:pt x="35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5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6"/>
                    <a:pt x="30" y="20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2"/>
                    <a:pt x="36" y="12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1"/>
                    <a:pt x="39" y="23"/>
                    <a:pt x="37" y="22"/>
                  </a:cubicBezTo>
                  <a:cubicBezTo>
                    <a:pt x="34" y="22"/>
                    <a:pt x="32" y="20"/>
                    <a:pt x="33" y="17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37" y="16"/>
                    <a:pt x="38" y="17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7"/>
                    <a:pt x="38" y="16"/>
                  </a:cubicBezTo>
                  <a:cubicBezTo>
                    <a:pt x="36" y="15"/>
                    <a:pt x="34" y="15"/>
                    <a:pt x="33" y="17"/>
                  </a:cubicBezTo>
                  <a:cubicBezTo>
                    <a:pt x="32" y="19"/>
                    <a:pt x="33" y="21"/>
                    <a:pt x="35" y="22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30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1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0" y="15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2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3"/>
                    <a:pt x="33" y="3"/>
                    <a:pt x="34" y="5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2" y="13"/>
                    <a:pt x="30" y="13"/>
                    <a:pt x="29" y="12"/>
                  </a:cubicBezTo>
                  <a:close/>
                  <a:moveTo>
                    <a:pt x="29" y="10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1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29" y="10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7"/>
                    <a:pt x="27" y="8"/>
                    <a:pt x="27" y="10"/>
                  </a:cubicBezTo>
                  <a:cubicBezTo>
                    <a:pt x="27" y="11"/>
                    <a:pt x="28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7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8" y="7"/>
                  </a:cubicBezTo>
                  <a:cubicBezTo>
                    <a:pt x="27" y="8"/>
                    <a:pt x="27" y="9"/>
                    <a:pt x="27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9"/>
                    <a:pt x="29" y="10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21"/>
                    <a:pt x="29" y="23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8" y="22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8" y="17"/>
                    <a:pt x="29" y="18"/>
                  </a:cubicBezTo>
                  <a:cubicBezTo>
                    <a:pt x="29" y="17"/>
                    <a:pt x="29" y="16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1"/>
                    <a:pt x="29" y="24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5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lose/>
                  <a:moveTo>
                    <a:pt x="29" y="24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6"/>
                    <a:pt x="28" y="26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39"/>
                  </a:cubicBezTo>
                  <a:close/>
                  <a:moveTo>
                    <a:pt x="27" y="38"/>
                  </a:move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9" y="33"/>
                    <a:pt x="29" y="36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7" y="38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5"/>
                  </a:cubicBezTo>
                  <a:cubicBezTo>
                    <a:pt x="27" y="35"/>
                    <a:pt x="27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3"/>
                    <a:pt x="28" y="22"/>
                    <a:pt x="28" y="20"/>
                  </a:cubicBezTo>
                  <a:cubicBezTo>
                    <a:pt x="28" y="19"/>
                    <a:pt x="27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8" y="21"/>
                    <a:pt x="27" y="22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8"/>
                    <a:pt x="27" y="18"/>
                  </a:cubicBezTo>
                  <a:cubicBezTo>
                    <a:pt x="27" y="18"/>
                    <a:pt x="28" y="18"/>
                    <a:pt x="28" y="19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8" y="18"/>
                    <a:pt x="29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19"/>
                    <a:pt x="28" y="17"/>
                    <a:pt x="27" y="16"/>
                  </a:cubicBezTo>
                  <a:lnTo>
                    <a:pt x="27" y="17"/>
                  </a:lnTo>
                  <a:close/>
                  <a:moveTo>
                    <a:pt x="24" y="42"/>
                  </a:moveTo>
                  <a:cubicBezTo>
                    <a:pt x="25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7" y="2"/>
                  </a:move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6" y="4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6"/>
                    <a:pt x="25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5" y="4"/>
                    <a:pt x="26" y="4"/>
                    <a:pt x="27" y="3"/>
                  </a:cubicBezTo>
                  <a:close/>
                  <a:moveTo>
                    <a:pt x="27" y="7"/>
                  </a:moveTo>
                  <a:cubicBezTo>
                    <a:pt x="26" y="8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6" y="17"/>
                    <a:pt x="26" y="16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6"/>
                    <a:pt x="25" y="16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6" y="17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6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6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6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6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5" y="28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6" y="35"/>
                    <a:pt x="26" y="36"/>
                  </a:cubicBezTo>
                  <a:cubicBezTo>
                    <a:pt x="26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7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lose/>
                  <a:moveTo>
                    <a:pt x="24" y="13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2"/>
                    <a:pt x="23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3" y="41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7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9"/>
                    <a:pt x="23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4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6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40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7"/>
                    <a:pt x="23" y="6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4" y="5"/>
                    <a:pt x="23" y="7"/>
                  </a:cubicBezTo>
                  <a:cubicBezTo>
                    <a:pt x="23" y="8"/>
                    <a:pt x="23" y="8"/>
                    <a:pt x="22" y="9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9"/>
                    <a:pt x="22" y="8"/>
                  </a:cubicBezTo>
                  <a:close/>
                  <a:moveTo>
                    <a:pt x="22" y="10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1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1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1" y="35"/>
                    <a:pt x="21" y="36"/>
                  </a:cubicBezTo>
                  <a:cubicBezTo>
                    <a:pt x="21" y="37"/>
                    <a:pt x="21" y="38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7"/>
                    <a:pt x="21" y="36"/>
                  </a:cubicBezTo>
                  <a:cubicBezTo>
                    <a:pt x="21" y="35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38"/>
                  </a:moveTo>
                  <a:cubicBezTo>
                    <a:pt x="20" y="39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1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1"/>
                  </a:cubicBezTo>
                  <a:close/>
                  <a:moveTo>
                    <a:pt x="18" y="39"/>
                  </a:moveTo>
                  <a:cubicBezTo>
                    <a:pt x="19" y="39"/>
                    <a:pt x="19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8"/>
                    <a:pt x="18" y="38"/>
                  </a:cubicBezTo>
                  <a:cubicBezTo>
                    <a:pt x="18" y="39"/>
                    <a:pt x="18" y="39"/>
                    <a:pt x="18" y="39"/>
                  </a:cubicBezTo>
                  <a:close/>
                  <a:moveTo>
                    <a:pt x="20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19" y="9"/>
                    <a:pt x="19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20" y="13"/>
                  </a:cubicBezTo>
                  <a:close/>
                  <a:moveTo>
                    <a:pt x="20" y="14"/>
                  </a:move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4"/>
                    <a:pt x="19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19" y="29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8"/>
                    <a:pt x="19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9" y="37"/>
                    <a:pt x="19" y="37"/>
                  </a:cubicBezTo>
                  <a:cubicBezTo>
                    <a:pt x="19" y="36"/>
                    <a:pt x="19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8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20" y="15"/>
                  </a:cubicBezTo>
                  <a:cubicBezTo>
                    <a:pt x="19" y="16"/>
                    <a:pt x="19" y="16"/>
                    <a:pt x="18" y="16"/>
                  </a:cubicBezTo>
                  <a:close/>
                  <a:moveTo>
                    <a:pt x="13" y="40"/>
                  </a:moveTo>
                  <a:cubicBezTo>
                    <a:pt x="15" y="41"/>
                    <a:pt x="16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9"/>
                    <a:pt x="18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18" y="0"/>
                  </a:moveTo>
                  <a:cubicBezTo>
                    <a:pt x="16" y="0"/>
                    <a:pt x="14" y="1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2"/>
                    <a:pt x="16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18" y="1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3" y="5"/>
                    <a:pt x="13" y="8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6" y="12"/>
                    <a:pt x="17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6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3"/>
                    <a:pt x="16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7"/>
                    <a:pt x="16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6" y="7"/>
                    <a:pt x="17" y="6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8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6"/>
                    <a:pt x="17" y="6"/>
                    <a:pt x="17" y="7"/>
                  </a:cubicBezTo>
                  <a:cubicBezTo>
                    <a:pt x="16" y="8"/>
                    <a:pt x="17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18" y="14"/>
                  </a:moveTo>
                  <a:cubicBezTo>
                    <a:pt x="17" y="13"/>
                    <a:pt x="15" y="13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2"/>
                    <a:pt x="14" y="14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4" y="14"/>
                    <a:pt x="15" y="13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5" y="18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7"/>
                    <a:pt x="16" y="16"/>
                    <a:pt x="18" y="15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5"/>
                    <a:pt x="14" y="21"/>
                    <a:pt x="15" y="19"/>
                  </a:cubicBezTo>
                  <a:cubicBezTo>
                    <a:pt x="14" y="19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6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7" y="30"/>
                    <a:pt x="17" y="32"/>
                  </a:cubicBezTo>
                  <a:cubicBezTo>
                    <a:pt x="17" y="34"/>
                    <a:pt x="16" y="36"/>
                    <a:pt x="15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0"/>
                    <a:pt x="16" y="29"/>
                    <a:pt x="14" y="29"/>
                  </a:cubicBezTo>
                  <a:cubicBezTo>
                    <a:pt x="15" y="27"/>
                    <a:pt x="15" y="26"/>
                    <a:pt x="15" y="24"/>
                  </a:cubicBezTo>
                  <a:cubicBezTo>
                    <a:pt x="16" y="26"/>
                    <a:pt x="17" y="27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6"/>
                    <a:pt x="15" y="24"/>
                    <a:pt x="16" y="21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8"/>
                    <a:pt x="16" y="20"/>
                    <a:pt x="16" y="22"/>
                  </a:cubicBezTo>
                  <a:cubicBezTo>
                    <a:pt x="16" y="24"/>
                    <a:pt x="17" y="25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0"/>
                    <a:pt x="17" y="18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6"/>
                  </a:move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7" y="24"/>
                    <a:pt x="17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6" y="24"/>
                    <a:pt x="16" y="22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24"/>
                    <a:pt x="17" y="26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lose/>
                  <a:moveTo>
                    <a:pt x="18" y="37"/>
                  </a:move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5" y="40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9"/>
                    <a:pt x="17" y="38"/>
                    <a:pt x="18" y="37"/>
                  </a:cubicBezTo>
                  <a:close/>
                  <a:moveTo>
                    <a:pt x="13" y="34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5" y="32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3"/>
                    <a:pt x="16" y="32"/>
                  </a:cubicBezTo>
                  <a:cubicBezTo>
                    <a:pt x="15" y="31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5" y="30"/>
                    <a:pt x="16" y="30"/>
                    <a:pt x="17" y="32"/>
                  </a:cubicBezTo>
                  <a:cubicBezTo>
                    <a:pt x="17" y="33"/>
                    <a:pt x="17" y="34"/>
                    <a:pt x="16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lose/>
                  <a:moveTo>
                    <a:pt x="13" y="14"/>
                  </a:moveTo>
                  <a:cubicBezTo>
                    <a:pt x="14" y="13"/>
                    <a:pt x="14" y="12"/>
                    <a:pt x="13" y="11"/>
                  </a:cubicBezTo>
                  <a:lnTo>
                    <a:pt x="13" y="14"/>
                  </a:lnTo>
                  <a:close/>
                  <a:moveTo>
                    <a:pt x="9" y="31"/>
                  </a:moveTo>
                  <a:cubicBezTo>
                    <a:pt x="8" y="33"/>
                    <a:pt x="8" y="35"/>
                    <a:pt x="8" y="36"/>
                  </a:cubicBezTo>
                  <a:cubicBezTo>
                    <a:pt x="9" y="38"/>
                    <a:pt x="11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1" y="39"/>
                    <a:pt x="10" y="38"/>
                    <a:pt x="9" y="36"/>
                  </a:cubicBezTo>
                  <a:cubicBezTo>
                    <a:pt x="8" y="34"/>
                    <a:pt x="9" y="32"/>
                    <a:pt x="10" y="30"/>
                  </a:cubicBezTo>
                  <a:cubicBezTo>
                    <a:pt x="9" y="31"/>
                    <a:pt x="8" y="31"/>
                    <a:pt x="6" y="30"/>
                  </a:cubicBezTo>
                  <a:cubicBezTo>
                    <a:pt x="3" y="29"/>
                    <a:pt x="1" y="26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1" y="8"/>
                    <a:pt x="13" y="9"/>
                  </a:cubicBezTo>
                  <a:cubicBezTo>
                    <a:pt x="12" y="8"/>
                    <a:pt x="12" y="7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5" y="18"/>
                    <a:pt x="5" y="19"/>
                  </a:cubicBezTo>
                  <a:cubicBezTo>
                    <a:pt x="4" y="19"/>
                    <a:pt x="2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lose/>
                  <a:moveTo>
                    <a:pt x="13" y="5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lose/>
                  <a:moveTo>
                    <a:pt x="13" y="11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0" y="16"/>
                    <a:pt x="9" y="16"/>
                    <a:pt x="8" y="15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7" y="15"/>
                    <a:pt x="9" y="16"/>
                    <a:pt x="11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2"/>
                  </a:cubicBezTo>
                  <a:cubicBezTo>
                    <a:pt x="10" y="11"/>
                    <a:pt x="11" y="12"/>
                    <a:pt x="11" y="12"/>
                  </a:cubicBezTo>
                  <a:cubicBezTo>
                    <a:pt x="11" y="13"/>
                    <a:pt x="11" y="12"/>
                    <a:pt x="11" y="13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6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1" y="19"/>
                    <a:pt x="12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6" y="18"/>
                  </a:cubicBezTo>
                  <a:cubicBezTo>
                    <a:pt x="3" y="16"/>
                    <a:pt x="3" y="12"/>
                    <a:pt x="6" y="9"/>
                  </a:cubicBezTo>
                  <a:cubicBezTo>
                    <a:pt x="8" y="7"/>
                    <a:pt x="11" y="8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lose/>
                  <a:moveTo>
                    <a:pt x="13" y="19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1" y="21"/>
                  </a:cubicBezTo>
                  <a:cubicBezTo>
                    <a:pt x="12" y="22"/>
                    <a:pt x="12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8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6"/>
                    <a:pt x="5" y="23"/>
                    <a:pt x="7" y="23"/>
                  </a:cubicBezTo>
                  <a:cubicBezTo>
                    <a:pt x="7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9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1" y="23"/>
                    <a:pt x="9" y="21"/>
                    <a:pt x="7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8"/>
                    <a:pt x="5" y="30"/>
                    <a:pt x="8" y="30"/>
                  </a:cubicBezTo>
                  <a:cubicBezTo>
                    <a:pt x="9" y="30"/>
                    <a:pt x="10" y="30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5" y="31"/>
                    <a:pt x="2" y="28"/>
                    <a:pt x="2" y="24"/>
                  </a:cubicBezTo>
                  <a:cubicBezTo>
                    <a:pt x="2" y="22"/>
                    <a:pt x="5" y="19"/>
                    <a:pt x="8" y="20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7"/>
                    <a:pt x="8" y="26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8" y="25"/>
                    <a:pt x="8" y="24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6" y="24"/>
                    <a:pt x="6" y="25"/>
                    <a:pt x="6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2" y="24"/>
                    <a:pt x="11" y="21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20"/>
                    <a:pt x="13" y="19"/>
                  </a:cubicBezTo>
                  <a:close/>
                  <a:moveTo>
                    <a:pt x="13" y="28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8"/>
                  </a:cubicBezTo>
                  <a:close/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1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1" y="38"/>
                    <a:pt x="12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8" y="35"/>
                    <a:pt x="8" y="32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lose/>
                  <a:moveTo>
                    <a:pt x="13" y="32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5"/>
                    <a:pt x="12" y="34"/>
                    <a:pt x="13" y="33"/>
                  </a:cubicBezTo>
                  <a:cubicBezTo>
                    <a:pt x="12" y="33"/>
                    <a:pt x="12" y="32"/>
                    <a:pt x="1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808">
              <a:extLst>
                <a:ext uri="{FF2B5EF4-FFF2-40B4-BE49-F238E27FC236}">
                  <a16:creationId xmlns:a16="http://schemas.microsoft.com/office/drawing/2014/main" id="{EFB2F858-364F-46F9-80F5-49F003EFF3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311"/>
              <a:ext cx="51" cy="50"/>
            </a:xfrm>
            <a:custGeom>
              <a:avLst/>
              <a:gdLst>
                <a:gd name="T0" fmla="*/ 36 w 44"/>
                <a:gd name="T1" fmla="*/ 25 h 43"/>
                <a:gd name="T2" fmla="*/ 34 w 44"/>
                <a:gd name="T3" fmla="*/ 32 h 43"/>
                <a:gd name="T4" fmla="*/ 34 w 44"/>
                <a:gd name="T5" fmla="*/ 21 h 43"/>
                <a:gd name="T6" fmla="*/ 34 w 44"/>
                <a:gd name="T7" fmla="*/ 5 h 43"/>
                <a:gd name="T8" fmla="*/ 34 w 44"/>
                <a:gd name="T9" fmla="*/ 35 h 43"/>
                <a:gd name="T10" fmla="*/ 34 w 44"/>
                <a:gd name="T11" fmla="*/ 14 h 43"/>
                <a:gd name="T12" fmla="*/ 34 w 44"/>
                <a:gd name="T13" fmla="*/ 23 h 43"/>
                <a:gd name="T14" fmla="*/ 32 w 44"/>
                <a:gd name="T15" fmla="*/ 28 h 43"/>
                <a:gd name="T16" fmla="*/ 29 w 44"/>
                <a:gd name="T17" fmla="*/ 39 h 43"/>
                <a:gd name="T18" fmla="*/ 31 w 44"/>
                <a:gd name="T19" fmla="*/ 10 h 43"/>
                <a:gd name="T20" fmla="*/ 29 w 44"/>
                <a:gd name="T21" fmla="*/ 9 h 43"/>
                <a:gd name="T22" fmla="*/ 29 w 44"/>
                <a:gd name="T23" fmla="*/ 16 h 43"/>
                <a:gd name="T24" fmla="*/ 28 w 44"/>
                <a:gd name="T25" fmla="*/ 32 h 43"/>
                <a:gd name="T26" fmla="*/ 28 w 44"/>
                <a:gd name="T27" fmla="*/ 24 h 43"/>
                <a:gd name="T28" fmla="*/ 28 w 44"/>
                <a:gd name="T29" fmla="*/ 12 h 43"/>
                <a:gd name="T30" fmla="*/ 28 w 44"/>
                <a:gd name="T31" fmla="*/ 18 h 43"/>
                <a:gd name="T32" fmla="*/ 28 w 44"/>
                <a:gd name="T33" fmla="*/ 25 h 43"/>
                <a:gd name="T34" fmla="*/ 27 w 44"/>
                <a:gd name="T35" fmla="*/ 37 h 43"/>
                <a:gd name="T36" fmla="*/ 27 w 44"/>
                <a:gd name="T37" fmla="*/ 12 h 43"/>
                <a:gd name="T38" fmla="*/ 27 w 44"/>
                <a:gd name="T39" fmla="*/ 17 h 43"/>
                <a:gd name="T40" fmla="*/ 27 w 44"/>
                <a:gd name="T41" fmla="*/ 26 h 43"/>
                <a:gd name="T42" fmla="*/ 25 w 44"/>
                <a:gd name="T43" fmla="*/ 38 h 43"/>
                <a:gd name="T44" fmla="*/ 25 w 44"/>
                <a:gd name="T45" fmla="*/ 5 h 43"/>
                <a:gd name="T46" fmla="*/ 25 w 44"/>
                <a:gd name="T47" fmla="*/ 15 h 43"/>
                <a:gd name="T48" fmla="*/ 23 w 44"/>
                <a:gd name="T49" fmla="*/ 27 h 43"/>
                <a:gd name="T50" fmla="*/ 25 w 44"/>
                <a:gd name="T51" fmla="*/ 31 h 43"/>
                <a:gd name="T52" fmla="*/ 25 w 44"/>
                <a:gd name="T53" fmla="*/ 41 h 43"/>
                <a:gd name="T54" fmla="*/ 22 w 44"/>
                <a:gd name="T55" fmla="*/ 12 h 43"/>
                <a:gd name="T56" fmla="*/ 22 w 44"/>
                <a:gd name="T57" fmla="*/ 13 h 43"/>
                <a:gd name="T58" fmla="*/ 22 w 44"/>
                <a:gd name="T59" fmla="*/ 15 h 43"/>
                <a:gd name="T60" fmla="*/ 22 w 44"/>
                <a:gd name="T61" fmla="*/ 28 h 43"/>
                <a:gd name="T62" fmla="*/ 21 w 44"/>
                <a:gd name="T63" fmla="*/ 40 h 43"/>
                <a:gd name="T64" fmla="*/ 21 w 44"/>
                <a:gd name="T65" fmla="*/ 13 h 43"/>
                <a:gd name="T66" fmla="*/ 22 w 44"/>
                <a:gd name="T67" fmla="*/ 27 h 43"/>
                <a:gd name="T68" fmla="*/ 22 w 44"/>
                <a:gd name="T69" fmla="*/ 30 h 43"/>
                <a:gd name="T70" fmla="*/ 21 w 44"/>
                <a:gd name="T71" fmla="*/ 41 h 43"/>
                <a:gd name="T72" fmla="*/ 21 w 44"/>
                <a:gd name="T73" fmla="*/ 7 h 43"/>
                <a:gd name="T74" fmla="*/ 21 w 44"/>
                <a:gd name="T75" fmla="*/ 14 h 43"/>
                <a:gd name="T76" fmla="*/ 21 w 44"/>
                <a:gd name="T77" fmla="*/ 27 h 43"/>
                <a:gd name="T78" fmla="*/ 19 w 44"/>
                <a:gd name="T79" fmla="*/ 34 h 43"/>
                <a:gd name="T80" fmla="*/ 19 w 44"/>
                <a:gd name="T81" fmla="*/ 37 h 43"/>
                <a:gd name="T82" fmla="*/ 17 w 44"/>
                <a:gd name="T83" fmla="*/ 8 h 43"/>
                <a:gd name="T84" fmla="*/ 19 w 44"/>
                <a:gd name="T85" fmla="*/ 14 h 43"/>
                <a:gd name="T86" fmla="*/ 19 w 44"/>
                <a:gd name="T87" fmla="*/ 27 h 43"/>
                <a:gd name="T88" fmla="*/ 19 w 44"/>
                <a:gd name="T89" fmla="*/ 32 h 43"/>
                <a:gd name="T90" fmla="*/ 17 w 44"/>
                <a:gd name="T91" fmla="*/ 2 h 43"/>
                <a:gd name="T92" fmla="*/ 16 w 44"/>
                <a:gd name="T93" fmla="*/ 11 h 43"/>
                <a:gd name="T94" fmla="*/ 16 w 44"/>
                <a:gd name="T95" fmla="*/ 25 h 43"/>
                <a:gd name="T96" fmla="*/ 17 w 44"/>
                <a:gd name="T97" fmla="*/ 31 h 43"/>
                <a:gd name="T98" fmla="*/ 16 w 44"/>
                <a:gd name="T99" fmla="*/ 2 h 43"/>
                <a:gd name="T100" fmla="*/ 16 w 44"/>
                <a:gd name="T101" fmla="*/ 18 h 43"/>
                <a:gd name="T102" fmla="*/ 16 w 44"/>
                <a:gd name="T103" fmla="*/ 25 h 43"/>
                <a:gd name="T104" fmla="*/ 16 w 44"/>
                <a:gd name="T105" fmla="*/ 32 h 43"/>
                <a:gd name="T106" fmla="*/ 14 w 44"/>
                <a:gd name="T107" fmla="*/ 41 h 43"/>
                <a:gd name="T108" fmla="*/ 14 w 44"/>
                <a:gd name="T109" fmla="*/ 4 h 43"/>
                <a:gd name="T110" fmla="*/ 11 w 44"/>
                <a:gd name="T111" fmla="*/ 19 h 43"/>
                <a:gd name="T112" fmla="*/ 12 w 44"/>
                <a:gd name="T113" fmla="*/ 29 h 43"/>
                <a:gd name="T114" fmla="*/ 14 w 44"/>
                <a:gd name="T115" fmla="*/ 30 h 43"/>
                <a:gd name="T116" fmla="*/ 10 w 44"/>
                <a:gd name="T117" fmla="*/ 29 h 43"/>
                <a:gd name="T118" fmla="*/ 4 w 44"/>
                <a:gd name="T119" fmla="*/ 14 h 43"/>
                <a:gd name="T120" fmla="*/ 9 w 44"/>
                <a:gd name="T121" fmla="*/ 16 h 43"/>
                <a:gd name="T122" fmla="*/ 10 w 44"/>
                <a:gd name="T123" fmla="*/ 29 h 43"/>
                <a:gd name="T124" fmla="*/ 7 w 44"/>
                <a:gd name="T125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6" y="5"/>
                    <a:pt x="37" y="7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8" y="12"/>
                    <a:pt x="39" y="12"/>
                    <a:pt x="41" y="13"/>
                  </a:cubicBezTo>
                  <a:cubicBezTo>
                    <a:pt x="44" y="16"/>
                    <a:pt x="44" y="20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4"/>
                    <a:pt x="39" y="24"/>
                    <a:pt x="39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2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1" y="29"/>
                  </a:cubicBezTo>
                  <a:cubicBezTo>
                    <a:pt x="40" y="27"/>
                    <a:pt x="39" y="25"/>
                    <a:pt x="37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9" y="12"/>
                    <a:pt x="36" y="12"/>
                    <a:pt x="34" y="13"/>
                  </a:cubicBezTo>
                  <a:cubicBezTo>
                    <a:pt x="35" y="12"/>
                    <a:pt x="36" y="11"/>
                    <a:pt x="36" y="9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1" y="28"/>
                    <a:pt x="39" y="25"/>
                    <a:pt x="36" y="25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9" y="26"/>
                    <a:pt x="40" y="28"/>
                    <a:pt x="39" y="31"/>
                  </a:cubicBezTo>
                  <a:cubicBezTo>
                    <a:pt x="39" y="33"/>
                    <a:pt x="37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5" y="32"/>
                    <a:pt x="35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1"/>
                    <a:pt x="38" y="29"/>
                    <a:pt x="36" y="28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1"/>
                    <a:pt x="35" y="30"/>
                    <a:pt x="35" y="30"/>
                  </a:cubicBezTo>
                  <a:cubicBezTo>
                    <a:pt x="34" y="29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6" y="29"/>
                  </a:cubicBezTo>
                  <a:cubicBezTo>
                    <a:pt x="37" y="29"/>
                    <a:pt x="36" y="31"/>
                    <a:pt x="35" y="31"/>
                  </a:cubicBezTo>
                  <a:cubicBezTo>
                    <a:pt x="35" y="31"/>
                    <a:pt x="35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42" y="22"/>
                    <a:pt x="43" y="18"/>
                    <a:pt x="41" y="15"/>
                  </a:cubicBezTo>
                  <a:cubicBezTo>
                    <a:pt x="40" y="13"/>
                    <a:pt x="37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7" y="13"/>
                    <a:pt x="39" y="14"/>
                    <a:pt x="41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8" y="23"/>
                    <a:pt x="37" y="24"/>
                    <a:pt x="36" y="24"/>
                  </a:cubicBezTo>
                  <a:cubicBezTo>
                    <a:pt x="36" y="24"/>
                    <a:pt x="36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7" y="16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6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8" y="18"/>
                    <a:pt x="37" y="18"/>
                  </a:cubicBezTo>
                  <a:cubicBezTo>
                    <a:pt x="36" y="18"/>
                    <a:pt x="35" y="18"/>
                    <a:pt x="36" y="17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7"/>
                    <a:pt x="37" y="17"/>
                  </a:cubicBezTo>
                  <a:cubicBezTo>
                    <a:pt x="38" y="17"/>
                    <a:pt x="39" y="18"/>
                    <a:pt x="38" y="19"/>
                  </a:cubicBezTo>
                  <a:cubicBezTo>
                    <a:pt x="38" y="21"/>
                    <a:pt x="36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5" y="13"/>
                    <a:pt x="35" y="12"/>
                    <a:pt x="35" y="12"/>
                  </a:cubicBezTo>
                  <a:cubicBezTo>
                    <a:pt x="36" y="9"/>
                    <a:pt x="36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5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32" y="37"/>
                    <a:pt x="32" y="39"/>
                    <a:pt x="31" y="40"/>
                  </a:cubicBezTo>
                  <a:cubicBezTo>
                    <a:pt x="30" y="41"/>
                    <a:pt x="30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3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4" y="5"/>
                    <a:pt x="33" y="4"/>
                    <a:pt x="31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3" y="5"/>
                    <a:pt x="34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2" y="17"/>
                    <a:pt x="33" y="15"/>
                  </a:cubicBezTo>
                  <a:cubicBezTo>
                    <a:pt x="33" y="15"/>
                    <a:pt x="33" y="15"/>
                    <a:pt x="32" y="15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2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1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1" y="20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1" y="27"/>
                    <a:pt x="32" y="29"/>
                  </a:cubicBezTo>
                  <a:cubicBezTo>
                    <a:pt x="32" y="31"/>
                    <a:pt x="33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1" y="31"/>
                    <a:pt x="31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7"/>
                    <a:pt x="31" y="26"/>
                    <a:pt x="33" y="24"/>
                  </a:cubicBezTo>
                  <a:cubicBezTo>
                    <a:pt x="31" y="24"/>
                    <a:pt x="30" y="23"/>
                    <a:pt x="29" y="21"/>
                  </a:cubicBezTo>
                  <a:cubicBezTo>
                    <a:pt x="30" y="23"/>
                    <a:pt x="29" y="24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2"/>
                    <a:pt x="32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3" y="25"/>
                    <a:pt x="32" y="27"/>
                    <a:pt x="32" y="29"/>
                  </a:cubicBezTo>
                  <a:cubicBezTo>
                    <a:pt x="32" y="30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3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4" y="34"/>
                    <a:pt x="33" y="34"/>
                    <a:pt x="32" y="34"/>
                  </a:cubicBezTo>
                  <a:cubicBezTo>
                    <a:pt x="32" y="34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4"/>
                    <a:pt x="32" y="35"/>
                  </a:cubicBezTo>
                  <a:cubicBezTo>
                    <a:pt x="33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40"/>
                  </a:moveTo>
                  <a:cubicBezTo>
                    <a:pt x="31" y="39"/>
                    <a:pt x="31" y="36"/>
                    <a:pt x="30" y="34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6"/>
                    <a:pt x="30" y="38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30" y="12"/>
                    <a:pt x="30" y="12"/>
                  </a:cubicBezTo>
                  <a:cubicBezTo>
                    <a:pt x="31" y="12"/>
                    <a:pt x="33" y="10"/>
                    <a:pt x="32" y="8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2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1"/>
                    <a:pt x="31" y="10"/>
                  </a:cubicBezTo>
                  <a:cubicBezTo>
                    <a:pt x="31" y="9"/>
                    <a:pt x="31" y="8"/>
                    <a:pt x="31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8" y="3"/>
                  </a:moveTo>
                  <a:cubicBezTo>
                    <a:pt x="28" y="3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3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lose/>
                  <a:moveTo>
                    <a:pt x="29" y="41"/>
                  </a:moveTo>
                  <a:cubicBezTo>
                    <a:pt x="29" y="42"/>
                    <a:pt x="28" y="42"/>
                    <a:pt x="28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4"/>
                    <a:pt x="28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7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lose/>
                  <a:moveTo>
                    <a:pt x="29" y="18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9" y="18"/>
                    <a:pt x="29" y="18"/>
                  </a:cubicBezTo>
                  <a:close/>
                  <a:moveTo>
                    <a:pt x="29" y="20"/>
                  </a:moveTo>
                  <a:cubicBezTo>
                    <a:pt x="29" y="19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30" y="23"/>
                    <a:pt x="26" y="27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8" y="32"/>
                  </a:move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6" y="27"/>
                    <a:pt x="30" y="23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9" y="22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32"/>
                    <a:pt x="28" y="32"/>
                    <a:pt x="28" y="32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8" y="24"/>
                    <a:pt x="28" y="25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8" y="20"/>
                    <a:pt x="28" y="20"/>
                    <a:pt x="28" y="19"/>
                  </a:cubicBezTo>
                  <a:lnTo>
                    <a:pt x="28" y="24"/>
                  </a:lnTo>
                  <a:close/>
                  <a:moveTo>
                    <a:pt x="27" y="3"/>
                  </a:moveTo>
                  <a:cubicBezTo>
                    <a:pt x="27" y="3"/>
                    <a:pt x="28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8" y="42"/>
                  </a:moveTo>
                  <a:cubicBezTo>
                    <a:pt x="28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2"/>
                    <a:pt x="28" y="42"/>
                    <a:pt x="28" y="42"/>
                  </a:cubicBezTo>
                  <a:close/>
                  <a:moveTo>
                    <a:pt x="28" y="4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lose/>
                  <a:moveTo>
                    <a:pt x="28" y="11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8" y="12"/>
                    <a:pt x="28" y="12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5"/>
                  </a:cubicBezTo>
                  <a:close/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28" y="17"/>
                  </a:moveTo>
                  <a:cubicBezTo>
                    <a:pt x="28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32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8" y="32"/>
                    <a:pt x="28" y="32"/>
                  </a:cubicBezTo>
                  <a:close/>
                  <a:moveTo>
                    <a:pt x="28" y="40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6"/>
                    <a:pt x="27" y="36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lose/>
                  <a:moveTo>
                    <a:pt x="27" y="42"/>
                  </a:moveTo>
                  <a:cubicBezTo>
                    <a:pt x="27" y="42"/>
                    <a:pt x="26" y="43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6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6" y="9"/>
                    <a:pt x="26" y="7"/>
                  </a:cubicBezTo>
                  <a:cubicBezTo>
                    <a:pt x="26" y="6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6" y="12"/>
                    <a:pt x="25" y="11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1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6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7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8"/>
                    <a:pt x="27" y="27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1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6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2"/>
                    <a:pt x="27" y="32"/>
                    <a:pt x="27" y="32"/>
                  </a:cubicBezTo>
                  <a:close/>
                  <a:moveTo>
                    <a:pt x="27" y="35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6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7" y="37"/>
                    <a:pt x="27" y="36"/>
                  </a:cubicBezTo>
                  <a:cubicBezTo>
                    <a:pt x="27" y="36"/>
                    <a:pt x="26" y="36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6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6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7" y="40"/>
                  </a:move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5" y="27"/>
                  </a:moveTo>
                  <a:cubicBezTo>
                    <a:pt x="26" y="27"/>
                    <a:pt x="26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5" y="27"/>
                    <a:pt x="25" y="27"/>
                  </a:cubicBezTo>
                  <a:close/>
                  <a:moveTo>
                    <a:pt x="22" y="1"/>
                  </a:moveTo>
                  <a:cubicBezTo>
                    <a:pt x="23" y="2"/>
                    <a:pt x="23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4"/>
                    <a:pt x="23" y="3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5" y="42"/>
                  </a:moveTo>
                  <a:cubicBezTo>
                    <a:pt x="24" y="42"/>
                    <a:pt x="23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5" y="9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5"/>
                    <a:pt x="24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4" y="16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4" y="16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4" y="27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4" y="32"/>
                    <a:pt x="24" y="33"/>
                    <a:pt x="23" y="34"/>
                  </a:cubicBezTo>
                  <a:cubicBezTo>
                    <a:pt x="23" y="35"/>
                    <a:pt x="23" y="37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8"/>
                    <a:pt x="22" y="35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2"/>
                    <a:pt x="24" y="32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4" y="33"/>
                    <a:pt x="24" y="33"/>
                  </a:cubicBezTo>
                  <a:cubicBezTo>
                    <a:pt x="23" y="34"/>
                    <a:pt x="23" y="36"/>
                    <a:pt x="24" y="37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5" y="41"/>
                  </a:moveTo>
                  <a:cubicBezTo>
                    <a:pt x="24" y="41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1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7"/>
                    <a:pt x="25" y="6"/>
                    <a:pt x="24" y="5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3" y="5"/>
                    <a:pt x="24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1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8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lose/>
                  <a:moveTo>
                    <a:pt x="21" y="1"/>
                  </a:moveTo>
                  <a:cubicBezTo>
                    <a:pt x="21" y="1"/>
                    <a:pt x="21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2" y="6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2"/>
                  </a:cubicBezTo>
                  <a:close/>
                  <a:moveTo>
                    <a:pt x="22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29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0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1" y="39"/>
                    <a:pt x="21" y="39"/>
                    <a:pt x="21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1" y="9"/>
                  </a:moveTo>
                  <a:cubicBezTo>
                    <a:pt x="21" y="8"/>
                    <a:pt x="21" y="8"/>
                    <a:pt x="21" y="7"/>
                  </a:cubicBezTo>
                  <a:lnTo>
                    <a:pt x="21" y="9"/>
                  </a:lnTo>
                  <a:close/>
                  <a:moveTo>
                    <a:pt x="19" y="1"/>
                  </a:moveTo>
                  <a:cubicBezTo>
                    <a:pt x="20" y="1"/>
                    <a:pt x="20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9" y="39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7"/>
                    <a:pt x="20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2"/>
                    <a:pt x="20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7"/>
                    <a:pt x="20" y="7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0" y="32"/>
                    <a:pt x="20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1"/>
                    <a:pt x="20" y="31"/>
                    <a:pt x="21" y="30"/>
                  </a:cubicBezTo>
                  <a:close/>
                  <a:moveTo>
                    <a:pt x="21" y="31"/>
                  </a:moveTo>
                  <a:cubicBezTo>
                    <a:pt x="20" y="32"/>
                    <a:pt x="20" y="33"/>
                    <a:pt x="20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20" y="37"/>
                    <a:pt x="20" y="38"/>
                  </a:cubicBezTo>
                  <a:cubicBezTo>
                    <a:pt x="20" y="38"/>
                    <a:pt x="20" y="39"/>
                    <a:pt x="21" y="39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1" y="32"/>
                  </a:cubicBezTo>
                  <a:lnTo>
                    <a:pt x="21" y="31"/>
                  </a:lnTo>
                  <a:close/>
                  <a:moveTo>
                    <a:pt x="19" y="38"/>
                  </a:moveTo>
                  <a:cubicBezTo>
                    <a:pt x="18" y="39"/>
                    <a:pt x="18" y="40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9"/>
                    <a:pt x="19" y="38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7" y="1"/>
                  </a:moveTo>
                  <a:cubicBezTo>
                    <a:pt x="18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6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9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4"/>
                    <a:pt x="19" y="5"/>
                  </a:cubicBezTo>
                  <a:close/>
                  <a:moveTo>
                    <a:pt x="19" y="10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9" y="10"/>
                  </a:cubicBezTo>
                  <a:close/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7" y="17"/>
                    <a:pt x="17" y="1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4"/>
                    <a:pt x="17" y="15"/>
                    <a:pt x="17" y="16"/>
                  </a:cubicBezTo>
                  <a:cubicBezTo>
                    <a:pt x="17" y="16"/>
                    <a:pt x="18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7"/>
                    <a:pt x="17" y="18"/>
                    <a:pt x="17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9"/>
                    <a:pt x="18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8"/>
                    <a:pt x="18" y="28"/>
                    <a:pt x="19" y="28"/>
                  </a:cubicBezTo>
                  <a:close/>
                  <a:moveTo>
                    <a:pt x="19" y="32"/>
                  </a:move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1"/>
                    <a:pt x="19" y="31"/>
                    <a:pt x="19" y="32"/>
                  </a:cubicBezTo>
                  <a:close/>
                  <a:moveTo>
                    <a:pt x="17" y="39"/>
                  </a:moveTo>
                  <a:cubicBezTo>
                    <a:pt x="18" y="38"/>
                    <a:pt x="19" y="37"/>
                    <a:pt x="19" y="36"/>
                  </a:cubicBezTo>
                  <a:cubicBezTo>
                    <a:pt x="19" y="34"/>
                    <a:pt x="18" y="32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3"/>
                    <a:pt x="18" y="34"/>
                    <a:pt x="18" y="36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25"/>
                  </a:moveTo>
                  <a:cubicBezTo>
                    <a:pt x="17" y="25"/>
                    <a:pt x="18" y="26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6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lose/>
                  <a:moveTo>
                    <a:pt x="17" y="7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7"/>
                    <a:pt x="17" y="7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4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7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27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30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8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8"/>
                    <a:pt x="17" y="38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5" y="41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2"/>
                  </a:moveTo>
                  <a:cubicBezTo>
                    <a:pt x="15" y="2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8" y="15"/>
                    <a:pt x="14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4" y="20"/>
                    <a:pt x="18" y="16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7" y="15"/>
                    <a:pt x="14" y="18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6" y="35"/>
                    <a:pt x="16" y="34"/>
                    <a:pt x="16" y="34"/>
                  </a:cubicBezTo>
                  <a:cubicBezTo>
                    <a:pt x="15" y="34"/>
                    <a:pt x="15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6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6" y="35"/>
                  </a:cubicBezTo>
                  <a:cubicBezTo>
                    <a:pt x="15" y="36"/>
                    <a:pt x="15" y="36"/>
                    <a:pt x="14" y="36"/>
                  </a:cubicBezTo>
                  <a:close/>
                  <a:moveTo>
                    <a:pt x="14" y="41"/>
                  </a:moveTo>
                  <a:cubicBezTo>
                    <a:pt x="13" y="41"/>
                    <a:pt x="11" y="40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3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2" y="7"/>
                    <a:pt x="12" y="8"/>
                  </a:cubicBezTo>
                  <a:cubicBezTo>
                    <a:pt x="12" y="6"/>
                    <a:pt x="13" y="4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5"/>
                    <a:pt x="13" y="7"/>
                    <a:pt x="14" y="9"/>
                  </a:cubicBezTo>
                  <a:cubicBezTo>
                    <a:pt x="13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3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1"/>
                    <a:pt x="12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8"/>
                    <a:pt x="13" y="16"/>
                    <a:pt x="13" y="14"/>
                  </a:cubicBezTo>
                  <a:cubicBezTo>
                    <a:pt x="12" y="12"/>
                    <a:pt x="11" y="11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5"/>
                    <a:pt x="13" y="17"/>
                    <a:pt x="11" y="19"/>
                  </a:cubicBezTo>
                  <a:cubicBezTo>
                    <a:pt x="13" y="19"/>
                    <a:pt x="14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4" y="27"/>
                    <a:pt x="13" y="27"/>
                    <a:pt x="12" y="27"/>
                  </a:cubicBezTo>
                  <a:cubicBezTo>
                    <a:pt x="13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3" y="28"/>
                    <a:pt x="12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1" y="33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3" y="35"/>
                    <a:pt x="12" y="35"/>
                  </a:cubicBezTo>
                  <a:cubicBezTo>
                    <a:pt x="12" y="33"/>
                    <a:pt x="13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3" y="34"/>
                    <a:pt x="13" y="33"/>
                  </a:cubicBezTo>
                  <a:cubicBezTo>
                    <a:pt x="13" y="32"/>
                    <a:pt x="14" y="32"/>
                    <a:pt x="14" y="31"/>
                  </a:cubicBezTo>
                  <a:close/>
                  <a:moveTo>
                    <a:pt x="14" y="39"/>
                  </a:moveTo>
                  <a:cubicBezTo>
                    <a:pt x="14" y="39"/>
                    <a:pt x="13" y="39"/>
                    <a:pt x="13" y="39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8"/>
                    <a:pt x="12" y="39"/>
                    <a:pt x="13" y="39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lose/>
                  <a:moveTo>
                    <a:pt x="10" y="29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1" y="27"/>
                    <a:pt x="11" y="25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5"/>
                    <a:pt x="12" y="28"/>
                    <a:pt x="10" y="29"/>
                  </a:cubicBezTo>
                  <a:close/>
                  <a:moveTo>
                    <a:pt x="10" y="18"/>
                  </a:moveTo>
                  <a:cubicBezTo>
                    <a:pt x="11" y="18"/>
                    <a:pt x="13" y="16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1" y="17"/>
                    <a:pt x="10" y="17"/>
                  </a:cubicBezTo>
                  <a:lnTo>
                    <a:pt x="10" y="18"/>
                  </a:lnTo>
                  <a:close/>
                  <a:moveTo>
                    <a:pt x="10" y="39"/>
                  </a:moveTo>
                  <a:cubicBezTo>
                    <a:pt x="8" y="38"/>
                    <a:pt x="8" y="36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2"/>
                    <a:pt x="8" y="31"/>
                  </a:cubicBezTo>
                  <a:cubicBezTo>
                    <a:pt x="7" y="31"/>
                    <a:pt x="5" y="31"/>
                    <a:pt x="4" y="30"/>
                  </a:cubicBezTo>
                  <a:cubicBezTo>
                    <a:pt x="0" y="27"/>
                    <a:pt x="0" y="22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8"/>
                    <a:pt x="3" y="11"/>
                    <a:pt x="4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5" y="19"/>
                    <a:pt x="4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6" y="31"/>
                    <a:pt x="8" y="31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5"/>
                    <a:pt x="9" y="37"/>
                    <a:pt x="10" y="38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10" y="8"/>
                  </a:moveTo>
                  <a:cubicBezTo>
                    <a:pt x="7" y="8"/>
                    <a:pt x="5" y="10"/>
                    <a:pt x="4" y="12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5" y="17"/>
                    <a:pt x="4" y="15"/>
                    <a:pt x="5" y="12"/>
                  </a:cubicBezTo>
                  <a:cubicBezTo>
                    <a:pt x="5" y="10"/>
                    <a:pt x="7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0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12"/>
                    <a:pt x="7" y="14"/>
                    <a:pt x="8" y="15"/>
                  </a:cubicBezTo>
                  <a:cubicBezTo>
                    <a:pt x="8" y="15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10" y="14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7" y="14"/>
                    <a:pt x="8" y="12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0" y="19"/>
                  </a:moveTo>
                  <a:cubicBezTo>
                    <a:pt x="10" y="19"/>
                    <a:pt x="10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19"/>
                  </a:move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2" y="21"/>
                    <a:pt x="1" y="25"/>
                    <a:pt x="3" y="28"/>
                  </a:cubicBezTo>
                  <a:cubicBezTo>
                    <a:pt x="4" y="30"/>
                    <a:pt x="7" y="31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7" y="30"/>
                    <a:pt x="5" y="29"/>
                    <a:pt x="3" y="27"/>
                  </a:cubicBezTo>
                  <a:cubicBezTo>
                    <a:pt x="2" y="25"/>
                    <a:pt x="3" y="21"/>
                    <a:pt x="6" y="20"/>
                  </a:cubicBezTo>
                  <a:cubicBezTo>
                    <a:pt x="7" y="20"/>
                    <a:pt x="7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2"/>
                  </a:move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6" y="27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8" y="23"/>
                    <a:pt x="7" y="23"/>
                  </a:cubicBezTo>
                  <a:cubicBezTo>
                    <a:pt x="7" y="24"/>
                    <a:pt x="6" y="25"/>
                    <a:pt x="7" y="25"/>
                  </a:cubicBezTo>
                  <a:cubicBezTo>
                    <a:pt x="8" y="25"/>
                    <a:pt x="9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8" y="26"/>
                    <a:pt x="7" y="26"/>
                  </a:cubicBezTo>
                  <a:cubicBezTo>
                    <a:pt x="6" y="26"/>
                    <a:pt x="6" y="25"/>
                    <a:pt x="6" y="24"/>
                  </a:cubicBezTo>
                  <a:cubicBezTo>
                    <a:pt x="6" y="22"/>
                    <a:pt x="8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0" y="30"/>
                  </a:moveTo>
                  <a:cubicBezTo>
                    <a:pt x="9" y="30"/>
                    <a:pt x="9" y="31"/>
                    <a:pt x="9" y="31"/>
                  </a:cubicBezTo>
                  <a:cubicBezTo>
                    <a:pt x="8" y="34"/>
                    <a:pt x="8" y="36"/>
                    <a:pt x="10" y="3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9" y="33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lnTo>
                    <a:pt x="1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809">
              <a:extLst>
                <a:ext uri="{FF2B5EF4-FFF2-40B4-BE49-F238E27FC236}">
                  <a16:creationId xmlns:a16="http://schemas.microsoft.com/office/drawing/2014/main" id="{FC35DC8B-E4A7-4B50-9538-34421104FF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" y="220"/>
              <a:ext cx="53" cy="48"/>
            </a:xfrm>
            <a:custGeom>
              <a:avLst/>
              <a:gdLst>
                <a:gd name="T0" fmla="*/ 37 w 45"/>
                <a:gd name="T1" fmla="*/ 34 h 42"/>
                <a:gd name="T2" fmla="*/ 33 w 45"/>
                <a:gd name="T3" fmla="*/ 34 h 42"/>
                <a:gd name="T4" fmla="*/ 34 w 45"/>
                <a:gd name="T5" fmla="*/ 30 h 42"/>
                <a:gd name="T6" fmla="*/ 37 w 45"/>
                <a:gd name="T7" fmla="*/ 17 h 42"/>
                <a:gd name="T8" fmla="*/ 37 w 45"/>
                <a:gd name="T9" fmla="*/ 19 h 42"/>
                <a:gd name="T10" fmla="*/ 33 w 45"/>
                <a:gd name="T11" fmla="*/ 34 h 42"/>
                <a:gd name="T12" fmla="*/ 33 w 45"/>
                <a:gd name="T13" fmla="*/ 12 h 42"/>
                <a:gd name="T14" fmla="*/ 33 w 45"/>
                <a:gd name="T15" fmla="*/ 22 h 42"/>
                <a:gd name="T16" fmla="*/ 31 w 45"/>
                <a:gd name="T17" fmla="*/ 37 h 42"/>
                <a:gd name="T18" fmla="*/ 31 w 45"/>
                <a:gd name="T19" fmla="*/ 10 h 42"/>
                <a:gd name="T20" fmla="*/ 29 w 45"/>
                <a:gd name="T21" fmla="*/ 41 h 42"/>
                <a:gd name="T22" fmla="*/ 29 w 45"/>
                <a:gd name="T23" fmla="*/ 8 h 42"/>
                <a:gd name="T24" fmla="*/ 29 w 45"/>
                <a:gd name="T25" fmla="*/ 22 h 42"/>
                <a:gd name="T26" fmla="*/ 31 w 45"/>
                <a:gd name="T27" fmla="*/ 31 h 42"/>
                <a:gd name="T28" fmla="*/ 29 w 45"/>
                <a:gd name="T29" fmla="*/ 40 h 42"/>
                <a:gd name="T30" fmla="*/ 29 w 45"/>
                <a:gd name="T31" fmla="*/ 3 h 42"/>
                <a:gd name="T32" fmla="*/ 27 w 45"/>
                <a:gd name="T33" fmla="*/ 15 h 42"/>
                <a:gd name="T34" fmla="*/ 29 w 45"/>
                <a:gd name="T35" fmla="*/ 29 h 42"/>
                <a:gd name="T36" fmla="*/ 28 w 45"/>
                <a:gd name="T37" fmla="*/ 32 h 42"/>
                <a:gd name="T38" fmla="*/ 27 w 45"/>
                <a:gd name="T39" fmla="*/ 17 h 42"/>
                <a:gd name="T40" fmla="*/ 27 w 45"/>
                <a:gd name="T41" fmla="*/ 3 h 42"/>
                <a:gd name="T42" fmla="*/ 27 w 45"/>
                <a:gd name="T43" fmla="*/ 11 h 42"/>
                <a:gd name="T44" fmla="*/ 25 w 45"/>
                <a:gd name="T45" fmla="*/ 15 h 42"/>
                <a:gd name="T46" fmla="*/ 27 w 45"/>
                <a:gd name="T47" fmla="*/ 26 h 42"/>
                <a:gd name="T48" fmla="*/ 27 w 45"/>
                <a:gd name="T49" fmla="*/ 33 h 42"/>
                <a:gd name="T50" fmla="*/ 27 w 45"/>
                <a:gd name="T51" fmla="*/ 38 h 42"/>
                <a:gd name="T52" fmla="*/ 24 w 45"/>
                <a:gd name="T53" fmla="*/ 6 h 42"/>
                <a:gd name="T54" fmla="*/ 24 w 45"/>
                <a:gd name="T55" fmla="*/ 13 h 42"/>
                <a:gd name="T56" fmla="*/ 24 w 45"/>
                <a:gd name="T57" fmla="*/ 15 h 42"/>
                <a:gd name="T58" fmla="*/ 25 w 45"/>
                <a:gd name="T59" fmla="*/ 28 h 42"/>
                <a:gd name="T60" fmla="*/ 25 w 45"/>
                <a:gd name="T61" fmla="*/ 36 h 42"/>
                <a:gd name="T62" fmla="*/ 24 w 45"/>
                <a:gd name="T63" fmla="*/ 42 h 42"/>
                <a:gd name="T64" fmla="*/ 24 w 45"/>
                <a:gd name="T65" fmla="*/ 14 h 42"/>
                <a:gd name="T66" fmla="*/ 21 w 45"/>
                <a:gd name="T67" fmla="*/ 15 h 42"/>
                <a:gd name="T68" fmla="*/ 24 w 45"/>
                <a:gd name="T69" fmla="*/ 27 h 42"/>
                <a:gd name="T70" fmla="*/ 24 w 45"/>
                <a:gd name="T71" fmla="*/ 31 h 42"/>
                <a:gd name="T72" fmla="*/ 21 w 45"/>
                <a:gd name="T73" fmla="*/ 10 h 42"/>
                <a:gd name="T74" fmla="*/ 21 w 45"/>
                <a:gd name="T75" fmla="*/ 37 h 42"/>
                <a:gd name="T76" fmla="*/ 21 w 45"/>
                <a:gd name="T77" fmla="*/ 10 h 42"/>
                <a:gd name="T78" fmla="*/ 21 w 45"/>
                <a:gd name="T79" fmla="*/ 15 h 42"/>
                <a:gd name="T80" fmla="*/ 21 w 45"/>
                <a:gd name="T81" fmla="*/ 27 h 42"/>
                <a:gd name="T82" fmla="*/ 21 w 45"/>
                <a:gd name="T83" fmla="*/ 33 h 42"/>
                <a:gd name="T84" fmla="*/ 19 w 45"/>
                <a:gd name="T85" fmla="*/ 1 h 42"/>
                <a:gd name="T86" fmla="*/ 19 w 45"/>
                <a:gd name="T87" fmla="*/ 10 h 42"/>
                <a:gd name="T88" fmla="*/ 19 w 45"/>
                <a:gd name="T89" fmla="*/ 16 h 42"/>
                <a:gd name="T90" fmla="*/ 21 w 45"/>
                <a:gd name="T91" fmla="*/ 27 h 42"/>
                <a:gd name="T92" fmla="*/ 19 w 45"/>
                <a:gd name="T93" fmla="*/ 27 h 42"/>
                <a:gd name="T94" fmla="*/ 15 w 45"/>
                <a:gd name="T95" fmla="*/ 2 h 42"/>
                <a:gd name="T96" fmla="*/ 18 w 45"/>
                <a:gd name="T97" fmla="*/ 10 h 42"/>
                <a:gd name="T98" fmla="*/ 19 w 45"/>
                <a:gd name="T99" fmla="*/ 14 h 42"/>
                <a:gd name="T100" fmla="*/ 15 w 45"/>
                <a:gd name="T101" fmla="*/ 19 h 42"/>
                <a:gd name="T102" fmla="*/ 17 w 45"/>
                <a:gd name="T103" fmla="*/ 22 h 42"/>
                <a:gd name="T104" fmla="*/ 15 w 45"/>
                <a:gd name="T105" fmla="*/ 39 h 42"/>
                <a:gd name="T106" fmla="*/ 15 w 45"/>
                <a:gd name="T107" fmla="*/ 35 h 42"/>
                <a:gd name="T108" fmla="*/ 3 w 45"/>
                <a:gd name="T109" fmla="*/ 22 h 42"/>
                <a:gd name="T110" fmla="*/ 14 w 45"/>
                <a:gd name="T111" fmla="*/ 10 h 42"/>
                <a:gd name="T112" fmla="*/ 7 w 45"/>
                <a:gd name="T113" fmla="*/ 18 h 42"/>
                <a:gd name="T114" fmla="*/ 10 w 45"/>
                <a:gd name="T115" fmla="*/ 12 h 42"/>
                <a:gd name="T116" fmla="*/ 11 w 45"/>
                <a:gd name="T117" fmla="*/ 25 h 42"/>
                <a:gd name="T118" fmla="*/ 8 w 45"/>
                <a:gd name="T119" fmla="*/ 25 h 42"/>
                <a:gd name="T120" fmla="*/ 12 w 45"/>
                <a:gd name="T121" fmla="*/ 31 h 42"/>
                <a:gd name="T122" fmla="*/ 13 w 45"/>
                <a:gd name="T12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3" y="35"/>
                  </a:moveTo>
                  <a:cubicBezTo>
                    <a:pt x="35" y="35"/>
                    <a:pt x="36" y="35"/>
                    <a:pt x="38" y="35"/>
                  </a:cubicBezTo>
                  <a:cubicBezTo>
                    <a:pt x="42" y="33"/>
                    <a:pt x="43" y="29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0" y="24"/>
                    <a:pt x="39" y="23"/>
                  </a:cubicBezTo>
                  <a:cubicBezTo>
                    <a:pt x="41" y="23"/>
                    <a:pt x="42" y="22"/>
                    <a:pt x="43" y="20"/>
                  </a:cubicBezTo>
                  <a:cubicBezTo>
                    <a:pt x="45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7" y="11"/>
                    <a:pt x="36" y="11"/>
                  </a:cubicBezTo>
                  <a:cubicBezTo>
                    <a:pt x="37" y="9"/>
                    <a:pt x="37" y="8"/>
                    <a:pt x="36" y="6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5" y="5"/>
                    <a:pt x="36" y="6"/>
                  </a:cubicBezTo>
                  <a:cubicBezTo>
                    <a:pt x="36" y="8"/>
                    <a:pt x="36" y="11"/>
                    <a:pt x="34" y="12"/>
                  </a:cubicBezTo>
                  <a:cubicBezTo>
                    <a:pt x="36" y="11"/>
                    <a:pt x="37" y="11"/>
                    <a:pt x="38" y="12"/>
                  </a:cubicBezTo>
                  <a:cubicBezTo>
                    <a:pt x="42" y="13"/>
                    <a:pt x="44" y="17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9" y="24"/>
                    <a:pt x="40" y="24"/>
                    <a:pt x="40" y="26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5"/>
                    <a:pt x="34" y="35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lose/>
                  <a:moveTo>
                    <a:pt x="33" y="34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5" y="34"/>
                    <a:pt x="37" y="34"/>
                    <a:pt x="39" y="32"/>
                  </a:cubicBezTo>
                  <a:cubicBezTo>
                    <a:pt x="41" y="30"/>
                    <a:pt x="41" y="27"/>
                    <a:pt x="38" y="25"/>
                  </a:cubicBezTo>
                  <a:cubicBezTo>
                    <a:pt x="38" y="24"/>
                    <a:pt x="37" y="24"/>
                    <a:pt x="37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4" y="22"/>
                    <a:pt x="34" y="22"/>
                    <a:pt x="35" y="22"/>
                  </a:cubicBezTo>
                  <a:cubicBezTo>
                    <a:pt x="35" y="22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8" y="23"/>
                    <a:pt x="38" y="24"/>
                    <a:pt x="39" y="24"/>
                  </a:cubicBezTo>
                  <a:cubicBezTo>
                    <a:pt x="42" y="26"/>
                    <a:pt x="42" y="31"/>
                    <a:pt x="39" y="33"/>
                  </a:cubicBezTo>
                  <a:cubicBezTo>
                    <a:pt x="37" y="34"/>
                    <a:pt x="35" y="35"/>
                    <a:pt x="33" y="34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6"/>
                    <a:pt x="36" y="26"/>
                    <a:pt x="36" y="28"/>
                  </a:cubicBezTo>
                  <a:cubicBezTo>
                    <a:pt x="37" y="28"/>
                    <a:pt x="37" y="29"/>
                    <a:pt x="36" y="29"/>
                  </a:cubicBezTo>
                  <a:cubicBezTo>
                    <a:pt x="35" y="29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6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5" y="31"/>
                  </a:cubicBezTo>
                  <a:cubicBezTo>
                    <a:pt x="34" y="31"/>
                    <a:pt x="34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8"/>
                    <a:pt x="35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7"/>
                    <a:pt x="34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5" y="15"/>
                    <a:pt x="37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7"/>
                    <a:pt x="40" y="19"/>
                    <a:pt x="38" y="19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6" y="19"/>
                    <a:pt x="37" y="20"/>
                    <a:pt x="36" y="19"/>
                  </a:cubicBezTo>
                  <a:cubicBezTo>
                    <a:pt x="35" y="18"/>
                    <a:pt x="36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6"/>
                    <a:pt x="35" y="17"/>
                    <a:pt x="35" y="18"/>
                  </a:cubicBezTo>
                  <a:cubicBezTo>
                    <a:pt x="34" y="20"/>
                    <a:pt x="35" y="22"/>
                    <a:pt x="37" y="22"/>
                  </a:cubicBezTo>
                  <a:cubicBezTo>
                    <a:pt x="40" y="22"/>
                    <a:pt x="42" y="20"/>
                    <a:pt x="42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40" y="12"/>
                    <a:pt x="43" y="14"/>
                    <a:pt x="43" y="18"/>
                  </a:cubicBezTo>
                  <a:cubicBezTo>
                    <a:pt x="42" y="21"/>
                    <a:pt x="40" y="23"/>
                    <a:pt x="37" y="23"/>
                  </a:cubicBezTo>
                  <a:cubicBezTo>
                    <a:pt x="35" y="22"/>
                    <a:pt x="33" y="20"/>
                    <a:pt x="34" y="17"/>
                  </a:cubicBezTo>
                  <a:cubicBezTo>
                    <a:pt x="35" y="16"/>
                    <a:pt x="36" y="16"/>
                    <a:pt x="37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7" y="17"/>
                    <a:pt x="36" y="18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9" y="18"/>
                    <a:pt x="39" y="17"/>
                    <a:pt x="38" y="16"/>
                  </a:cubicBezTo>
                  <a:cubicBezTo>
                    <a:pt x="37" y="15"/>
                    <a:pt x="35" y="15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6" y="7"/>
                    <a:pt x="34" y="5"/>
                  </a:cubicBezTo>
                  <a:cubicBezTo>
                    <a:pt x="34" y="5"/>
                    <a:pt x="33" y="5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6" y="7"/>
                    <a:pt x="36" y="10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close/>
                  <a:moveTo>
                    <a:pt x="33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2" y="33"/>
                    <a:pt x="32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5"/>
                    <a:pt x="33" y="35"/>
                  </a:cubicBezTo>
                  <a:close/>
                  <a:moveTo>
                    <a:pt x="33" y="3"/>
                  </a:moveTo>
                  <a:cubicBezTo>
                    <a:pt x="32" y="2"/>
                    <a:pt x="32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lose/>
                  <a:moveTo>
                    <a:pt x="33" y="4"/>
                  </a:move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4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2"/>
                    <a:pt x="32" y="12"/>
                    <a:pt x="33" y="12"/>
                  </a:cubicBezTo>
                  <a:close/>
                  <a:moveTo>
                    <a:pt x="33" y="13"/>
                  </a:move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5"/>
                    <a:pt x="31" y="16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2" y="13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7"/>
                  </a:moveTo>
                  <a:cubicBezTo>
                    <a:pt x="32" y="18"/>
                    <a:pt x="33" y="20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2"/>
                    <a:pt x="32" y="22"/>
                    <a:pt x="33" y="22"/>
                  </a:cubicBezTo>
                  <a:close/>
                  <a:moveTo>
                    <a:pt x="33" y="23"/>
                  </a:moveTo>
                  <a:cubicBezTo>
                    <a:pt x="32" y="23"/>
                    <a:pt x="32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3" y="25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2" y="27"/>
                    <a:pt x="31" y="28"/>
                    <a:pt x="31" y="29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2" y="26"/>
                    <a:pt x="33" y="25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2" y="28"/>
                    <a:pt x="31" y="31"/>
                    <a:pt x="32" y="32"/>
                  </a:cubicBezTo>
                  <a:cubicBezTo>
                    <a:pt x="33" y="32"/>
                    <a:pt x="33" y="32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2" y="33"/>
                    <a:pt x="32" y="32"/>
                  </a:cubicBezTo>
                  <a:cubicBezTo>
                    <a:pt x="31" y="31"/>
                    <a:pt x="31" y="28"/>
                    <a:pt x="33" y="27"/>
                  </a:cubicBezTo>
                  <a:close/>
                  <a:moveTo>
                    <a:pt x="31" y="39"/>
                  </a:move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6"/>
                    <a:pt x="31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2" y="34"/>
                    <a:pt x="32" y="35"/>
                  </a:cubicBezTo>
                  <a:cubicBezTo>
                    <a:pt x="32" y="36"/>
                    <a:pt x="32" y="38"/>
                    <a:pt x="31" y="39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15"/>
                  </a:moveTo>
                  <a:cubicBezTo>
                    <a:pt x="31" y="14"/>
                    <a:pt x="32" y="14"/>
                    <a:pt x="32" y="13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5"/>
                    <a:pt x="31" y="15"/>
                    <a:pt x="31" y="15"/>
                  </a:cubicBezTo>
                  <a:close/>
                  <a:moveTo>
                    <a:pt x="31" y="1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2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3" y="8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lose/>
                  <a:moveTo>
                    <a:pt x="31" y="2"/>
                  </a:moveTo>
                  <a:cubicBezTo>
                    <a:pt x="30" y="2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29" y="41"/>
                  </a:moveTo>
                  <a:cubicBezTo>
                    <a:pt x="30" y="41"/>
                    <a:pt x="30" y="41"/>
                    <a:pt x="31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40"/>
                    <a:pt x="30" y="40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1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0" y="3"/>
                    <a:pt x="30" y="3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lose/>
                  <a:moveTo>
                    <a:pt x="31" y="6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1" y="6"/>
                    <a:pt x="31" y="6"/>
                  </a:cubicBezTo>
                  <a:close/>
                  <a:moveTo>
                    <a:pt x="31" y="9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8"/>
                  </a:cubicBezTo>
                  <a:cubicBezTo>
                    <a:pt x="30" y="8"/>
                    <a:pt x="30" y="9"/>
                    <a:pt x="31" y="9"/>
                  </a:cubicBezTo>
                  <a:close/>
                  <a:moveTo>
                    <a:pt x="31" y="12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0" y="12"/>
                    <a:pt x="30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30" y="12"/>
                    <a:pt x="31" y="12"/>
                  </a:cubicBezTo>
                  <a:close/>
                  <a:moveTo>
                    <a:pt x="31" y="13"/>
                  </a:moveTo>
                  <a:cubicBezTo>
                    <a:pt x="30" y="13"/>
                    <a:pt x="30" y="13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4"/>
                    <a:pt x="31" y="14"/>
                  </a:cubicBezTo>
                  <a:cubicBezTo>
                    <a:pt x="30" y="15"/>
                    <a:pt x="29" y="16"/>
                    <a:pt x="29" y="18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1" y="15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5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0" y="19"/>
                    <a:pt x="30" y="21"/>
                    <a:pt x="30" y="23"/>
                  </a:cubicBezTo>
                  <a:cubicBezTo>
                    <a:pt x="30" y="23"/>
                    <a:pt x="30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4"/>
                    <a:pt x="30" y="24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1"/>
                    <a:pt x="30" y="18"/>
                    <a:pt x="31" y="15"/>
                  </a:cubicBezTo>
                  <a:close/>
                  <a:moveTo>
                    <a:pt x="31" y="24"/>
                  </a:moveTo>
                  <a:cubicBezTo>
                    <a:pt x="30" y="24"/>
                    <a:pt x="30" y="24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5"/>
                    <a:pt x="30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lose/>
                  <a:moveTo>
                    <a:pt x="31" y="27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30" y="30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8"/>
                    <a:pt x="31" y="27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37"/>
                  </a:move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9"/>
                    <a:pt x="30" y="38"/>
                    <a:pt x="31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2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3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8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6"/>
                    <a:pt x="29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8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9" y="24"/>
                    <a:pt x="28" y="25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6"/>
                    <a:pt x="29" y="26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9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40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40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4"/>
                    <a:pt x="29" y="22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8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9" y="18"/>
                    <a:pt x="29" y="21"/>
                    <a:pt x="29" y="23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9" y="23"/>
                    <a:pt x="29" y="22"/>
                    <a:pt x="29" y="21"/>
                  </a:cubicBezTo>
                  <a:cubicBezTo>
                    <a:pt x="29" y="19"/>
                    <a:pt x="28" y="18"/>
                    <a:pt x="27" y="16"/>
                  </a:cubicBezTo>
                  <a:lnTo>
                    <a:pt x="27" y="17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6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5" y="42"/>
                  </a:moveTo>
                  <a:cubicBezTo>
                    <a:pt x="26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6"/>
                    <a:pt x="25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4"/>
                  </a:cubicBezTo>
                  <a:close/>
                  <a:moveTo>
                    <a:pt x="27" y="7"/>
                  </a:moveTo>
                  <a:cubicBezTo>
                    <a:pt x="27" y="8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6"/>
                    <a:pt x="27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6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7" y="16"/>
                    <a:pt x="26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7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6" y="26"/>
                  </a:cubicBezTo>
                  <a:cubicBezTo>
                    <a:pt x="26" y="27"/>
                    <a:pt x="25" y="27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7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6" y="28"/>
                    <a:pt x="26" y="28"/>
                  </a:cubicBezTo>
                  <a:cubicBezTo>
                    <a:pt x="26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6" y="29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7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7" y="33"/>
                    <a:pt x="27" y="33"/>
                    <a:pt x="26" y="33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6" y="33"/>
                    <a:pt x="26" y="33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6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6" y="35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5" y="3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6" y="40"/>
                    <a:pt x="26" y="40"/>
                  </a:cubicBezTo>
                  <a:cubicBezTo>
                    <a:pt x="26" y="40"/>
                    <a:pt x="27" y="40"/>
                    <a:pt x="27" y="40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4"/>
                  </a:moveTo>
                  <a:cubicBezTo>
                    <a:pt x="25" y="4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24" y="42"/>
                  </a:moveTo>
                  <a:cubicBezTo>
                    <a:pt x="24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6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1"/>
                    <a:pt x="24" y="1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6"/>
                    <a:pt x="25" y="6"/>
                  </a:cubicBezTo>
                  <a:close/>
                  <a:moveTo>
                    <a:pt x="25" y="13"/>
                  </a:moveTo>
                  <a:cubicBezTo>
                    <a:pt x="25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5" y="31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5" y="32"/>
                    <a:pt x="25" y="32"/>
                  </a:cubicBezTo>
                  <a:close/>
                  <a:moveTo>
                    <a:pt x="25" y="35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5" y="35"/>
                    <a:pt x="25" y="35"/>
                  </a:cubicBezTo>
                  <a:close/>
                  <a:moveTo>
                    <a:pt x="25" y="40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40"/>
                    <a:pt x="25" y="40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3" y="2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1" y="39"/>
                  </a:moveTo>
                  <a:cubicBezTo>
                    <a:pt x="21" y="40"/>
                    <a:pt x="22" y="41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9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4" y="8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0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3" y="9"/>
                    <a:pt x="22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3" y="10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2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2" y="29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1" y="30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2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2" y="35"/>
                    <a:pt x="22" y="36"/>
                  </a:cubicBezTo>
                  <a:cubicBezTo>
                    <a:pt x="22" y="38"/>
                    <a:pt x="23" y="39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8"/>
                    <a:pt x="21" y="36"/>
                  </a:cubicBezTo>
                  <a:cubicBezTo>
                    <a:pt x="22" y="34"/>
                    <a:pt x="23" y="33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1" y="35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10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3" y="8"/>
                    <a:pt x="23" y="6"/>
                  </a:cubicBezTo>
                  <a:cubicBezTo>
                    <a:pt x="24" y="5"/>
                    <a:pt x="23" y="3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3" y="2"/>
                    <a:pt x="24" y="4"/>
                    <a:pt x="24" y="7"/>
                  </a:cubicBezTo>
                  <a:cubicBezTo>
                    <a:pt x="24" y="8"/>
                    <a:pt x="22" y="10"/>
                    <a:pt x="21" y="10"/>
                  </a:cubicBez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lnTo>
                    <a:pt x="21" y="7"/>
                  </a:lnTo>
                  <a:close/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38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1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1"/>
                  </a:cubicBezTo>
                  <a:close/>
                  <a:moveTo>
                    <a:pt x="21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19" y="39"/>
                  </a:moveTo>
                  <a:cubicBezTo>
                    <a:pt x="19" y="39"/>
                    <a:pt x="20" y="38"/>
                    <a:pt x="20" y="38"/>
                  </a:cubicBezTo>
                  <a:cubicBezTo>
                    <a:pt x="20" y="38"/>
                    <a:pt x="20" y="38"/>
                    <a:pt x="21" y="3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8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30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1"/>
                    <a:pt x="20" y="30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8" y="0"/>
                    <a:pt x="16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8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8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5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9" y="7"/>
                    <a:pt x="19" y="6"/>
                    <a:pt x="18" y="6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8"/>
                    <a:pt x="18" y="9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8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8" y="14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8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18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7"/>
                    <a:pt x="18" y="17"/>
                  </a:cubicBezTo>
                  <a:cubicBezTo>
                    <a:pt x="16" y="19"/>
                    <a:pt x="16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6"/>
                    <a:pt x="16" y="25"/>
                    <a:pt x="16" y="24"/>
                  </a:cubicBezTo>
                  <a:cubicBezTo>
                    <a:pt x="17" y="26"/>
                    <a:pt x="18" y="27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8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7" y="18"/>
                    <a:pt x="16" y="20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7" y="21"/>
                    <a:pt x="18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6" y="24"/>
                    <a:pt x="16" y="21"/>
                  </a:cubicBezTo>
                  <a:cubicBezTo>
                    <a:pt x="16" y="21"/>
                    <a:pt x="17" y="20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6" y="22"/>
                    <a:pt x="17" y="24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7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1"/>
                    <a:pt x="17" y="30"/>
                    <a:pt x="15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9"/>
                    <a:pt x="18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4"/>
                    <a:pt x="18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6" y="35"/>
                    <a:pt x="16" y="35"/>
                    <a:pt x="16" y="35"/>
                  </a:cubicBezTo>
                  <a:cubicBezTo>
                    <a:pt x="17" y="34"/>
                    <a:pt x="18" y="33"/>
                    <a:pt x="17" y="32"/>
                  </a:cubicBezTo>
                  <a:cubicBezTo>
                    <a:pt x="17" y="31"/>
                    <a:pt x="16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7" y="32"/>
                  </a:cubicBezTo>
                  <a:cubicBezTo>
                    <a:pt x="17" y="33"/>
                    <a:pt x="17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3"/>
                    <a:pt x="15" y="33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7"/>
                    <a:pt x="9" y="7"/>
                    <a:pt x="8" y="7"/>
                  </a:cubicBezTo>
                  <a:cubicBezTo>
                    <a:pt x="4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3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8" y="33"/>
                    <a:pt x="8" y="35"/>
                    <a:pt x="9" y="36"/>
                  </a:cubicBezTo>
                  <a:cubicBezTo>
                    <a:pt x="10" y="39"/>
                    <a:pt x="13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0" y="39"/>
                    <a:pt x="9" y="36"/>
                  </a:cubicBezTo>
                  <a:cubicBezTo>
                    <a:pt x="9" y="34"/>
                    <a:pt x="9" y="32"/>
                    <a:pt x="11" y="30"/>
                  </a:cubicBezTo>
                  <a:cubicBezTo>
                    <a:pt x="10" y="31"/>
                    <a:pt x="8" y="31"/>
                    <a:pt x="7" y="30"/>
                  </a:cubicBezTo>
                  <a:cubicBezTo>
                    <a:pt x="3" y="30"/>
                    <a:pt x="1" y="26"/>
                    <a:pt x="3" y="22"/>
                  </a:cubicBezTo>
                  <a:cubicBezTo>
                    <a:pt x="4" y="20"/>
                    <a:pt x="6" y="19"/>
                    <a:pt x="8" y="19"/>
                  </a:cubicBezTo>
                  <a:cubicBezTo>
                    <a:pt x="7" y="19"/>
                    <a:pt x="6" y="18"/>
                    <a:pt x="5" y="17"/>
                  </a:cubicBezTo>
                  <a:cubicBezTo>
                    <a:pt x="3" y="13"/>
                    <a:pt x="4" y="9"/>
                    <a:pt x="8" y="8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3" y="8"/>
                    <a:pt x="13" y="7"/>
                    <a:pt x="13" y="5"/>
                  </a:cubicBezTo>
                  <a:cubicBezTo>
                    <a:pt x="14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6"/>
                    <a:pt x="14" y="4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5"/>
                    <a:pt x="14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9" y="11"/>
                    <a:pt x="10" y="12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3"/>
                    <a:pt x="12" y="12"/>
                    <a:pt x="12" y="13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4" y="14"/>
                    <a:pt x="14" y="12"/>
                    <a:pt x="13" y="10"/>
                  </a:cubicBezTo>
                  <a:cubicBezTo>
                    <a:pt x="11" y="8"/>
                    <a:pt x="9" y="8"/>
                    <a:pt x="7" y="10"/>
                  </a:cubicBezTo>
                  <a:cubicBezTo>
                    <a:pt x="4" y="12"/>
                    <a:pt x="5" y="16"/>
                    <a:pt x="7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7" y="19"/>
                    <a:pt x="6" y="18"/>
                  </a:cubicBezTo>
                  <a:cubicBezTo>
                    <a:pt x="4" y="16"/>
                    <a:pt x="3" y="12"/>
                    <a:pt x="6" y="9"/>
                  </a:cubicBezTo>
                  <a:cubicBezTo>
                    <a:pt x="8" y="7"/>
                    <a:pt x="12" y="8"/>
                    <a:pt x="13" y="10"/>
                  </a:cubicBezTo>
                  <a:cubicBezTo>
                    <a:pt x="15" y="12"/>
                    <a:pt x="14" y="15"/>
                    <a:pt x="12" y="16"/>
                  </a:cubicBezTo>
                  <a:cubicBezTo>
                    <a:pt x="11" y="16"/>
                    <a:pt x="9" y="16"/>
                    <a:pt x="9" y="15"/>
                  </a:cubicBezTo>
                  <a:cubicBezTo>
                    <a:pt x="9" y="14"/>
                    <a:pt x="9" y="13"/>
                    <a:pt x="9" y="14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9" y="12"/>
                    <a:pt x="8" y="13"/>
                    <a:pt x="8" y="14"/>
                  </a:cubicBezTo>
                  <a:cubicBezTo>
                    <a:pt x="8" y="16"/>
                    <a:pt x="10" y="16"/>
                    <a:pt x="11" y="16"/>
                  </a:cubicBezTo>
                  <a:cubicBezTo>
                    <a:pt x="14" y="16"/>
                    <a:pt x="15" y="13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3" y="20"/>
                    <a:pt x="12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8"/>
                    <a:pt x="8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6"/>
                    <a:pt x="6" y="23"/>
                    <a:pt x="7" y="23"/>
                  </a:cubicBezTo>
                  <a:cubicBezTo>
                    <a:pt x="7" y="22"/>
                    <a:pt x="8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4"/>
                    <a:pt x="9" y="25"/>
                    <a:pt x="8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10" y="25"/>
                    <a:pt x="11" y="25"/>
                  </a:cubicBezTo>
                  <a:cubicBezTo>
                    <a:pt x="11" y="23"/>
                    <a:pt x="10" y="21"/>
                    <a:pt x="8" y="20"/>
                  </a:cubicBezTo>
                  <a:cubicBezTo>
                    <a:pt x="6" y="20"/>
                    <a:pt x="4" y="22"/>
                    <a:pt x="3" y="24"/>
                  </a:cubicBezTo>
                  <a:cubicBezTo>
                    <a:pt x="3" y="28"/>
                    <a:pt x="6" y="30"/>
                    <a:pt x="9" y="30"/>
                  </a:cubicBezTo>
                  <a:cubicBezTo>
                    <a:pt x="10" y="30"/>
                    <a:pt x="10" y="30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5" y="27"/>
                    <a:pt x="13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1" y="30"/>
                  </a:cubicBezTo>
                  <a:cubicBezTo>
                    <a:pt x="11" y="30"/>
                    <a:pt x="10" y="30"/>
                    <a:pt x="9" y="31"/>
                  </a:cubicBezTo>
                  <a:cubicBezTo>
                    <a:pt x="6" y="31"/>
                    <a:pt x="2" y="28"/>
                    <a:pt x="3" y="24"/>
                  </a:cubicBezTo>
                  <a:cubicBezTo>
                    <a:pt x="3" y="22"/>
                    <a:pt x="5" y="19"/>
                    <a:pt x="8" y="20"/>
                  </a:cubicBezTo>
                  <a:cubicBezTo>
                    <a:pt x="10" y="20"/>
                    <a:pt x="12" y="23"/>
                    <a:pt x="11" y="25"/>
                  </a:cubicBezTo>
                  <a:cubicBezTo>
                    <a:pt x="11" y="26"/>
                    <a:pt x="10" y="27"/>
                    <a:pt x="8" y="26"/>
                  </a:cubicBezTo>
                  <a:cubicBezTo>
                    <a:pt x="8" y="26"/>
                    <a:pt x="7" y="26"/>
                    <a:pt x="8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3" y="24"/>
                    <a:pt x="12" y="21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8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4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0"/>
                    <a:pt x="13" y="30"/>
                    <a:pt x="12" y="31"/>
                  </a:cubicBezTo>
                  <a:cubicBezTo>
                    <a:pt x="10" y="32"/>
                    <a:pt x="10" y="35"/>
                    <a:pt x="11" y="37"/>
                  </a:cubicBezTo>
                  <a:cubicBezTo>
                    <a:pt x="12" y="38"/>
                    <a:pt x="14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2" y="39"/>
                    <a:pt x="11" y="38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3" y="30"/>
                    <a:pt x="14" y="29"/>
                    <a:pt x="15" y="30"/>
                  </a:cubicBezTo>
                  <a:close/>
                  <a:moveTo>
                    <a:pt x="15" y="33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3" y="35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6"/>
                    <a:pt x="12" y="35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810">
              <a:extLst>
                <a:ext uri="{FF2B5EF4-FFF2-40B4-BE49-F238E27FC236}">
                  <a16:creationId xmlns:a16="http://schemas.microsoft.com/office/drawing/2014/main" id="{BA12A728-CD40-4365-B5F8-450A837DFF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" y="163"/>
              <a:ext cx="51" cy="48"/>
            </a:xfrm>
            <a:custGeom>
              <a:avLst/>
              <a:gdLst>
                <a:gd name="T0" fmla="*/ 40 w 43"/>
                <a:gd name="T1" fmla="*/ 13 h 42"/>
                <a:gd name="T2" fmla="*/ 32 w 43"/>
                <a:gd name="T3" fmla="*/ 24 h 42"/>
                <a:gd name="T4" fmla="*/ 36 w 43"/>
                <a:gd name="T5" fmla="*/ 24 h 42"/>
                <a:gd name="T6" fmla="*/ 38 w 43"/>
                <a:gd name="T7" fmla="*/ 19 h 42"/>
                <a:gd name="T8" fmla="*/ 35 w 43"/>
                <a:gd name="T9" fmla="*/ 11 h 42"/>
                <a:gd name="T10" fmla="*/ 30 w 43"/>
                <a:gd name="T11" fmla="*/ 10 h 42"/>
                <a:gd name="T12" fmla="*/ 30 w 43"/>
                <a:gd name="T13" fmla="*/ 6 h 42"/>
                <a:gd name="T14" fmla="*/ 30 w 43"/>
                <a:gd name="T15" fmla="*/ 12 h 42"/>
                <a:gd name="T16" fmla="*/ 30 w 43"/>
                <a:gd name="T17" fmla="*/ 22 h 42"/>
                <a:gd name="T18" fmla="*/ 29 w 43"/>
                <a:gd name="T19" fmla="*/ 33 h 42"/>
                <a:gd name="T20" fmla="*/ 29 w 43"/>
                <a:gd name="T21" fmla="*/ 6 h 42"/>
                <a:gd name="T22" fmla="*/ 27 w 43"/>
                <a:gd name="T23" fmla="*/ 12 h 42"/>
                <a:gd name="T24" fmla="*/ 28 w 43"/>
                <a:gd name="T25" fmla="*/ 31 h 42"/>
                <a:gd name="T26" fmla="*/ 29 w 43"/>
                <a:gd name="T27" fmla="*/ 38 h 42"/>
                <a:gd name="T28" fmla="*/ 27 w 43"/>
                <a:gd name="T29" fmla="*/ 3 h 42"/>
                <a:gd name="T30" fmla="*/ 27 w 43"/>
                <a:gd name="T31" fmla="*/ 11 h 42"/>
                <a:gd name="T32" fmla="*/ 27 w 43"/>
                <a:gd name="T33" fmla="*/ 17 h 42"/>
                <a:gd name="T34" fmla="*/ 27 w 43"/>
                <a:gd name="T35" fmla="*/ 31 h 42"/>
                <a:gd name="T36" fmla="*/ 24 w 43"/>
                <a:gd name="T37" fmla="*/ 4 h 42"/>
                <a:gd name="T38" fmla="*/ 24 w 43"/>
                <a:gd name="T39" fmla="*/ 10 h 42"/>
                <a:gd name="T40" fmla="*/ 27 w 43"/>
                <a:gd name="T41" fmla="*/ 18 h 42"/>
                <a:gd name="T42" fmla="*/ 27 w 43"/>
                <a:gd name="T43" fmla="*/ 25 h 42"/>
                <a:gd name="T44" fmla="*/ 27 w 43"/>
                <a:gd name="T45" fmla="*/ 36 h 42"/>
                <a:gd name="T46" fmla="*/ 24 w 43"/>
                <a:gd name="T47" fmla="*/ 26 h 42"/>
                <a:gd name="T48" fmla="*/ 24 w 43"/>
                <a:gd name="T49" fmla="*/ 8 h 42"/>
                <a:gd name="T50" fmla="*/ 21 w 43"/>
                <a:gd name="T51" fmla="*/ 15 h 42"/>
                <a:gd name="T52" fmla="*/ 24 w 43"/>
                <a:gd name="T53" fmla="*/ 27 h 42"/>
                <a:gd name="T54" fmla="*/ 24 w 43"/>
                <a:gd name="T55" fmla="*/ 36 h 42"/>
                <a:gd name="T56" fmla="*/ 24 w 43"/>
                <a:gd name="T57" fmla="*/ 5 h 42"/>
                <a:gd name="T58" fmla="*/ 21 w 43"/>
                <a:gd name="T59" fmla="*/ 3 h 42"/>
                <a:gd name="T60" fmla="*/ 21 w 43"/>
                <a:gd name="T61" fmla="*/ 14 h 42"/>
                <a:gd name="T62" fmla="*/ 21 w 43"/>
                <a:gd name="T63" fmla="*/ 27 h 42"/>
                <a:gd name="T64" fmla="*/ 21 w 43"/>
                <a:gd name="T65" fmla="*/ 39 h 42"/>
                <a:gd name="T66" fmla="*/ 18 w 43"/>
                <a:gd name="T67" fmla="*/ 1 h 42"/>
                <a:gd name="T68" fmla="*/ 18 w 43"/>
                <a:gd name="T69" fmla="*/ 14 h 42"/>
                <a:gd name="T70" fmla="*/ 21 w 43"/>
                <a:gd name="T71" fmla="*/ 16 h 42"/>
                <a:gd name="T72" fmla="*/ 21 w 43"/>
                <a:gd name="T73" fmla="*/ 27 h 42"/>
                <a:gd name="T74" fmla="*/ 21 w 43"/>
                <a:gd name="T75" fmla="*/ 39 h 42"/>
                <a:gd name="T76" fmla="*/ 18 w 43"/>
                <a:gd name="T77" fmla="*/ 10 h 42"/>
                <a:gd name="T78" fmla="*/ 18 w 43"/>
                <a:gd name="T79" fmla="*/ 7 h 42"/>
                <a:gd name="T80" fmla="*/ 18 w 43"/>
                <a:gd name="T81" fmla="*/ 15 h 42"/>
                <a:gd name="T82" fmla="*/ 18 w 43"/>
                <a:gd name="T83" fmla="*/ 16 h 42"/>
                <a:gd name="T84" fmla="*/ 16 w 43"/>
                <a:gd name="T85" fmla="*/ 28 h 42"/>
                <a:gd name="T86" fmla="*/ 16 w 43"/>
                <a:gd name="T87" fmla="*/ 0 h 42"/>
                <a:gd name="T88" fmla="*/ 16 w 43"/>
                <a:gd name="T89" fmla="*/ 10 h 42"/>
                <a:gd name="T90" fmla="*/ 16 w 43"/>
                <a:gd name="T91" fmla="*/ 23 h 42"/>
                <a:gd name="T92" fmla="*/ 16 w 43"/>
                <a:gd name="T93" fmla="*/ 26 h 42"/>
                <a:gd name="T94" fmla="*/ 16 w 43"/>
                <a:gd name="T95" fmla="*/ 38 h 42"/>
                <a:gd name="T96" fmla="*/ 16 w 43"/>
                <a:gd name="T97" fmla="*/ 10 h 42"/>
                <a:gd name="T98" fmla="*/ 16 w 43"/>
                <a:gd name="T99" fmla="*/ 23 h 42"/>
                <a:gd name="T100" fmla="*/ 16 w 43"/>
                <a:gd name="T101" fmla="*/ 27 h 42"/>
                <a:gd name="T102" fmla="*/ 16 w 43"/>
                <a:gd name="T103" fmla="*/ 38 h 42"/>
                <a:gd name="T104" fmla="*/ 14 w 43"/>
                <a:gd name="T105" fmla="*/ 2 h 42"/>
                <a:gd name="T106" fmla="*/ 9 w 43"/>
                <a:gd name="T107" fmla="*/ 7 h 42"/>
                <a:gd name="T108" fmla="*/ 9 w 43"/>
                <a:gd name="T109" fmla="*/ 18 h 42"/>
                <a:gd name="T110" fmla="*/ 11 w 43"/>
                <a:gd name="T111" fmla="*/ 29 h 42"/>
                <a:gd name="T112" fmla="*/ 14 w 43"/>
                <a:gd name="T113" fmla="*/ 31 h 42"/>
                <a:gd name="T114" fmla="*/ 9 w 43"/>
                <a:gd name="T115" fmla="*/ 29 h 42"/>
                <a:gd name="T116" fmla="*/ 3 w 43"/>
                <a:gd name="T117" fmla="*/ 20 h 42"/>
                <a:gd name="T118" fmla="*/ 8 w 43"/>
                <a:gd name="T119" fmla="*/ 11 h 42"/>
                <a:gd name="T120" fmla="*/ 5 w 43"/>
                <a:gd name="T121" fmla="*/ 19 h 42"/>
                <a:gd name="T122" fmla="*/ 7 w 43"/>
                <a:gd name="T123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" h="42">
                  <a:moveTo>
                    <a:pt x="30" y="2"/>
                  </a:moveTo>
                  <a:cubicBezTo>
                    <a:pt x="34" y="2"/>
                    <a:pt x="36" y="6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1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3"/>
                    <a:pt x="39" y="24"/>
                    <a:pt x="38" y="24"/>
                  </a:cubicBezTo>
                  <a:cubicBezTo>
                    <a:pt x="39" y="25"/>
                    <a:pt x="40" y="26"/>
                    <a:pt x="41" y="28"/>
                  </a:cubicBezTo>
                  <a:cubicBezTo>
                    <a:pt x="41" y="32"/>
                    <a:pt x="37" y="36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ubicBezTo>
                    <a:pt x="31" y="36"/>
                    <a:pt x="31" y="38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6"/>
                    <a:pt x="30" y="36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5"/>
                    <a:pt x="33" y="35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2" y="20"/>
                    <a:pt x="43" y="15"/>
                    <a:pt x="40" y="13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0"/>
                    <a:pt x="35" y="9"/>
                  </a:cubicBezTo>
                  <a:cubicBezTo>
                    <a:pt x="35" y="6"/>
                    <a:pt x="33" y="3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35" y="35"/>
                    <a:pt x="39" y="34"/>
                    <a:pt x="39" y="30"/>
                  </a:cubicBezTo>
                  <a:cubicBezTo>
                    <a:pt x="40" y="28"/>
                    <a:pt x="39" y="25"/>
                    <a:pt x="36" y="24"/>
                  </a:cubicBezTo>
                  <a:cubicBezTo>
                    <a:pt x="33" y="24"/>
                    <a:pt x="31" y="26"/>
                    <a:pt x="31" y="28"/>
                  </a:cubicBezTo>
                  <a:cubicBezTo>
                    <a:pt x="31" y="29"/>
                    <a:pt x="32" y="30"/>
                    <a:pt x="33" y="30"/>
                  </a:cubicBezTo>
                  <a:cubicBezTo>
                    <a:pt x="34" y="30"/>
                    <a:pt x="35" y="30"/>
                    <a:pt x="34" y="30"/>
                  </a:cubicBezTo>
                  <a:cubicBezTo>
                    <a:pt x="34" y="29"/>
                    <a:pt x="33" y="28"/>
                    <a:pt x="34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6" y="29"/>
                    <a:pt x="36" y="30"/>
                    <a:pt x="35" y="31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ubicBezTo>
                    <a:pt x="32" y="23"/>
                    <a:pt x="31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4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29"/>
                    <a:pt x="35" y="28"/>
                  </a:cubicBezTo>
                  <a:cubicBezTo>
                    <a:pt x="35" y="27"/>
                    <a:pt x="35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9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6"/>
                    <a:pt x="34" y="25"/>
                    <a:pt x="36" y="25"/>
                  </a:cubicBezTo>
                  <a:cubicBezTo>
                    <a:pt x="38" y="25"/>
                    <a:pt x="39" y="28"/>
                    <a:pt x="39" y="30"/>
                  </a:cubicBezTo>
                  <a:cubicBezTo>
                    <a:pt x="38" y="33"/>
                    <a:pt x="35" y="35"/>
                    <a:pt x="32" y="33"/>
                  </a:cubicBezTo>
                  <a:cubicBezTo>
                    <a:pt x="31" y="33"/>
                    <a:pt x="31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2"/>
                  </a:moveTo>
                  <a:cubicBezTo>
                    <a:pt x="31" y="22"/>
                    <a:pt x="32" y="23"/>
                    <a:pt x="33" y="23"/>
                  </a:cubicBezTo>
                  <a:cubicBezTo>
                    <a:pt x="34" y="24"/>
                    <a:pt x="34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6" y="24"/>
                    <a:pt x="37" y="24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5"/>
                    <a:pt x="31" y="18"/>
                    <a:pt x="33" y="19"/>
                  </a:cubicBezTo>
                  <a:cubicBezTo>
                    <a:pt x="34" y="20"/>
                    <a:pt x="36" y="20"/>
                    <a:pt x="36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6" y="16"/>
                    <a:pt x="36" y="16"/>
                  </a:cubicBezTo>
                  <a:cubicBezTo>
                    <a:pt x="37" y="16"/>
                    <a:pt x="38" y="17"/>
                    <a:pt x="38" y="19"/>
                  </a:cubicBezTo>
                  <a:cubicBezTo>
                    <a:pt x="37" y="20"/>
                    <a:pt x="35" y="21"/>
                    <a:pt x="34" y="20"/>
                  </a:cubicBezTo>
                  <a:cubicBezTo>
                    <a:pt x="31" y="19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7"/>
                    <a:pt x="31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7"/>
                    <a:pt x="38" y="15"/>
                    <a:pt x="36" y="16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7"/>
                    <a:pt x="35" y="18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2" y="17"/>
                    <a:pt x="33" y="15"/>
                    <a:pt x="34" y="14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7" y="23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2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15"/>
                  </a:moveTo>
                  <a:cubicBezTo>
                    <a:pt x="31" y="15"/>
                    <a:pt x="31" y="15"/>
                    <a:pt x="32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8"/>
                    <a:pt x="34" y="4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4"/>
                    <a:pt x="31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29" y="2"/>
                  </a:moveTo>
                  <a:cubicBezTo>
                    <a:pt x="29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29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30" y="22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9" y="33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34"/>
                  </a:moveTo>
                  <a:cubicBezTo>
                    <a:pt x="30" y="34"/>
                    <a:pt x="30" y="34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7"/>
                    <a:pt x="29" y="38"/>
                  </a:cubicBezTo>
                  <a:lnTo>
                    <a:pt x="29" y="39"/>
                  </a:ln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40"/>
                  </a:moveTo>
                  <a:cubicBezTo>
                    <a:pt x="28" y="41"/>
                    <a:pt x="28" y="41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8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1"/>
                    <a:pt x="29" y="10"/>
                    <a:pt x="29" y="10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9" y="12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8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8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3"/>
                    <a:pt x="26" y="27"/>
                    <a:pt x="28" y="31"/>
                  </a:cubicBez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8"/>
                  </a:moveTo>
                  <a:cubicBezTo>
                    <a:pt x="29" y="38"/>
                    <a:pt x="28" y="39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2"/>
                    <a:pt x="28" y="32"/>
                  </a:cubicBezTo>
                  <a:cubicBezTo>
                    <a:pt x="28" y="32"/>
                    <a:pt x="28" y="32"/>
                    <a:pt x="28" y="31"/>
                  </a:cubicBezTo>
                  <a:cubicBezTo>
                    <a:pt x="26" y="27"/>
                    <a:pt x="30" y="23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2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2"/>
                    <a:pt x="27" y="12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lose/>
                  <a:moveTo>
                    <a:pt x="27" y="24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4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7" y="42"/>
                  </a:moveTo>
                  <a:cubicBezTo>
                    <a:pt x="26" y="42"/>
                    <a:pt x="25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4"/>
                    <a:pt x="25" y="5"/>
                    <a:pt x="25" y="7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8"/>
                    <a:pt x="25" y="7"/>
                  </a:cubicBezTo>
                  <a:cubicBezTo>
                    <a:pt x="25" y="6"/>
                    <a:pt x="26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6" y="17"/>
                    <a:pt x="26" y="17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6" y="17"/>
                    <a:pt x="26" y="17"/>
                    <a:pt x="27" y="18"/>
                  </a:cubicBezTo>
                  <a:close/>
                  <a:moveTo>
                    <a:pt x="27" y="1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6" y="19"/>
                    <a:pt x="26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5" y="16"/>
                    <a:pt x="26" y="17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5" y="26"/>
                    <a:pt x="24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6" y="24"/>
                    <a:pt x="26" y="24"/>
                  </a:cubicBezTo>
                  <a:cubicBezTo>
                    <a:pt x="26" y="23"/>
                    <a:pt x="27" y="23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7"/>
                    <a:pt x="27" y="26"/>
                  </a:cubicBezTo>
                  <a:cubicBezTo>
                    <a:pt x="26" y="27"/>
                    <a:pt x="26" y="29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1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0"/>
                    <a:pt x="27" y="31"/>
                  </a:cubicBezTo>
                  <a:close/>
                  <a:moveTo>
                    <a:pt x="27" y="32"/>
                  </a:moveTo>
                  <a:cubicBezTo>
                    <a:pt x="26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6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34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6" y="37"/>
                    <a:pt x="26" y="36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4"/>
                    <a:pt x="25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4"/>
                    <a:pt x="27" y="34"/>
                    <a:pt x="27" y="34"/>
                  </a:cubicBezTo>
                  <a:close/>
                  <a:moveTo>
                    <a:pt x="27" y="40"/>
                  </a:moveTo>
                  <a:cubicBezTo>
                    <a:pt x="26" y="40"/>
                    <a:pt x="25" y="40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4" y="27"/>
                  </a:move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5" y="26"/>
                    <a:pt x="25" y="26"/>
                    <a:pt x="24" y="26"/>
                  </a:cubicBezTo>
                  <a:lnTo>
                    <a:pt x="24" y="27"/>
                  </a:lnTo>
                  <a:close/>
                  <a:moveTo>
                    <a:pt x="21" y="1"/>
                  </a:moveTo>
                  <a:cubicBezTo>
                    <a:pt x="22" y="1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4" y="42"/>
                  </a:moveTo>
                  <a:cubicBezTo>
                    <a:pt x="23" y="42"/>
                    <a:pt x="22" y="42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3" y="13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4" y="11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6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24" y="25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6"/>
                    <a:pt x="24" y="25"/>
                  </a:cubicBezTo>
                  <a:close/>
                  <a:moveTo>
                    <a:pt x="24" y="26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3" y="28"/>
                    <a:pt x="24" y="27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3"/>
                  </a:cubicBezTo>
                  <a:cubicBezTo>
                    <a:pt x="22" y="35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5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3" y="33"/>
                  </a:cubicBezTo>
                  <a:cubicBezTo>
                    <a:pt x="23" y="34"/>
                    <a:pt x="22" y="35"/>
                    <a:pt x="23" y="36"/>
                  </a:cubicBezTo>
                  <a:cubicBezTo>
                    <a:pt x="23" y="36"/>
                    <a:pt x="24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5"/>
                    <a:pt x="23" y="34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40"/>
                  </a:moveTo>
                  <a:cubicBezTo>
                    <a:pt x="23" y="40"/>
                    <a:pt x="22" y="40"/>
                    <a:pt x="21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1" y="27"/>
                  </a:cubicBezTo>
                  <a:close/>
                  <a:moveTo>
                    <a:pt x="21" y="13"/>
                  </a:moveTo>
                  <a:cubicBezTo>
                    <a:pt x="23" y="12"/>
                    <a:pt x="23" y="11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3" y="4"/>
                    <a:pt x="22" y="3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10"/>
                    <a:pt x="22" y="11"/>
                    <a:pt x="21" y="12"/>
                  </a:cubicBezTo>
                  <a:lnTo>
                    <a:pt x="21" y="13"/>
                  </a:lnTo>
                  <a:close/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9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lose/>
                  <a:moveTo>
                    <a:pt x="18" y="0"/>
                  </a:moveTo>
                  <a:cubicBezTo>
                    <a:pt x="19" y="0"/>
                    <a:pt x="20" y="0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9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9" y="36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0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1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5"/>
                    <a:pt x="21" y="6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19" y="14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9" y="14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20" y="15"/>
                    <a:pt x="20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19" y="15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9" y="27"/>
                    <a:pt x="18" y="27"/>
                    <a:pt x="18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20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8" y="33"/>
                    <a:pt x="18" y="32"/>
                    <a:pt x="18" y="3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2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30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19" y="36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3"/>
                    <a:pt x="20" y="33"/>
                  </a:cubicBezTo>
                  <a:cubicBezTo>
                    <a:pt x="20" y="32"/>
                    <a:pt x="20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18" y="37"/>
                  </a:moveTo>
                  <a:cubicBezTo>
                    <a:pt x="18" y="36"/>
                    <a:pt x="18" y="36"/>
                    <a:pt x="18" y="35"/>
                  </a:cubicBezTo>
                  <a:cubicBezTo>
                    <a:pt x="18" y="34"/>
                    <a:pt x="18" y="33"/>
                    <a:pt x="18" y="32"/>
                  </a:cubicBezTo>
                  <a:cubicBezTo>
                    <a:pt x="18" y="37"/>
                    <a:pt x="18" y="37"/>
                    <a:pt x="18" y="37"/>
                  </a:cubicBezTo>
                  <a:close/>
                  <a:moveTo>
                    <a:pt x="18" y="10"/>
                  </a:moveTo>
                  <a:cubicBezTo>
                    <a:pt x="18" y="10"/>
                    <a:pt x="19" y="10"/>
                    <a:pt x="20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19" y="6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19" y="8"/>
                    <a:pt x="19" y="9"/>
                  </a:cubicBezTo>
                  <a:cubicBezTo>
                    <a:pt x="19" y="9"/>
                    <a:pt x="18" y="9"/>
                    <a:pt x="18" y="10"/>
                  </a:cubicBezTo>
                  <a:close/>
                  <a:moveTo>
                    <a:pt x="16" y="0"/>
                  </a:moveTo>
                  <a:cubicBezTo>
                    <a:pt x="17" y="0"/>
                    <a:pt x="17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8" y="38"/>
                  </a:moveTo>
                  <a:cubicBezTo>
                    <a:pt x="17" y="39"/>
                    <a:pt x="17" y="39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7" y="38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lose/>
                  <a:moveTo>
                    <a:pt x="18" y="1"/>
                  </a:moveTo>
                  <a:cubicBezTo>
                    <a:pt x="17" y="1"/>
                    <a:pt x="17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7" y="4"/>
                    <a:pt x="18" y="4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8" y="11"/>
                  </a:cubicBezTo>
                  <a:close/>
                  <a:moveTo>
                    <a:pt x="18" y="14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7" y="15"/>
                    <a:pt x="17" y="15"/>
                    <a:pt x="18" y="14"/>
                  </a:cubicBezTo>
                  <a:close/>
                  <a:moveTo>
                    <a:pt x="18" y="15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7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8" y="16"/>
                  </a:move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7"/>
                    <a:pt x="17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5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lose/>
                  <a:moveTo>
                    <a:pt x="18" y="31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8" y="31"/>
                  </a:cubicBezTo>
                  <a:close/>
                  <a:moveTo>
                    <a:pt x="18" y="32"/>
                  </a:moveTo>
                  <a:cubicBezTo>
                    <a:pt x="17" y="32"/>
                    <a:pt x="17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7" y="36"/>
                    <a:pt x="17" y="37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6" y="24"/>
                  </a:moveTo>
                  <a:cubicBezTo>
                    <a:pt x="16" y="25"/>
                    <a:pt x="17" y="25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4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4" y="1"/>
                    <a:pt x="15" y="1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1"/>
                  </a:move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7" y="15"/>
                    <a:pt x="13" y="19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5" y="20"/>
                    <a:pt x="15" y="19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6" y="14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14" y="40"/>
                  </a:moveTo>
                  <a:cubicBezTo>
                    <a:pt x="12" y="40"/>
                    <a:pt x="10" y="40"/>
                    <a:pt x="9" y="3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9"/>
                    <a:pt x="12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3" y="5"/>
                    <a:pt x="12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3" y="9"/>
                  </a:cubicBezTo>
                  <a:cubicBezTo>
                    <a:pt x="13" y="9"/>
                    <a:pt x="12" y="8"/>
                    <a:pt x="11" y="8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2" y="9"/>
                    <a:pt x="12" y="9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0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2" y="26"/>
                    <a:pt x="12" y="26"/>
                  </a:cubicBezTo>
                  <a:cubicBezTo>
                    <a:pt x="12" y="25"/>
                    <a:pt x="11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3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2" y="28"/>
                    <a:pt x="12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0" y="30"/>
                    <a:pt x="9" y="30"/>
                    <a:pt x="9" y="31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1" y="30"/>
                    <a:pt x="10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6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3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9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8"/>
                    <a:pt x="11" y="39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9" y="29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5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4"/>
                    <a:pt x="11" y="27"/>
                    <a:pt x="9" y="29"/>
                  </a:cubicBezTo>
                  <a:close/>
                  <a:moveTo>
                    <a:pt x="9" y="18"/>
                  </a:moveTo>
                  <a:cubicBezTo>
                    <a:pt x="11" y="17"/>
                    <a:pt x="12" y="16"/>
                    <a:pt x="12" y="14"/>
                  </a:cubicBezTo>
                  <a:cubicBezTo>
                    <a:pt x="12" y="13"/>
                    <a:pt x="11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0" y="16"/>
                    <a:pt x="9" y="17"/>
                  </a:cubicBezTo>
                  <a:lnTo>
                    <a:pt x="9" y="18"/>
                  </a:lnTo>
                  <a:close/>
                  <a:moveTo>
                    <a:pt x="8" y="31"/>
                  </a:move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8"/>
                    <a:pt x="5" y="18"/>
                  </a:cubicBezTo>
                  <a:cubicBezTo>
                    <a:pt x="3" y="17"/>
                    <a:pt x="3" y="16"/>
                    <a:pt x="2" y="14"/>
                  </a:cubicBezTo>
                  <a:cubicBezTo>
                    <a:pt x="2" y="10"/>
                    <a:pt x="5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8"/>
                    <a:pt x="7" y="18"/>
                  </a:cubicBezTo>
                  <a:cubicBezTo>
                    <a:pt x="5" y="18"/>
                    <a:pt x="4" y="19"/>
                    <a:pt x="3" y="20"/>
                  </a:cubicBezTo>
                  <a:cubicBezTo>
                    <a:pt x="0" y="22"/>
                    <a:pt x="0" y="27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2"/>
                    <a:pt x="8" y="33"/>
                  </a:cubicBezTo>
                  <a:cubicBezTo>
                    <a:pt x="8" y="35"/>
                    <a:pt x="8" y="36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1"/>
                  </a:cubicBezTo>
                  <a:close/>
                  <a:moveTo>
                    <a:pt x="9" y="7"/>
                  </a:moveTo>
                  <a:cubicBezTo>
                    <a:pt x="7" y="7"/>
                    <a:pt x="4" y="9"/>
                    <a:pt x="3" y="12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4" y="14"/>
                    <a:pt x="4" y="12"/>
                  </a:cubicBezTo>
                  <a:cubicBezTo>
                    <a:pt x="5" y="10"/>
                    <a:pt x="7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9" y="10"/>
                  </a:moveTo>
                  <a:cubicBezTo>
                    <a:pt x="9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2"/>
                    <a:pt x="9" y="12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30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4"/>
                    <a:pt x="2" y="21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21"/>
                  </a:moveTo>
                  <a:cubicBezTo>
                    <a:pt x="7" y="21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7"/>
                    <a:pt x="7" y="26"/>
                  </a:cubicBezTo>
                  <a:cubicBezTo>
                    <a:pt x="7" y="27"/>
                    <a:pt x="8" y="27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4"/>
                    <a:pt x="8" y="24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5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6" y="26"/>
                    <a:pt x="5" y="25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9" y="29"/>
                  </a:moveTo>
                  <a:cubicBezTo>
                    <a:pt x="9" y="30"/>
                    <a:pt x="9" y="30"/>
                    <a:pt x="8" y="31"/>
                  </a:cubicBezTo>
                  <a:cubicBezTo>
                    <a:pt x="7" y="33"/>
                    <a:pt x="8" y="35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4"/>
                    <a:pt x="8" y="33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lnTo>
                    <a:pt x="9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811">
              <a:extLst>
                <a:ext uri="{FF2B5EF4-FFF2-40B4-BE49-F238E27FC236}">
                  <a16:creationId xmlns:a16="http://schemas.microsoft.com/office/drawing/2014/main" id="{1963E4E9-A5B2-4674-8384-9403CF6DFB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369"/>
              <a:ext cx="51" cy="49"/>
            </a:xfrm>
            <a:custGeom>
              <a:avLst/>
              <a:gdLst>
                <a:gd name="T0" fmla="*/ 38 w 44"/>
                <a:gd name="T1" fmla="*/ 11 h 42"/>
                <a:gd name="T2" fmla="*/ 31 w 44"/>
                <a:gd name="T3" fmla="*/ 31 h 42"/>
                <a:gd name="T4" fmla="*/ 33 w 44"/>
                <a:gd name="T5" fmla="*/ 27 h 42"/>
                <a:gd name="T6" fmla="*/ 36 w 44"/>
                <a:gd name="T7" fmla="*/ 27 h 42"/>
                <a:gd name="T8" fmla="*/ 38 w 44"/>
                <a:gd name="T9" fmla="*/ 19 h 42"/>
                <a:gd name="T10" fmla="*/ 34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6 w 44"/>
                <a:gd name="T17" fmla="*/ 2 h 42"/>
                <a:gd name="T18" fmla="*/ 26 w 44"/>
                <a:gd name="T19" fmla="*/ 9 h 42"/>
                <a:gd name="T20" fmla="*/ 26 w 44"/>
                <a:gd name="T21" fmla="*/ 26 h 42"/>
                <a:gd name="T22" fmla="*/ 29 w 44"/>
                <a:gd name="T23" fmla="*/ 29 h 42"/>
                <a:gd name="T24" fmla="*/ 27 w 44"/>
                <a:gd name="T25" fmla="*/ 36 h 42"/>
                <a:gd name="T26" fmla="*/ 26 w 44"/>
                <a:gd name="T27" fmla="*/ 34 h 42"/>
                <a:gd name="T28" fmla="*/ 28 w 44"/>
                <a:gd name="T29" fmla="*/ 23 h 42"/>
                <a:gd name="T30" fmla="*/ 25 w 44"/>
                <a:gd name="T31" fmla="*/ 7 h 42"/>
                <a:gd name="T32" fmla="*/ 26 w 44"/>
                <a:gd name="T33" fmla="*/ 15 h 42"/>
                <a:gd name="T34" fmla="*/ 26 w 44"/>
                <a:gd name="T35" fmla="*/ 25 h 42"/>
                <a:gd name="T36" fmla="*/ 26 w 44"/>
                <a:gd name="T37" fmla="*/ 26 h 42"/>
                <a:gd name="T38" fmla="*/ 26 w 44"/>
                <a:gd name="T39" fmla="*/ 35 h 42"/>
                <a:gd name="T40" fmla="*/ 26 w 44"/>
                <a:gd name="T41" fmla="*/ 40 h 42"/>
                <a:gd name="T42" fmla="*/ 24 w 44"/>
                <a:gd name="T43" fmla="*/ 9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1 h 42"/>
                <a:gd name="T50" fmla="*/ 24 w 44"/>
                <a:gd name="T51" fmla="*/ 40 h 42"/>
                <a:gd name="T52" fmla="*/ 24 w 44"/>
                <a:gd name="T53" fmla="*/ 7 h 42"/>
                <a:gd name="T54" fmla="*/ 22 w 44"/>
                <a:gd name="T55" fmla="*/ 14 h 42"/>
                <a:gd name="T56" fmla="*/ 24 w 44"/>
                <a:gd name="T57" fmla="*/ 26 h 42"/>
                <a:gd name="T58" fmla="*/ 24 w 44"/>
                <a:gd name="T59" fmla="*/ 31 h 42"/>
                <a:gd name="T60" fmla="*/ 22 w 44"/>
                <a:gd name="T61" fmla="*/ 38 h 42"/>
                <a:gd name="T62" fmla="*/ 21 w 44"/>
                <a:gd name="T63" fmla="*/ 1 h 42"/>
                <a:gd name="T64" fmla="*/ 22 w 44"/>
                <a:gd name="T65" fmla="*/ 13 h 42"/>
                <a:gd name="T66" fmla="*/ 21 w 44"/>
                <a:gd name="T67" fmla="*/ 15 h 42"/>
                <a:gd name="T68" fmla="*/ 21 w 44"/>
                <a:gd name="T69" fmla="*/ 27 h 42"/>
                <a:gd name="T70" fmla="*/ 22 w 44"/>
                <a:gd name="T71" fmla="*/ 38 h 42"/>
                <a:gd name="T72" fmla="*/ 20 w 44"/>
                <a:gd name="T73" fmla="*/ 35 h 42"/>
                <a:gd name="T74" fmla="*/ 20 w 44"/>
                <a:gd name="T75" fmla="*/ 5 h 42"/>
                <a:gd name="T76" fmla="*/ 21 w 44"/>
                <a:gd name="T77" fmla="*/ 14 h 42"/>
                <a:gd name="T78" fmla="*/ 20 w 44"/>
                <a:gd name="T79" fmla="*/ 26 h 42"/>
                <a:gd name="T80" fmla="*/ 21 w 44"/>
                <a:gd name="T81" fmla="*/ 30 h 42"/>
                <a:gd name="T82" fmla="*/ 20 w 44"/>
                <a:gd name="T83" fmla="*/ 0 h 42"/>
                <a:gd name="T84" fmla="*/ 20 w 44"/>
                <a:gd name="T85" fmla="*/ 5 h 42"/>
                <a:gd name="T86" fmla="*/ 20 w 44"/>
                <a:gd name="T87" fmla="*/ 13 h 42"/>
                <a:gd name="T88" fmla="*/ 20 w 44"/>
                <a:gd name="T89" fmla="*/ 15 h 42"/>
                <a:gd name="T90" fmla="*/ 19 w 44"/>
                <a:gd name="T91" fmla="*/ 26 h 42"/>
                <a:gd name="T92" fmla="*/ 19 w 44"/>
                <a:gd name="T93" fmla="*/ 37 h 42"/>
                <a:gd name="T94" fmla="*/ 18 w 44"/>
                <a:gd name="T95" fmla="*/ 39 h 42"/>
                <a:gd name="T96" fmla="*/ 17 w 44"/>
                <a:gd name="T97" fmla="*/ 10 h 42"/>
                <a:gd name="T98" fmla="*/ 15 w 44"/>
                <a:gd name="T99" fmla="*/ 12 h 42"/>
                <a:gd name="T100" fmla="*/ 15 w 44"/>
                <a:gd name="T101" fmla="*/ 19 h 42"/>
                <a:gd name="T102" fmla="*/ 19 w 44"/>
                <a:gd name="T103" fmla="*/ 25 h 42"/>
                <a:gd name="T104" fmla="*/ 19 w 44"/>
                <a:gd name="T105" fmla="*/ 38 h 42"/>
                <a:gd name="T106" fmla="*/ 16 w 44"/>
                <a:gd name="T107" fmla="*/ 34 h 42"/>
                <a:gd name="T108" fmla="*/ 15 w 44"/>
                <a:gd name="T109" fmla="*/ 39 h 42"/>
                <a:gd name="T110" fmla="*/ 15 w 44"/>
                <a:gd name="T111" fmla="*/ 11 h 42"/>
                <a:gd name="T112" fmla="*/ 11 w 44"/>
                <a:gd name="T113" fmla="*/ 12 h 42"/>
                <a:gd name="T114" fmla="*/ 6 w 44"/>
                <a:gd name="T115" fmla="*/ 9 h 42"/>
                <a:gd name="T116" fmla="*/ 6 w 44"/>
                <a:gd name="T117" fmla="*/ 26 h 42"/>
                <a:gd name="T118" fmla="*/ 13 w 44"/>
                <a:gd name="T119" fmla="*/ 28 h 42"/>
                <a:gd name="T120" fmla="*/ 15 w 44"/>
                <a:gd name="T121" fmla="*/ 24 h 42"/>
                <a:gd name="T122" fmla="*/ 15 w 44"/>
                <a:gd name="T12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0"/>
                  </a:moveTo>
                  <a:cubicBezTo>
                    <a:pt x="31" y="40"/>
                    <a:pt x="32" y="38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3" y="35"/>
                    <a:pt x="33" y="34"/>
                  </a:cubicBezTo>
                  <a:cubicBezTo>
                    <a:pt x="34" y="35"/>
                    <a:pt x="36" y="35"/>
                    <a:pt x="37" y="34"/>
                  </a:cubicBezTo>
                  <a:cubicBezTo>
                    <a:pt x="41" y="33"/>
                    <a:pt x="43" y="28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0" y="24"/>
                    <a:pt x="40" y="23"/>
                    <a:pt x="39" y="23"/>
                  </a:cubicBezTo>
                  <a:cubicBezTo>
                    <a:pt x="41" y="22"/>
                    <a:pt x="42" y="21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7" y="9"/>
                    <a:pt x="37" y="7"/>
                    <a:pt x="36" y="6"/>
                  </a:cubicBezTo>
                  <a:cubicBezTo>
                    <a:pt x="35" y="3"/>
                    <a:pt x="32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2"/>
                    <a:pt x="34" y="3"/>
                    <a:pt x="35" y="6"/>
                  </a:cubicBezTo>
                  <a:cubicBezTo>
                    <a:pt x="36" y="8"/>
                    <a:pt x="36" y="10"/>
                    <a:pt x="34" y="11"/>
                  </a:cubicBezTo>
                  <a:cubicBezTo>
                    <a:pt x="35" y="11"/>
                    <a:pt x="37" y="11"/>
                    <a:pt x="38" y="11"/>
                  </a:cubicBezTo>
                  <a:cubicBezTo>
                    <a:pt x="42" y="12"/>
                    <a:pt x="44" y="16"/>
                    <a:pt x="42" y="19"/>
                  </a:cubicBezTo>
                  <a:cubicBezTo>
                    <a:pt x="41" y="21"/>
                    <a:pt x="39" y="23"/>
                    <a:pt x="37" y="22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8"/>
                    <a:pt x="41" y="32"/>
                    <a:pt x="37" y="34"/>
                  </a:cubicBezTo>
                  <a:cubicBezTo>
                    <a:pt x="35" y="34"/>
                    <a:pt x="33" y="34"/>
                    <a:pt x="31" y="32"/>
                  </a:cubicBezTo>
                  <a:cubicBezTo>
                    <a:pt x="32" y="34"/>
                    <a:pt x="32" y="35"/>
                    <a:pt x="32" y="36"/>
                  </a:cubicBezTo>
                  <a:cubicBezTo>
                    <a:pt x="31" y="38"/>
                    <a:pt x="31" y="39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9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31" y="37"/>
                    <a:pt x="31" y="36"/>
                    <a:pt x="31" y="34"/>
                  </a:cubicBezTo>
                  <a:cubicBezTo>
                    <a:pt x="31" y="34"/>
                    <a:pt x="31" y="33"/>
                    <a:pt x="31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3"/>
                    <a:pt x="32" y="33"/>
                    <a:pt x="32" y="34"/>
                  </a:cubicBezTo>
                  <a:cubicBezTo>
                    <a:pt x="32" y="36"/>
                    <a:pt x="31" y="38"/>
                    <a:pt x="29" y="39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7"/>
                    <a:pt x="31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4" y="30"/>
                  </a:cubicBezTo>
                  <a:cubicBezTo>
                    <a:pt x="34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6"/>
                    <a:pt x="33" y="27"/>
                  </a:cubicBezTo>
                  <a:cubicBezTo>
                    <a:pt x="31" y="27"/>
                    <a:pt x="31" y="30"/>
                    <a:pt x="32" y="31"/>
                  </a:cubicBezTo>
                  <a:cubicBezTo>
                    <a:pt x="34" y="33"/>
                    <a:pt x="36" y="34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8" y="24"/>
                    <a:pt x="37" y="23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2" y="23"/>
                    <a:pt x="31" y="23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37" y="23"/>
                    <a:pt x="38" y="23"/>
                    <a:pt x="39" y="24"/>
                  </a:cubicBezTo>
                  <a:cubicBezTo>
                    <a:pt x="41" y="26"/>
                    <a:pt x="41" y="30"/>
                    <a:pt x="39" y="32"/>
                  </a:cubicBezTo>
                  <a:cubicBezTo>
                    <a:pt x="37" y="34"/>
                    <a:pt x="33" y="34"/>
                    <a:pt x="32" y="32"/>
                  </a:cubicBezTo>
                  <a:cubicBezTo>
                    <a:pt x="30" y="30"/>
                    <a:pt x="31" y="27"/>
                    <a:pt x="33" y="26"/>
                  </a:cubicBezTo>
                  <a:cubicBezTo>
                    <a:pt x="34" y="26"/>
                    <a:pt x="35" y="26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5" y="28"/>
                    <a:pt x="34" y="28"/>
                    <a:pt x="34" y="29"/>
                  </a:cubicBezTo>
                  <a:cubicBezTo>
                    <a:pt x="34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6"/>
                    <a:pt x="35" y="25"/>
                    <a:pt x="34" y="25"/>
                  </a:cubicBezTo>
                  <a:cubicBezTo>
                    <a:pt x="31" y="26"/>
                    <a:pt x="30" y="28"/>
                    <a:pt x="31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29" y="29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1" y="22"/>
                    <a:pt x="32" y="21"/>
                    <a:pt x="33" y="21"/>
                  </a:cubicBezTo>
                  <a:cubicBezTo>
                    <a:pt x="32" y="20"/>
                    <a:pt x="32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4"/>
                    <a:pt x="37" y="13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8" y="19"/>
                  </a:cubicBezTo>
                  <a:cubicBezTo>
                    <a:pt x="38" y="19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6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5" y="16"/>
                    <a:pt x="34" y="17"/>
                  </a:cubicBezTo>
                  <a:cubicBezTo>
                    <a:pt x="33" y="19"/>
                    <a:pt x="35" y="21"/>
                    <a:pt x="37" y="21"/>
                  </a:cubicBezTo>
                  <a:cubicBezTo>
                    <a:pt x="39" y="22"/>
                    <a:pt x="41" y="20"/>
                    <a:pt x="42" y="17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4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2" y="13"/>
                  </a:cubicBezTo>
                  <a:cubicBezTo>
                    <a:pt x="30" y="16"/>
                    <a:pt x="31" y="19"/>
                    <a:pt x="29" y="22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4" y="11"/>
                    <a:pt x="35" y="11"/>
                    <a:pt x="36" y="11"/>
                  </a:cubicBezTo>
                  <a:cubicBezTo>
                    <a:pt x="39" y="11"/>
                    <a:pt x="42" y="14"/>
                    <a:pt x="42" y="17"/>
                  </a:cubicBezTo>
                  <a:cubicBezTo>
                    <a:pt x="42" y="20"/>
                    <a:pt x="40" y="22"/>
                    <a:pt x="37" y="22"/>
                  </a:cubicBezTo>
                  <a:cubicBezTo>
                    <a:pt x="34" y="22"/>
                    <a:pt x="33" y="19"/>
                    <a:pt x="34" y="17"/>
                  </a:cubicBezTo>
                  <a:cubicBezTo>
                    <a:pt x="34" y="16"/>
                    <a:pt x="35" y="15"/>
                    <a:pt x="37" y="15"/>
                  </a:cubicBezTo>
                  <a:cubicBezTo>
                    <a:pt x="37" y="16"/>
                    <a:pt x="38" y="16"/>
                    <a:pt x="37" y="16"/>
                  </a:cubicBezTo>
                  <a:cubicBezTo>
                    <a:pt x="37" y="17"/>
                    <a:pt x="36" y="18"/>
                    <a:pt x="37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4"/>
                    <a:pt x="35" y="15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1" y="13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0" y="14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1" y="12"/>
                    <a:pt x="32" y="12"/>
                    <a:pt x="33" y="11"/>
                  </a:cubicBezTo>
                  <a:cubicBezTo>
                    <a:pt x="35" y="9"/>
                    <a:pt x="35" y="6"/>
                    <a:pt x="34" y="5"/>
                  </a:cubicBezTo>
                  <a:cubicBezTo>
                    <a:pt x="33" y="3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6" y="6"/>
                    <a:pt x="36" y="10"/>
                    <a:pt x="34" y="11"/>
                  </a:cubicBezTo>
                  <a:cubicBezTo>
                    <a:pt x="32" y="12"/>
                    <a:pt x="31" y="12"/>
                    <a:pt x="29" y="12"/>
                  </a:cubicBezTo>
                  <a:close/>
                  <a:moveTo>
                    <a:pt x="29" y="9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3" y="7"/>
                    <a:pt x="32" y="8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9"/>
                    <a:pt x="29" y="9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1"/>
                  </a:moveTo>
                  <a:cubicBezTo>
                    <a:pt x="28" y="1"/>
                    <a:pt x="27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2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2"/>
                    <a:pt x="29" y="2"/>
                  </a:cubicBezTo>
                  <a:close/>
                  <a:moveTo>
                    <a:pt x="29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7" y="8"/>
                    <a:pt x="27" y="9"/>
                  </a:cubicBez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7" y="5"/>
                    <a:pt x="29" y="5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8" y="10"/>
                  </a:cubicBezTo>
                  <a:cubicBezTo>
                    <a:pt x="28" y="9"/>
                    <a:pt x="28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7"/>
                  </a:cubicBezTo>
                  <a:cubicBezTo>
                    <a:pt x="28" y="16"/>
                    <a:pt x="27" y="14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2"/>
                    <a:pt x="28" y="24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9" y="23"/>
                    <a:pt x="29" y="20"/>
                    <a:pt x="29" y="18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9" y="23"/>
                    <a:pt x="29" y="21"/>
                    <a:pt x="29" y="19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7" y="26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7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8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9" y="39"/>
                    <a:pt x="29" y="3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7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3"/>
                    <a:pt x="29" y="35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7"/>
                    <a:pt x="26" y="37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5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6" y="34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8" y="21"/>
                    <a:pt x="28" y="18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8"/>
                    <a:pt x="29" y="21"/>
                    <a:pt x="27" y="24"/>
                  </a:cubicBezTo>
                  <a:cubicBezTo>
                    <a:pt x="27" y="24"/>
                    <a:pt x="27" y="25"/>
                    <a:pt x="26" y="25"/>
                  </a:cubicBezTo>
                  <a:close/>
                  <a:moveTo>
                    <a:pt x="26" y="16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1"/>
                    <a:pt x="28" y="22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29" y="20"/>
                    <a:pt x="28" y="18"/>
                    <a:pt x="27" y="16"/>
                  </a:cubicBezTo>
                  <a:cubicBezTo>
                    <a:pt x="26" y="16"/>
                    <a:pt x="26" y="15"/>
                    <a:pt x="26" y="15"/>
                  </a:cubicBezTo>
                  <a:close/>
                  <a:moveTo>
                    <a:pt x="24" y="41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6" y="3"/>
                  </a:move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5"/>
                    <a:pt x="25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5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1"/>
                    <a:pt x="25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5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lnTo>
                    <a:pt x="24" y="15"/>
                  </a:lnTo>
                  <a:close/>
                  <a:moveTo>
                    <a:pt x="24" y="41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4" y="3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0"/>
                    <a:pt x="23" y="40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1"/>
                  </a:moveTo>
                  <a:cubicBezTo>
                    <a:pt x="24" y="11"/>
                    <a:pt x="23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4" y="7"/>
                    <a:pt x="23" y="8"/>
                    <a:pt x="22" y="9"/>
                  </a:cubicBezTo>
                  <a:close/>
                  <a:moveTo>
                    <a:pt x="21" y="39"/>
                  </a:moveTo>
                  <a:cubicBezTo>
                    <a:pt x="21" y="39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2" y="30"/>
                    <a:pt x="22" y="32"/>
                  </a:cubicBezTo>
                  <a:cubicBezTo>
                    <a:pt x="22" y="32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2" y="35"/>
                  </a:cubicBezTo>
                  <a:cubicBezTo>
                    <a:pt x="21" y="36"/>
                    <a:pt x="22" y="37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2" y="33"/>
                    <a:pt x="22" y="33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7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8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0" y="35"/>
                    <a:pt x="20" y="35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20" y="30"/>
                    <a:pt x="21" y="3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20" y="38"/>
                    <a:pt x="20" y="37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5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6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8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19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6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6" y="6"/>
                    <a:pt x="17" y="8"/>
                    <a:pt x="18" y="9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7" y="8"/>
                    <a:pt x="18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9" y="12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2"/>
                  </a:cubicBezTo>
                  <a:close/>
                  <a:moveTo>
                    <a:pt x="19" y="13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7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0"/>
                    <a:pt x="16" y="18"/>
                    <a:pt x="18" y="16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5" y="18"/>
                    <a:pt x="15" y="21"/>
                    <a:pt x="15" y="24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6" y="25"/>
                    <a:pt x="16" y="24"/>
                  </a:cubicBezTo>
                  <a:cubicBezTo>
                    <a:pt x="16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6" y="20"/>
                    <a:pt x="16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5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5"/>
                    <a:pt x="18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4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3"/>
                    <a:pt x="17" y="32"/>
                  </a:cubicBezTo>
                  <a:cubicBezTo>
                    <a:pt x="17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4"/>
                    <a:pt x="16" y="34"/>
                  </a:cubicBezTo>
                  <a:cubicBezTo>
                    <a:pt x="17" y="34"/>
                    <a:pt x="17" y="32"/>
                    <a:pt x="17" y="31"/>
                  </a:cubicBezTo>
                  <a:cubicBezTo>
                    <a:pt x="16" y="30"/>
                    <a:pt x="16" y="30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6" y="32"/>
                    <a:pt x="16" y="33"/>
                    <a:pt x="16" y="34"/>
                  </a:cubicBezTo>
                  <a:cubicBezTo>
                    <a:pt x="16" y="34"/>
                    <a:pt x="15" y="34"/>
                    <a:pt x="15" y="34"/>
                  </a:cubicBezTo>
                  <a:cubicBezTo>
                    <a:pt x="16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1" y="6"/>
                    <a:pt x="9" y="6"/>
                    <a:pt x="7" y="7"/>
                  </a:cubicBezTo>
                  <a:cubicBezTo>
                    <a:pt x="3" y="8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4" y="19"/>
                    <a:pt x="3" y="20"/>
                    <a:pt x="2" y="21"/>
                  </a:cubicBezTo>
                  <a:cubicBezTo>
                    <a:pt x="0" y="25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2"/>
                    <a:pt x="8" y="34"/>
                    <a:pt x="8" y="36"/>
                  </a:cubicBezTo>
                  <a:cubicBezTo>
                    <a:pt x="10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0" y="38"/>
                    <a:pt x="9" y="35"/>
                  </a:cubicBezTo>
                  <a:cubicBezTo>
                    <a:pt x="8" y="33"/>
                    <a:pt x="9" y="31"/>
                    <a:pt x="11" y="30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3" y="29"/>
                    <a:pt x="1" y="25"/>
                    <a:pt x="3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3" y="13"/>
                    <a:pt x="4" y="9"/>
                    <a:pt x="8" y="7"/>
                  </a:cubicBezTo>
                  <a:cubicBezTo>
                    <a:pt x="10" y="7"/>
                    <a:pt x="12" y="7"/>
                    <a:pt x="13" y="9"/>
                  </a:cubicBezTo>
                  <a:cubicBezTo>
                    <a:pt x="13" y="8"/>
                    <a:pt x="13" y="6"/>
                    <a:pt x="13" y="5"/>
                  </a:cubicBezTo>
                  <a:cubicBezTo>
                    <a:pt x="13" y="4"/>
                    <a:pt x="14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5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4"/>
                    <a:pt x="13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9" y="17"/>
                    <a:pt x="7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9" y="10"/>
                    <a:pt x="10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4"/>
                    <a:pt x="14" y="11"/>
                    <a:pt x="12" y="10"/>
                  </a:cubicBezTo>
                  <a:cubicBezTo>
                    <a:pt x="11" y="8"/>
                    <a:pt x="8" y="8"/>
                    <a:pt x="6" y="9"/>
                  </a:cubicBezTo>
                  <a:cubicBezTo>
                    <a:pt x="4" y="11"/>
                    <a:pt x="4" y="15"/>
                    <a:pt x="7" y="17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9"/>
                    <a:pt x="12" y="19"/>
                    <a:pt x="10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5"/>
                    <a:pt x="3" y="11"/>
                    <a:pt x="6" y="9"/>
                  </a:cubicBezTo>
                  <a:cubicBezTo>
                    <a:pt x="8" y="7"/>
                    <a:pt x="11" y="7"/>
                    <a:pt x="13" y="9"/>
                  </a:cubicBezTo>
                  <a:cubicBezTo>
                    <a:pt x="14" y="11"/>
                    <a:pt x="14" y="14"/>
                    <a:pt x="12" y="15"/>
                  </a:cubicBezTo>
                  <a:cubicBezTo>
                    <a:pt x="10" y="16"/>
                    <a:pt x="9" y="15"/>
                    <a:pt x="9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3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5"/>
                    <a:pt x="15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3"/>
                    <a:pt x="9" y="24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10" y="25"/>
                    <a:pt x="10" y="24"/>
                  </a:cubicBezTo>
                  <a:cubicBezTo>
                    <a:pt x="11" y="22"/>
                    <a:pt x="10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6" y="30"/>
                    <a:pt x="9" y="29"/>
                  </a:cubicBezTo>
                  <a:cubicBezTo>
                    <a:pt x="9" y="29"/>
                    <a:pt x="10" y="29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30"/>
                    <a:pt x="10" y="30"/>
                    <a:pt x="9" y="30"/>
                  </a:cubicBezTo>
                  <a:cubicBezTo>
                    <a:pt x="5" y="30"/>
                    <a:pt x="2" y="27"/>
                    <a:pt x="2" y="24"/>
                  </a:cubicBezTo>
                  <a:cubicBezTo>
                    <a:pt x="3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4"/>
                    <a:pt x="9" y="24"/>
                    <a:pt x="8" y="23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3"/>
                    <a:pt x="6" y="25"/>
                    <a:pt x="7" y="26"/>
                  </a:cubicBezTo>
                  <a:cubicBezTo>
                    <a:pt x="8" y="27"/>
                    <a:pt x="10" y="26"/>
                    <a:pt x="11" y="25"/>
                  </a:cubicBezTo>
                  <a:cubicBezTo>
                    <a:pt x="12" y="23"/>
                    <a:pt x="11" y="21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8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3" y="29"/>
                    <a:pt x="13" y="29"/>
                    <a:pt x="13" y="28"/>
                  </a:cubicBezTo>
                  <a:cubicBezTo>
                    <a:pt x="14" y="27"/>
                    <a:pt x="15" y="25"/>
                    <a:pt x="15" y="24"/>
                  </a:cubicBezTo>
                  <a:close/>
                  <a:moveTo>
                    <a:pt x="15" y="29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3" y="30"/>
                    <a:pt x="11" y="30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4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8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29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3"/>
                    <a:pt x="15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4"/>
                    <a:pt x="13" y="33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812">
              <a:extLst>
                <a:ext uri="{FF2B5EF4-FFF2-40B4-BE49-F238E27FC236}">
                  <a16:creationId xmlns:a16="http://schemas.microsoft.com/office/drawing/2014/main" id="{70350613-28AE-41F0-974B-A450E07DF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" y="434"/>
              <a:ext cx="50" cy="49"/>
            </a:xfrm>
            <a:custGeom>
              <a:avLst/>
              <a:gdLst>
                <a:gd name="T0" fmla="*/ 40 w 43"/>
                <a:gd name="T1" fmla="*/ 22 h 42"/>
                <a:gd name="T2" fmla="*/ 34 w 43"/>
                <a:gd name="T3" fmla="*/ 24 h 42"/>
                <a:gd name="T4" fmla="*/ 30 w 43"/>
                <a:gd name="T5" fmla="*/ 32 h 42"/>
                <a:gd name="T6" fmla="*/ 32 w 43"/>
                <a:gd name="T7" fmla="*/ 14 h 42"/>
                <a:gd name="T8" fmla="*/ 35 w 43"/>
                <a:gd name="T9" fmla="*/ 23 h 42"/>
                <a:gd name="T10" fmla="*/ 31 w 43"/>
                <a:gd name="T11" fmla="*/ 13 h 42"/>
                <a:gd name="T12" fmla="*/ 29 w 43"/>
                <a:gd name="T13" fmla="*/ 39 h 42"/>
                <a:gd name="T14" fmla="*/ 30 w 43"/>
                <a:gd name="T15" fmla="*/ 8 h 42"/>
                <a:gd name="T16" fmla="*/ 30 w 43"/>
                <a:gd name="T17" fmla="*/ 15 h 42"/>
                <a:gd name="T18" fmla="*/ 30 w 43"/>
                <a:gd name="T19" fmla="*/ 26 h 42"/>
                <a:gd name="T20" fmla="*/ 29 w 43"/>
                <a:gd name="T21" fmla="*/ 33 h 42"/>
                <a:gd name="T22" fmla="*/ 27 w 43"/>
                <a:gd name="T23" fmla="*/ 4 h 42"/>
                <a:gd name="T24" fmla="*/ 29 w 43"/>
                <a:gd name="T25" fmla="*/ 10 h 42"/>
                <a:gd name="T26" fmla="*/ 27 w 43"/>
                <a:gd name="T27" fmla="*/ 17 h 42"/>
                <a:gd name="T28" fmla="*/ 27 w 43"/>
                <a:gd name="T29" fmla="*/ 32 h 42"/>
                <a:gd name="T30" fmla="*/ 27 w 43"/>
                <a:gd name="T31" fmla="*/ 24 h 42"/>
                <a:gd name="T32" fmla="*/ 27 w 43"/>
                <a:gd name="T33" fmla="*/ 3 h 42"/>
                <a:gd name="T34" fmla="*/ 27 w 43"/>
                <a:gd name="T35" fmla="*/ 14 h 42"/>
                <a:gd name="T36" fmla="*/ 27 w 43"/>
                <a:gd name="T37" fmla="*/ 17 h 42"/>
                <a:gd name="T38" fmla="*/ 27 w 43"/>
                <a:gd name="T39" fmla="*/ 31 h 42"/>
                <a:gd name="T40" fmla="*/ 27 w 43"/>
                <a:gd name="T41" fmla="*/ 41 h 42"/>
                <a:gd name="T42" fmla="*/ 25 w 43"/>
                <a:gd name="T43" fmla="*/ 7 h 42"/>
                <a:gd name="T44" fmla="*/ 27 w 43"/>
                <a:gd name="T45" fmla="*/ 16 h 42"/>
                <a:gd name="T46" fmla="*/ 25 w 43"/>
                <a:gd name="T47" fmla="*/ 16 h 42"/>
                <a:gd name="T48" fmla="*/ 27 w 43"/>
                <a:gd name="T49" fmla="*/ 25 h 42"/>
                <a:gd name="T50" fmla="*/ 24 w 43"/>
                <a:gd name="T51" fmla="*/ 35 h 42"/>
                <a:gd name="T52" fmla="*/ 27 w 43"/>
                <a:gd name="T53" fmla="*/ 40 h 42"/>
                <a:gd name="T54" fmla="*/ 23 w 43"/>
                <a:gd name="T55" fmla="*/ 5 h 42"/>
                <a:gd name="T56" fmla="*/ 21 w 43"/>
                <a:gd name="T57" fmla="*/ 2 h 42"/>
                <a:gd name="T58" fmla="*/ 21 w 43"/>
                <a:gd name="T59" fmla="*/ 14 h 42"/>
                <a:gd name="T60" fmla="*/ 21 w 43"/>
                <a:gd name="T61" fmla="*/ 27 h 42"/>
                <a:gd name="T62" fmla="*/ 21 w 43"/>
                <a:gd name="T63" fmla="*/ 29 h 42"/>
                <a:gd name="T64" fmla="*/ 21 w 43"/>
                <a:gd name="T65" fmla="*/ 41 h 42"/>
                <a:gd name="T66" fmla="*/ 17 w 43"/>
                <a:gd name="T67" fmla="*/ 6 h 42"/>
                <a:gd name="T68" fmla="*/ 21 w 43"/>
                <a:gd name="T69" fmla="*/ 6 h 42"/>
                <a:gd name="T70" fmla="*/ 21 w 43"/>
                <a:gd name="T71" fmla="*/ 15 h 42"/>
                <a:gd name="T72" fmla="*/ 21 w 43"/>
                <a:gd name="T73" fmla="*/ 27 h 42"/>
                <a:gd name="T74" fmla="*/ 21 w 43"/>
                <a:gd name="T75" fmla="*/ 27 h 42"/>
                <a:gd name="T76" fmla="*/ 20 w 43"/>
                <a:gd name="T77" fmla="*/ 34 h 42"/>
                <a:gd name="T78" fmla="*/ 16 w 43"/>
                <a:gd name="T79" fmla="*/ 39 h 42"/>
                <a:gd name="T80" fmla="*/ 16 w 43"/>
                <a:gd name="T81" fmla="*/ 9 h 42"/>
                <a:gd name="T82" fmla="*/ 16 w 43"/>
                <a:gd name="T83" fmla="*/ 19 h 42"/>
                <a:gd name="T84" fmla="*/ 16 w 43"/>
                <a:gd name="T85" fmla="*/ 27 h 42"/>
                <a:gd name="T86" fmla="*/ 16 w 43"/>
                <a:gd name="T87" fmla="*/ 38 h 42"/>
                <a:gd name="T88" fmla="*/ 14 w 43"/>
                <a:gd name="T89" fmla="*/ 4 h 42"/>
                <a:gd name="T90" fmla="*/ 16 w 43"/>
                <a:gd name="T91" fmla="*/ 18 h 42"/>
                <a:gd name="T92" fmla="*/ 14 w 43"/>
                <a:gd name="T93" fmla="*/ 22 h 42"/>
                <a:gd name="T94" fmla="*/ 16 w 43"/>
                <a:gd name="T95" fmla="*/ 30 h 42"/>
                <a:gd name="T96" fmla="*/ 15 w 43"/>
                <a:gd name="T97" fmla="*/ 34 h 42"/>
                <a:gd name="T98" fmla="*/ 14 w 43"/>
                <a:gd name="T99" fmla="*/ 2 h 42"/>
                <a:gd name="T100" fmla="*/ 14 w 43"/>
                <a:gd name="T101" fmla="*/ 10 h 42"/>
                <a:gd name="T102" fmla="*/ 10 w 43"/>
                <a:gd name="T103" fmla="*/ 19 h 42"/>
                <a:gd name="T104" fmla="*/ 10 w 43"/>
                <a:gd name="T105" fmla="*/ 30 h 42"/>
                <a:gd name="T106" fmla="*/ 14 w 43"/>
                <a:gd name="T107" fmla="*/ 31 h 42"/>
                <a:gd name="T108" fmla="*/ 10 w 43"/>
                <a:gd name="T109" fmla="*/ 23 h 42"/>
                <a:gd name="T110" fmla="*/ 3 w 43"/>
                <a:gd name="T111" fmla="*/ 29 h 42"/>
                <a:gd name="T112" fmla="*/ 10 w 43"/>
                <a:gd name="T113" fmla="*/ 17 h 42"/>
                <a:gd name="T114" fmla="*/ 8 w 43"/>
                <a:gd name="T115" fmla="*/ 14 h 42"/>
                <a:gd name="T116" fmla="*/ 3 w 43"/>
                <a:gd name="T117" fmla="*/ 27 h 42"/>
                <a:gd name="T118" fmla="*/ 10 w 43"/>
                <a:gd name="T119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2">
                  <a:moveTo>
                    <a:pt x="31" y="35"/>
                  </a:moveTo>
                  <a:cubicBezTo>
                    <a:pt x="31" y="36"/>
                    <a:pt x="31" y="37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4"/>
                    <a:pt x="34" y="34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3"/>
                    <a:pt x="39" y="23"/>
                    <a:pt x="40" y="22"/>
                  </a:cubicBezTo>
                  <a:cubicBezTo>
                    <a:pt x="42" y="19"/>
                    <a:pt x="43" y="15"/>
                    <a:pt x="40" y="13"/>
                  </a:cubicBezTo>
                  <a:cubicBezTo>
                    <a:pt x="38" y="12"/>
                    <a:pt x="36" y="11"/>
                    <a:pt x="34" y="12"/>
                  </a:cubicBezTo>
                  <a:cubicBezTo>
                    <a:pt x="35" y="11"/>
                    <a:pt x="35" y="10"/>
                    <a:pt x="35" y="9"/>
                  </a:cubicBezTo>
                  <a:cubicBezTo>
                    <a:pt x="35" y="6"/>
                    <a:pt x="33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4" y="2"/>
                    <a:pt x="36" y="5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39" y="23"/>
                    <a:pt x="38" y="24"/>
                  </a:cubicBezTo>
                  <a:cubicBezTo>
                    <a:pt x="40" y="25"/>
                    <a:pt x="40" y="26"/>
                    <a:pt x="41" y="28"/>
                  </a:cubicBezTo>
                  <a:cubicBezTo>
                    <a:pt x="41" y="32"/>
                    <a:pt x="38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lose/>
                  <a:moveTo>
                    <a:pt x="30" y="33"/>
                  </a:moveTo>
                  <a:cubicBezTo>
                    <a:pt x="31" y="34"/>
                    <a:pt x="31" y="34"/>
                    <a:pt x="32" y="34"/>
                  </a:cubicBezTo>
                  <a:cubicBezTo>
                    <a:pt x="35" y="35"/>
                    <a:pt x="39" y="34"/>
                    <a:pt x="40" y="30"/>
                  </a:cubicBezTo>
                  <a:cubicBezTo>
                    <a:pt x="40" y="27"/>
                    <a:pt x="39" y="24"/>
                    <a:pt x="36" y="24"/>
                  </a:cubicBezTo>
                  <a:cubicBezTo>
                    <a:pt x="33" y="24"/>
                    <a:pt x="31" y="25"/>
                    <a:pt x="31" y="28"/>
                  </a:cubicBezTo>
                  <a:cubicBezTo>
                    <a:pt x="31" y="29"/>
                    <a:pt x="32" y="30"/>
                    <a:pt x="34" y="30"/>
                  </a:cubicBezTo>
                  <a:cubicBezTo>
                    <a:pt x="34" y="30"/>
                    <a:pt x="35" y="30"/>
                    <a:pt x="34" y="29"/>
                  </a:cubicBezTo>
                  <a:cubicBezTo>
                    <a:pt x="34" y="29"/>
                    <a:pt x="34" y="28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8"/>
                    <a:pt x="36" y="30"/>
                    <a:pt x="35" y="30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3"/>
                    <a:pt x="33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3"/>
                    <a:pt x="32" y="23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7" y="30"/>
                    <a:pt x="37" y="28"/>
                    <a:pt x="36" y="27"/>
                  </a:cubicBezTo>
                  <a:cubicBezTo>
                    <a:pt x="36" y="27"/>
                    <a:pt x="35" y="26"/>
                    <a:pt x="34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8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2" y="26"/>
                    <a:pt x="34" y="24"/>
                    <a:pt x="36" y="25"/>
                  </a:cubicBezTo>
                  <a:cubicBezTo>
                    <a:pt x="38" y="25"/>
                    <a:pt x="39" y="27"/>
                    <a:pt x="39" y="30"/>
                  </a:cubicBezTo>
                  <a:cubicBezTo>
                    <a:pt x="38" y="33"/>
                    <a:pt x="35" y="34"/>
                    <a:pt x="32" y="33"/>
                  </a:cubicBezTo>
                  <a:cubicBezTo>
                    <a:pt x="31" y="33"/>
                    <a:pt x="31" y="33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21"/>
                  </a:moveTo>
                  <a:cubicBezTo>
                    <a:pt x="31" y="22"/>
                    <a:pt x="32" y="23"/>
                    <a:pt x="34" y="23"/>
                  </a:cubicBezTo>
                  <a:cubicBezTo>
                    <a:pt x="34" y="23"/>
                    <a:pt x="34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6" y="23"/>
                  </a:cubicBezTo>
                  <a:cubicBezTo>
                    <a:pt x="36" y="23"/>
                    <a:pt x="37" y="23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4"/>
                    <a:pt x="31" y="17"/>
                    <a:pt x="33" y="19"/>
                  </a:cubicBezTo>
                  <a:cubicBezTo>
                    <a:pt x="34" y="20"/>
                    <a:pt x="36" y="20"/>
                    <a:pt x="37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7"/>
                    <a:pt x="38" y="18"/>
                  </a:cubicBezTo>
                  <a:cubicBezTo>
                    <a:pt x="37" y="20"/>
                    <a:pt x="35" y="20"/>
                    <a:pt x="34" y="20"/>
                  </a:cubicBezTo>
                  <a:cubicBezTo>
                    <a:pt x="32" y="18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7"/>
                    <a:pt x="32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8" y="15"/>
                    <a:pt x="36" y="15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9"/>
                    <a:pt x="34" y="19"/>
                    <a:pt x="34" y="18"/>
                  </a:cubicBezTo>
                  <a:cubicBezTo>
                    <a:pt x="32" y="17"/>
                    <a:pt x="33" y="15"/>
                    <a:pt x="34" y="13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8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1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4"/>
                  </a:cubicBezTo>
                  <a:cubicBezTo>
                    <a:pt x="32" y="14"/>
                    <a:pt x="32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7"/>
                    <a:pt x="34" y="4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29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6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6"/>
                    <a:pt x="29" y="37"/>
                  </a:cubicBezTo>
                  <a:lnTo>
                    <a:pt x="29" y="39"/>
                  </a:lnTo>
                  <a:close/>
                  <a:moveTo>
                    <a:pt x="29" y="40"/>
                  </a:moveTo>
                  <a:cubicBezTo>
                    <a:pt x="29" y="41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6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9" y="11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8" y="15"/>
                    <a:pt x="28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2"/>
                    <a:pt x="26" y="27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3"/>
                  </a:cubicBezTo>
                  <a:cubicBezTo>
                    <a:pt x="28" y="33"/>
                    <a:pt x="28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7"/>
                  </a:moveTo>
                  <a:cubicBezTo>
                    <a:pt x="29" y="38"/>
                    <a:pt x="28" y="39"/>
                    <a:pt x="27" y="39"/>
                  </a:cubicBezTo>
                  <a:cubicBezTo>
                    <a:pt x="27" y="39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7"/>
                    <a:pt x="29" y="37"/>
                    <a:pt x="29" y="37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6" y="27"/>
                    <a:pt x="30" y="22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20"/>
                    <a:pt x="28" y="21"/>
                    <a:pt x="28" y="23"/>
                  </a:cubicBezTo>
                  <a:cubicBezTo>
                    <a:pt x="28" y="23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8" y="22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1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41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1"/>
                    <a:pt x="27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3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lose/>
                  <a:moveTo>
                    <a:pt x="27" y="41"/>
                  </a:moveTo>
                  <a:cubicBezTo>
                    <a:pt x="25" y="42"/>
                    <a:pt x="23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2" y="1"/>
                  </a:moveTo>
                  <a:cubicBezTo>
                    <a:pt x="22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5" y="4"/>
                  </a:cubicBezTo>
                  <a:cubicBezTo>
                    <a:pt x="25" y="3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7" y="3"/>
                  </a:moveTo>
                  <a:cubicBezTo>
                    <a:pt x="26" y="4"/>
                    <a:pt x="25" y="5"/>
                    <a:pt x="25" y="6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8"/>
                    <a:pt x="25" y="7"/>
                  </a:cubicBezTo>
                  <a:cubicBezTo>
                    <a:pt x="26" y="6"/>
                    <a:pt x="26" y="5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5" y="14"/>
                    <a:pt x="23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4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4" y="15"/>
                  </a:cubicBezTo>
                  <a:cubicBezTo>
                    <a:pt x="25" y="15"/>
                    <a:pt x="26" y="16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6" y="17"/>
                    <a:pt x="26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4" y="16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5" y="25"/>
                    <a:pt x="26" y="24"/>
                  </a:cubicBezTo>
                  <a:cubicBezTo>
                    <a:pt x="26" y="23"/>
                    <a:pt x="27" y="22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7"/>
                    <a:pt x="23" y="28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5" y="28"/>
                    <a:pt x="27" y="26"/>
                  </a:cubicBezTo>
                  <a:cubicBezTo>
                    <a:pt x="27" y="27"/>
                    <a:pt x="26" y="28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5" y="31"/>
                    <a:pt x="24" y="31"/>
                    <a:pt x="23" y="33"/>
                  </a:cubicBezTo>
                  <a:cubicBezTo>
                    <a:pt x="22" y="34"/>
                    <a:pt x="22" y="36"/>
                    <a:pt x="24" y="37"/>
                  </a:cubicBezTo>
                  <a:cubicBezTo>
                    <a:pt x="25" y="37"/>
                    <a:pt x="26" y="37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6" y="34"/>
                    <a:pt x="26" y="34"/>
                  </a:cubicBezTo>
                  <a:cubicBezTo>
                    <a:pt x="25" y="34"/>
                    <a:pt x="25" y="35"/>
                    <a:pt x="25" y="36"/>
                  </a:cubicBezTo>
                  <a:cubicBezTo>
                    <a:pt x="25" y="37"/>
                    <a:pt x="24" y="36"/>
                    <a:pt x="23" y="36"/>
                  </a:cubicBezTo>
                  <a:cubicBezTo>
                    <a:pt x="23" y="35"/>
                    <a:pt x="23" y="34"/>
                    <a:pt x="23" y="33"/>
                  </a:cubicBezTo>
                  <a:cubicBezTo>
                    <a:pt x="24" y="32"/>
                    <a:pt x="26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3"/>
                  </a:cubicBezTo>
                  <a:cubicBezTo>
                    <a:pt x="23" y="34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4"/>
                  </a:cubicBezTo>
                  <a:cubicBezTo>
                    <a:pt x="26" y="34"/>
                    <a:pt x="26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1"/>
                    <a:pt x="25" y="30"/>
                    <a:pt x="27" y="30"/>
                  </a:cubicBezTo>
                  <a:close/>
                  <a:moveTo>
                    <a:pt x="27" y="40"/>
                  </a:moveTo>
                  <a:cubicBezTo>
                    <a:pt x="25" y="40"/>
                    <a:pt x="23" y="40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7"/>
                  </a:moveTo>
                  <a:cubicBezTo>
                    <a:pt x="22" y="27"/>
                    <a:pt x="23" y="27"/>
                    <a:pt x="24" y="27"/>
                  </a:cubicBez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12"/>
                  </a:moveTo>
                  <a:cubicBezTo>
                    <a:pt x="23" y="11"/>
                    <a:pt x="24" y="10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4"/>
                  </a:cubicBezTo>
                  <a:cubicBezTo>
                    <a:pt x="23" y="3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5"/>
                    <a:pt x="24" y="6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3" y="8"/>
                    <a:pt x="23" y="9"/>
                  </a:cubicBezTo>
                  <a:cubicBezTo>
                    <a:pt x="23" y="10"/>
                    <a:pt x="22" y="11"/>
                    <a:pt x="22" y="11"/>
                  </a:cubicBezTo>
                  <a:lnTo>
                    <a:pt x="22" y="12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2" y="2"/>
                  </a:cubicBezTo>
                  <a:close/>
                  <a:moveTo>
                    <a:pt x="22" y="11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1"/>
                    <a:pt x="22" y="11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2" y="39"/>
                  </a:cubicBezTo>
                  <a:close/>
                  <a:moveTo>
                    <a:pt x="21" y="8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9"/>
                    <a:pt x="19" y="38"/>
                    <a:pt x="19" y="37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8" y="37"/>
                    <a:pt x="19" y="35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16" y="0"/>
                  </a:moveTo>
                  <a:cubicBezTo>
                    <a:pt x="18" y="0"/>
                    <a:pt x="20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18" y="0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21" y="2"/>
                  </a:moveTo>
                  <a:cubicBezTo>
                    <a:pt x="20" y="1"/>
                    <a:pt x="18" y="0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20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6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1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8" y="4"/>
                    <a:pt x="17" y="5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1" y="7"/>
                    <a:pt x="20" y="8"/>
                    <a:pt x="20" y="9"/>
                  </a:cubicBezTo>
                  <a:cubicBezTo>
                    <a:pt x="19" y="10"/>
                    <a:pt x="17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8" y="9"/>
                    <a:pt x="19" y="8"/>
                  </a:cubicBezTo>
                  <a:cubicBezTo>
                    <a:pt x="20" y="8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8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1" y="5"/>
                    <a:pt x="21" y="6"/>
                  </a:cubicBez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0" y="14"/>
                    <a:pt x="17" y="15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6" y="14"/>
                    <a:pt x="16" y="16"/>
                  </a:cubicBezTo>
                  <a:cubicBezTo>
                    <a:pt x="18" y="14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7" y="15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5"/>
                    <a:pt x="19" y="15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0" y="15"/>
                    <a:pt x="19" y="15"/>
                  </a:cubicBezTo>
                  <a:cubicBezTo>
                    <a:pt x="18" y="15"/>
                    <a:pt x="18" y="16"/>
                    <a:pt x="17" y="17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19" y="15"/>
                    <a:pt x="17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8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7" y="24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9" y="27"/>
                    <a:pt x="17" y="26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6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8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2"/>
                    <a:pt x="17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31"/>
                    <a:pt x="19" y="31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29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20" y="36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2"/>
                    <a:pt x="21" y="31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16" y="38"/>
                  </a:moveTo>
                  <a:cubicBezTo>
                    <a:pt x="17" y="37"/>
                    <a:pt x="18" y="36"/>
                    <a:pt x="18" y="35"/>
                  </a:cubicBezTo>
                  <a:cubicBezTo>
                    <a:pt x="19" y="33"/>
                    <a:pt x="18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8" y="36"/>
                    <a:pt x="17" y="37"/>
                    <a:pt x="16" y="37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6" y="24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6" y="24"/>
                    <a:pt x="16" y="24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7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7"/>
                    <a:pt x="16" y="37"/>
                  </a:cubicBezTo>
                  <a:close/>
                  <a:moveTo>
                    <a:pt x="16" y="39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4" y="1"/>
                  </a:moveTo>
                  <a:cubicBezTo>
                    <a:pt x="15" y="1"/>
                    <a:pt x="15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5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5"/>
                    <a:pt x="13" y="19"/>
                    <a:pt x="16" y="23"/>
                  </a:cubicBezTo>
                  <a:cubicBezTo>
                    <a:pt x="16" y="23"/>
                    <a:pt x="16" y="23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5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3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6" y="14"/>
                    <a:pt x="14" y="17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9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0"/>
                    <a:pt x="14" y="30"/>
                  </a:cubicBezTo>
                  <a:cubicBezTo>
                    <a:pt x="15" y="30"/>
                    <a:pt x="15" y="30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3"/>
                    <a:pt x="16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6" y="34"/>
                    <a:pt x="16" y="35"/>
                    <a:pt x="15" y="35"/>
                  </a:cubicBezTo>
                  <a:cubicBezTo>
                    <a:pt x="15" y="35"/>
                    <a:pt x="14" y="35"/>
                    <a:pt x="14" y="36"/>
                  </a:cubicBezTo>
                  <a:close/>
                  <a:moveTo>
                    <a:pt x="14" y="40"/>
                  </a:moveTo>
                  <a:cubicBezTo>
                    <a:pt x="12" y="40"/>
                    <a:pt x="11" y="39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9"/>
                    <a:pt x="12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2" y="4"/>
                    <a:pt x="12" y="7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4" y="3"/>
                  </a:moveTo>
                  <a:cubicBezTo>
                    <a:pt x="13" y="4"/>
                    <a:pt x="12" y="7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20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8"/>
                    <a:pt x="13" y="19"/>
                    <a:pt x="14" y="20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3" y="26"/>
                    <a:pt x="12" y="26"/>
                  </a:cubicBezTo>
                  <a:cubicBezTo>
                    <a:pt x="12" y="24"/>
                    <a:pt x="12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3"/>
                    <a:pt x="12" y="26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0"/>
                    <a:pt x="10" y="32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5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2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1" y="38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1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1" y="27"/>
                    <a:pt x="10" y="28"/>
                  </a:cubicBezTo>
                  <a:close/>
                  <a:moveTo>
                    <a:pt x="10" y="17"/>
                  </a:moveTo>
                  <a:cubicBezTo>
                    <a:pt x="11" y="17"/>
                    <a:pt x="12" y="15"/>
                    <a:pt x="12" y="14"/>
                  </a:cubicBezTo>
                  <a:cubicBezTo>
                    <a:pt x="12" y="13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1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3"/>
                    <a:pt x="10" y="12"/>
                  </a:cubicBezTo>
                  <a:lnTo>
                    <a:pt x="10" y="14"/>
                  </a:lnTo>
                  <a:close/>
                  <a:moveTo>
                    <a:pt x="10" y="38"/>
                  </a:move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0"/>
                  </a:cubicBez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4" y="18"/>
                    <a:pt x="5" y="18"/>
                  </a:cubicBezTo>
                  <a:cubicBezTo>
                    <a:pt x="4" y="17"/>
                    <a:pt x="3" y="15"/>
                    <a:pt x="2" y="14"/>
                  </a:cubicBezTo>
                  <a:cubicBezTo>
                    <a:pt x="2" y="9"/>
                    <a:pt x="5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7"/>
                    <a:pt x="7" y="18"/>
                  </a:cubicBezTo>
                  <a:cubicBezTo>
                    <a:pt x="6" y="18"/>
                    <a:pt x="4" y="19"/>
                    <a:pt x="3" y="19"/>
                  </a:cubicBezTo>
                  <a:cubicBezTo>
                    <a:pt x="1" y="22"/>
                    <a:pt x="0" y="26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1"/>
                    <a:pt x="8" y="33"/>
                  </a:cubicBezTo>
                  <a:cubicBezTo>
                    <a:pt x="8" y="35"/>
                    <a:pt x="8" y="36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lose/>
                  <a:moveTo>
                    <a:pt x="10" y="7"/>
                  </a:moveTo>
                  <a:cubicBezTo>
                    <a:pt x="7" y="7"/>
                    <a:pt x="4" y="9"/>
                    <a:pt x="4" y="11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6"/>
                    <a:pt x="4" y="14"/>
                    <a:pt x="4" y="12"/>
                  </a:cubicBezTo>
                  <a:cubicBezTo>
                    <a:pt x="5" y="9"/>
                    <a:pt x="7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0" y="10"/>
                  </a:move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6" y="13"/>
                    <a:pt x="8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3"/>
                    <a:pt x="10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29"/>
                    <a:pt x="7" y="30"/>
                    <a:pt x="9" y="29"/>
                  </a:cubicBezTo>
                  <a:cubicBezTo>
                    <a:pt x="9" y="29"/>
                    <a:pt x="9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9"/>
                    <a:pt x="4" y="29"/>
                    <a:pt x="3" y="27"/>
                  </a:cubicBezTo>
                  <a:cubicBezTo>
                    <a:pt x="1" y="24"/>
                    <a:pt x="3" y="20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21"/>
                  </a:moveTo>
                  <a:cubicBezTo>
                    <a:pt x="8" y="20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9" y="26"/>
                    <a:pt x="8" y="26"/>
                    <a:pt x="9" y="25"/>
                  </a:cubicBezTo>
                  <a:cubicBezTo>
                    <a:pt x="9" y="24"/>
                    <a:pt x="8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4"/>
                    <a:pt x="8" y="25"/>
                  </a:cubicBezTo>
                  <a:cubicBezTo>
                    <a:pt x="8" y="25"/>
                    <a:pt x="8" y="26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6" y="26"/>
                    <a:pt x="5" y="24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0" y="29"/>
                  </a:moveTo>
                  <a:cubicBezTo>
                    <a:pt x="9" y="29"/>
                    <a:pt x="9" y="30"/>
                    <a:pt x="8" y="31"/>
                  </a:cubicBezTo>
                  <a:cubicBezTo>
                    <a:pt x="8" y="33"/>
                    <a:pt x="8" y="35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8" y="33"/>
                    <a:pt x="9" y="31"/>
                  </a:cubicBezTo>
                  <a:cubicBezTo>
                    <a:pt x="9" y="31"/>
                    <a:pt x="9" y="30"/>
                    <a:pt x="10" y="30"/>
                  </a:cubicBezTo>
                  <a:lnTo>
                    <a:pt x="1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813">
              <a:extLst>
                <a:ext uri="{FF2B5EF4-FFF2-40B4-BE49-F238E27FC236}">
                  <a16:creationId xmlns:a16="http://schemas.microsoft.com/office/drawing/2014/main" id="{DCAD7641-D47A-43B4-87D6-34D09571C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98"/>
              <a:ext cx="51" cy="48"/>
            </a:xfrm>
            <a:custGeom>
              <a:avLst/>
              <a:gdLst>
                <a:gd name="T0" fmla="*/ 40 w 44"/>
                <a:gd name="T1" fmla="*/ 25 h 42"/>
                <a:gd name="T2" fmla="*/ 37 w 44"/>
                <a:gd name="T3" fmla="*/ 28 h 42"/>
                <a:gd name="T4" fmla="*/ 37 w 44"/>
                <a:gd name="T5" fmla="*/ 22 h 42"/>
                <a:gd name="T6" fmla="*/ 35 w 44"/>
                <a:gd name="T7" fmla="*/ 5 h 42"/>
                <a:gd name="T8" fmla="*/ 33 w 44"/>
                <a:gd name="T9" fmla="*/ 13 h 42"/>
                <a:gd name="T10" fmla="*/ 35 w 44"/>
                <a:gd name="T11" fmla="*/ 21 h 42"/>
                <a:gd name="T12" fmla="*/ 33 w 44"/>
                <a:gd name="T13" fmla="*/ 26 h 42"/>
                <a:gd name="T14" fmla="*/ 32 w 44"/>
                <a:gd name="T15" fmla="*/ 32 h 42"/>
                <a:gd name="T16" fmla="*/ 31 w 44"/>
                <a:gd name="T17" fmla="*/ 33 h 42"/>
                <a:gd name="T18" fmla="*/ 32 w 44"/>
                <a:gd name="T19" fmla="*/ 18 h 42"/>
                <a:gd name="T20" fmla="*/ 32 w 44"/>
                <a:gd name="T21" fmla="*/ 32 h 42"/>
                <a:gd name="T22" fmla="*/ 32 w 44"/>
                <a:gd name="T23" fmla="*/ 13 h 42"/>
                <a:gd name="T24" fmla="*/ 30 w 44"/>
                <a:gd name="T25" fmla="*/ 39 h 42"/>
                <a:gd name="T26" fmla="*/ 29 w 44"/>
                <a:gd name="T27" fmla="*/ 8 h 42"/>
                <a:gd name="T28" fmla="*/ 30 w 44"/>
                <a:gd name="T29" fmla="*/ 13 h 42"/>
                <a:gd name="T30" fmla="*/ 30 w 44"/>
                <a:gd name="T31" fmla="*/ 29 h 42"/>
                <a:gd name="T32" fmla="*/ 26 w 44"/>
                <a:gd name="T33" fmla="*/ 3 h 42"/>
                <a:gd name="T34" fmla="*/ 26 w 44"/>
                <a:gd name="T35" fmla="*/ 10 h 42"/>
                <a:gd name="T36" fmla="*/ 29 w 44"/>
                <a:gd name="T37" fmla="*/ 23 h 42"/>
                <a:gd name="T38" fmla="*/ 29 w 44"/>
                <a:gd name="T39" fmla="*/ 34 h 42"/>
                <a:gd name="T40" fmla="*/ 27 w 44"/>
                <a:gd name="T41" fmla="*/ 35 h 42"/>
                <a:gd name="T42" fmla="*/ 26 w 44"/>
                <a:gd name="T43" fmla="*/ 15 h 42"/>
                <a:gd name="T44" fmla="*/ 24 w 44"/>
                <a:gd name="T45" fmla="*/ 8 h 42"/>
                <a:gd name="T46" fmla="*/ 24 w 44"/>
                <a:gd name="T47" fmla="*/ 15 h 42"/>
                <a:gd name="T48" fmla="*/ 24 w 44"/>
                <a:gd name="T49" fmla="*/ 27 h 42"/>
                <a:gd name="T50" fmla="*/ 26 w 44"/>
                <a:gd name="T51" fmla="*/ 31 h 42"/>
                <a:gd name="T52" fmla="*/ 26 w 44"/>
                <a:gd name="T53" fmla="*/ 41 h 42"/>
                <a:gd name="T54" fmla="*/ 24 w 44"/>
                <a:gd name="T55" fmla="*/ 8 h 42"/>
                <a:gd name="T56" fmla="*/ 24 w 44"/>
                <a:gd name="T57" fmla="*/ 15 h 42"/>
                <a:gd name="T58" fmla="*/ 24 w 44"/>
                <a:gd name="T59" fmla="*/ 27 h 42"/>
                <a:gd name="T60" fmla="*/ 24 w 44"/>
                <a:gd name="T61" fmla="*/ 35 h 42"/>
                <a:gd name="T62" fmla="*/ 23 w 44"/>
                <a:gd name="T63" fmla="*/ 41 h 42"/>
                <a:gd name="T64" fmla="*/ 22 w 44"/>
                <a:gd name="T65" fmla="*/ 13 h 42"/>
                <a:gd name="T66" fmla="*/ 22 w 44"/>
                <a:gd name="T67" fmla="*/ 26 h 42"/>
                <a:gd name="T68" fmla="*/ 22 w 44"/>
                <a:gd name="T69" fmla="*/ 32 h 42"/>
                <a:gd name="T70" fmla="*/ 22 w 44"/>
                <a:gd name="T71" fmla="*/ 3 h 42"/>
                <a:gd name="T72" fmla="*/ 22 w 44"/>
                <a:gd name="T73" fmla="*/ 8 h 42"/>
                <a:gd name="T74" fmla="*/ 22 w 44"/>
                <a:gd name="T75" fmla="*/ 15 h 42"/>
                <a:gd name="T76" fmla="*/ 22 w 44"/>
                <a:gd name="T77" fmla="*/ 27 h 42"/>
                <a:gd name="T78" fmla="*/ 21 w 44"/>
                <a:gd name="T79" fmla="*/ 35 h 42"/>
                <a:gd name="T80" fmla="*/ 20 w 44"/>
                <a:gd name="T81" fmla="*/ 38 h 42"/>
                <a:gd name="T82" fmla="*/ 20 w 44"/>
                <a:gd name="T83" fmla="*/ 10 h 42"/>
                <a:gd name="T84" fmla="*/ 20 w 44"/>
                <a:gd name="T85" fmla="*/ 15 h 42"/>
                <a:gd name="T86" fmla="*/ 20 w 44"/>
                <a:gd name="T87" fmla="*/ 27 h 42"/>
                <a:gd name="T88" fmla="*/ 19 w 44"/>
                <a:gd name="T89" fmla="*/ 1 h 42"/>
                <a:gd name="T90" fmla="*/ 19 w 44"/>
                <a:gd name="T91" fmla="*/ 4 h 42"/>
                <a:gd name="T92" fmla="*/ 19 w 44"/>
                <a:gd name="T93" fmla="*/ 13 h 42"/>
                <a:gd name="T94" fmla="*/ 20 w 44"/>
                <a:gd name="T95" fmla="*/ 26 h 42"/>
                <a:gd name="T96" fmla="*/ 20 w 44"/>
                <a:gd name="T97" fmla="*/ 28 h 42"/>
                <a:gd name="T98" fmla="*/ 19 w 44"/>
                <a:gd name="T99" fmla="*/ 16 h 42"/>
                <a:gd name="T100" fmla="*/ 17 w 44"/>
                <a:gd name="T101" fmla="*/ 5 h 42"/>
                <a:gd name="T102" fmla="*/ 19 w 44"/>
                <a:gd name="T103" fmla="*/ 13 h 42"/>
                <a:gd name="T104" fmla="*/ 17 w 44"/>
                <a:gd name="T105" fmla="*/ 16 h 42"/>
                <a:gd name="T106" fmla="*/ 19 w 44"/>
                <a:gd name="T107" fmla="*/ 26 h 42"/>
                <a:gd name="T108" fmla="*/ 15 w 44"/>
                <a:gd name="T109" fmla="*/ 29 h 42"/>
                <a:gd name="T110" fmla="*/ 5 w 44"/>
                <a:gd name="T111" fmla="*/ 19 h 42"/>
                <a:gd name="T112" fmla="*/ 13 w 44"/>
                <a:gd name="T113" fmla="*/ 7 h 42"/>
                <a:gd name="T114" fmla="*/ 11 w 44"/>
                <a:gd name="T115" fmla="*/ 12 h 42"/>
                <a:gd name="T116" fmla="*/ 11 w 44"/>
                <a:gd name="T117" fmla="*/ 15 h 42"/>
                <a:gd name="T118" fmla="*/ 8 w 44"/>
                <a:gd name="T119" fmla="*/ 23 h 42"/>
                <a:gd name="T120" fmla="*/ 8 w 44"/>
                <a:gd name="T121" fmla="*/ 26 h 42"/>
                <a:gd name="T122" fmla="*/ 11 w 44"/>
                <a:gd name="T123" fmla="*/ 37 h 42"/>
                <a:gd name="T124" fmla="*/ 15 w 44"/>
                <a:gd name="T12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2">
                  <a:moveTo>
                    <a:pt x="39" y="23"/>
                  </a:moveTo>
                  <a:cubicBezTo>
                    <a:pt x="40" y="23"/>
                    <a:pt x="42" y="22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6" y="11"/>
                  </a:cubicBezTo>
                  <a:cubicBezTo>
                    <a:pt x="36" y="9"/>
                    <a:pt x="37" y="7"/>
                    <a:pt x="36" y="6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7"/>
                    <a:pt x="36" y="8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7" y="11"/>
                    <a:pt x="38" y="11"/>
                  </a:cubicBezTo>
                  <a:cubicBezTo>
                    <a:pt x="41" y="12"/>
                    <a:pt x="44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4"/>
                    <a:pt x="36" y="34"/>
                    <a:pt x="35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7" y="35"/>
                    <a:pt x="37" y="35"/>
                  </a:cubicBezTo>
                  <a:cubicBezTo>
                    <a:pt x="41" y="33"/>
                    <a:pt x="43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40" y="24"/>
                    <a:pt x="39" y="23"/>
                  </a:cubicBezTo>
                  <a:close/>
                  <a:moveTo>
                    <a:pt x="35" y="34"/>
                  </a:move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7" y="33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0"/>
                    <a:pt x="39" y="33"/>
                  </a:cubicBezTo>
                  <a:cubicBezTo>
                    <a:pt x="38" y="34"/>
                    <a:pt x="36" y="34"/>
                    <a:pt x="35" y="34"/>
                  </a:cubicBezTo>
                  <a:close/>
                  <a:moveTo>
                    <a:pt x="35" y="31"/>
                  </a:move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7"/>
                    <a:pt x="36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7" y="26"/>
                    <a:pt x="37" y="27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5" y="31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9"/>
                    <a:pt x="36" y="28"/>
                  </a:cubicBezTo>
                  <a:cubicBezTo>
                    <a:pt x="36" y="28"/>
                    <a:pt x="35" y="28"/>
                    <a:pt x="35" y="28"/>
                  </a:cubicBezTo>
                  <a:close/>
                  <a:moveTo>
                    <a:pt x="35" y="22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0"/>
                    <a:pt x="40" y="23"/>
                    <a:pt x="37" y="22"/>
                  </a:cubicBezTo>
                  <a:cubicBezTo>
                    <a:pt x="36" y="22"/>
                    <a:pt x="36" y="22"/>
                    <a:pt x="35" y="22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6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9" y="17"/>
                    <a:pt x="38" y="16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7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7" y="19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5" y="16"/>
                  </a:cubicBezTo>
                  <a:close/>
                  <a:moveTo>
                    <a:pt x="35" y="5"/>
                  </a:moveTo>
                  <a:cubicBezTo>
                    <a:pt x="35" y="3"/>
                    <a:pt x="33" y="3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3"/>
                    <a:pt x="35" y="5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2" y="37"/>
                  </a:moveTo>
                  <a:cubicBezTo>
                    <a:pt x="32" y="36"/>
                    <a:pt x="32" y="35"/>
                    <a:pt x="32" y="34"/>
                  </a:cubicBezTo>
                  <a:cubicBezTo>
                    <a:pt x="33" y="35"/>
                    <a:pt x="34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7"/>
                    <a:pt x="32" y="37"/>
                    <a:pt x="32" y="37"/>
                  </a:cubicBezTo>
                  <a:close/>
                  <a:moveTo>
                    <a:pt x="35" y="10"/>
                  </a:move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2"/>
                    <a:pt x="34" y="12"/>
                  </a:cubicBezTo>
                  <a:cubicBezTo>
                    <a:pt x="35" y="11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2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lose/>
                  <a:moveTo>
                    <a:pt x="35" y="14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4" y="16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2" y="20"/>
                    <a:pt x="32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3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4" y="15"/>
                    <a:pt x="35" y="14"/>
                  </a:cubicBezTo>
                  <a:close/>
                  <a:moveTo>
                    <a:pt x="35" y="16"/>
                  </a:moveTo>
                  <a:cubicBezTo>
                    <a:pt x="35" y="16"/>
                    <a:pt x="34" y="16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0"/>
                    <a:pt x="34" y="19"/>
                    <a:pt x="34" y="17"/>
                  </a:cubicBezTo>
                  <a:cubicBezTo>
                    <a:pt x="34" y="17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lose/>
                  <a:moveTo>
                    <a:pt x="35" y="25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3" y="26"/>
                    <a:pt x="32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5" y="25"/>
                    <a:pt x="35" y="25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2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4" y="29"/>
                    <a:pt x="34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1"/>
                    <a:pt x="33" y="30"/>
                    <a:pt x="33" y="30"/>
                  </a:cubicBezTo>
                  <a:cubicBezTo>
                    <a:pt x="33" y="29"/>
                    <a:pt x="33" y="30"/>
                    <a:pt x="33" y="29"/>
                  </a:cubicBezTo>
                  <a:cubicBezTo>
                    <a:pt x="33" y="28"/>
                    <a:pt x="34" y="28"/>
                    <a:pt x="35" y="28"/>
                  </a:cubicBezTo>
                  <a:close/>
                  <a:moveTo>
                    <a:pt x="35" y="33"/>
                  </a:move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3"/>
                    <a:pt x="34" y="33"/>
                    <a:pt x="35" y="33"/>
                  </a:cubicBezTo>
                  <a:close/>
                  <a:moveTo>
                    <a:pt x="32" y="12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4"/>
                    <a:pt x="34" y="4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3" y="12"/>
                    <a:pt x="33" y="12"/>
                    <a:pt x="32" y="12"/>
                  </a:cubicBezTo>
                  <a:close/>
                  <a:moveTo>
                    <a:pt x="32" y="2"/>
                  </a:moveTo>
                  <a:cubicBezTo>
                    <a:pt x="32" y="2"/>
                    <a:pt x="31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30" y="40"/>
                  </a:moveTo>
                  <a:cubicBezTo>
                    <a:pt x="31" y="39"/>
                    <a:pt x="32" y="38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1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1" y="37"/>
                    <a:pt x="31" y="38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2" y="3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2" y="3"/>
                    <a:pt x="32" y="3"/>
                  </a:cubicBezTo>
                  <a:close/>
                  <a:moveTo>
                    <a:pt x="32" y="11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2" y="12"/>
                    <a:pt x="32" y="11"/>
                  </a:cubicBezTo>
                  <a:close/>
                  <a:moveTo>
                    <a:pt x="32" y="13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6"/>
                    <a:pt x="30" y="17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lose/>
                  <a:moveTo>
                    <a:pt x="32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1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2" y="22"/>
                    <a:pt x="32" y="22"/>
                  </a:cubicBezTo>
                  <a:close/>
                  <a:moveTo>
                    <a:pt x="32" y="22"/>
                  </a:moveTo>
                  <a:cubicBezTo>
                    <a:pt x="32" y="23"/>
                    <a:pt x="31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2" y="22"/>
                    <a:pt x="32" y="22"/>
                    <a:pt x="32" y="22"/>
                  </a:cubicBezTo>
                  <a:close/>
                  <a:moveTo>
                    <a:pt x="32" y="25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31" y="27"/>
                    <a:pt x="31" y="28"/>
                    <a:pt x="30" y="29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6"/>
                    <a:pt x="31" y="26"/>
                    <a:pt x="32" y="25"/>
                  </a:cubicBezTo>
                  <a:close/>
                  <a:moveTo>
                    <a:pt x="32" y="27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30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0" y="30"/>
                    <a:pt x="30" y="28"/>
                    <a:pt x="32" y="27"/>
                  </a:cubicBezTo>
                  <a:close/>
                  <a:moveTo>
                    <a:pt x="30" y="38"/>
                  </a:move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1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6"/>
                    <a:pt x="31" y="37"/>
                    <a:pt x="30" y="38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0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1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lose/>
                  <a:moveTo>
                    <a:pt x="30" y="2"/>
                  </a:moveTo>
                  <a:cubicBezTo>
                    <a:pt x="30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9" y="41"/>
                  </a:moveTo>
                  <a:cubicBezTo>
                    <a:pt x="29" y="41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9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7"/>
                  </a:cubicBezTo>
                  <a:cubicBezTo>
                    <a:pt x="30" y="8"/>
                    <a:pt x="30" y="9"/>
                    <a:pt x="30" y="9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2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30" y="11"/>
                    <a:pt x="30" y="12"/>
                  </a:cubicBezTo>
                  <a:close/>
                  <a:moveTo>
                    <a:pt x="30" y="13"/>
                  </a:moveTo>
                  <a:cubicBezTo>
                    <a:pt x="30" y="13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29" y="15"/>
                    <a:pt x="29" y="16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0"/>
                    <a:pt x="29" y="17"/>
                    <a:pt x="30" y="15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30" y="15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30" y="19"/>
                    <a:pt x="30" y="21"/>
                    <a:pt x="29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0" y="15"/>
                  </a:cubicBezTo>
                  <a:close/>
                  <a:moveTo>
                    <a:pt x="30" y="23"/>
                  </a:moveTo>
                  <a:cubicBezTo>
                    <a:pt x="30" y="24"/>
                    <a:pt x="29" y="24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27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0"/>
                    <a:pt x="30" y="30"/>
                  </a:cubicBezTo>
                  <a:cubicBezTo>
                    <a:pt x="30" y="30"/>
                    <a:pt x="29" y="29"/>
                    <a:pt x="29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30" y="29"/>
                  </a:cubicBezTo>
                  <a:cubicBezTo>
                    <a:pt x="30" y="28"/>
                    <a:pt x="30" y="28"/>
                    <a:pt x="30" y="27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1"/>
                    <a:pt x="29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7"/>
                  </a:move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30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7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3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2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7" y="7"/>
                    <a:pt x="27" y="8"/>
                    <a:pt x="27" y="10"/>
                  </a:cubicBezTo>
                  <a:cubicBezTo>
                    <a:pt x="27" y="11"/>
                    <a:pt x="28" y="11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7" y="12"/>
                    <a:pt x="27" y="11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7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7" y="9"/>
                    <a:pt x="28" y="10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8" y="17"/>
                    <a:pt x="27" y="16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4"/>
                    <a:pt x="28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4"/>
                    <a:pt x="27" y="25"/>
                  </a:cubicBezTo>
                  <a:cubicBezTo>
                    <a:pt x="27" y="25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8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8" y="24"/>
                    <a:pt x="28" y="25"/>
                    <a:pt x="27" y="25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7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8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8"/>
                    <a:pt x="28" y="28"/>
                    <a:pt x="29" y="28"/>
                  </a:cubicBezTo>
                  <a:close/>
                  <a:moveTo>
                    <a:pt x="29" y="29"/>
                  </a:moveTo>
                  <a:cubicBezTo>
                    <a:pt x="28" y="29"/>
                    <a:pt x="27" y="29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8" y="33"/>
                    <a:pt x="29" y="34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8" y="40"/>
                    <a:pt x="29" y="39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6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6"/>
                  </a:moveTo>
                  <a:cubicBezTo>
                    <a:pt x="26" y="25"/>
                    <a:pt x="27" y="25"/>
                    <a:pt x="27" y="24"/>
                  </a:cubicBezTo>
                  <a:cubicBezTo>
                    <a:pt x="29" y="21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9"/>
                    <a:pt x="28" y="21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6"/>
                  </a:moveTo>
                  <a:cubicBezTo>
                    <a:pt x="26" y="16"/>
                    <a:pt x="27" y="17"/>
                    <a:pt x="27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7" y="16"/>
                  </a:cubicBezTo>
                  <a:cubicBezTo>
                    <a:pt x="28" y="18"/>
                    <a:pt x="29" y="20"/>
                    <a:pt x="28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9" y="18"/>
                    <a:pt x="27" y="16"/>
                    <a:pt x="26" y="15"/>
                  </a:cubicBezTo>
                  <a:close/>
                  <a:moveTo>
                    <a:pt x="26" y="3"/>
                  </a:move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4"/>
                    <a:pt x="26" y="4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4" y="42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5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7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3"/>
                    <a:pt x="25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5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7"/>
                    <a:pt x="24" y="37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5" y="37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4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1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7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3" y="7"/>
                    <a:pt x="23" y="8"/>
                    <a:pt x="22" y="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0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2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1" y="35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1" y="35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0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19" y="39"/>
                  </a:moveTo>
                  <a:cubicBezTo>
                    <a:pt x="19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7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20" y="36"/>
                    <a:pt x="20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19" y="15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6" y="7"/>
                    <a:pt x="16" y="9"/>
                    <a:pt x="18" y="9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7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1"/>
                    <a:pt x="15" y="18"/>
                    <a:pt x="17" y="16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7" y="17"/>
                  </a:cubicBezTo>
                  <a:cubicBezTo>
                    <a:pt x="15" y="19"/>
                    <a:pt x="15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5"/>
                    <a:pt x="16" y="24"/>
                  </a:cubicBezTo>
                  <a:cubicBezTo>
                    <a:pt x="16" y="26"/>
                    <a:pt x="18" y="27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5" y="20"/>
                    <a:pt x="16" y="24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8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2"/>
                    <a:pt x="16" y="24"/>
                    <a:pt x="18" y="26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4"/>
                    <a:pt x="17" y="32"/>
                  </a:cubicBezTo>
                  <a:cubicBezTo>
                    <a:pt x="17" y="31"/>
                    <a:pt x="16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5"/>
                    <a:pt x="16" y="35"/>
                  </a:cubicBezTo>
                  <a:cubicBezTo>
                    <a:pt x="17" y="34"/>
                    <a:pt x="17" y="33"/>
                    <a:pt x="17" y="32"/>
                  </a:cubicBezTo>
                  <a:cubicBezTo>
                    <a:pt x="16" y="31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6" y="31"/>
                    <a:pt x="16" y="32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5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3"/>
                    <a:pt x="8" y="34"/>
                    <a:pt x="8" y="36"/>
                  </a:cubicBezTo>
                  <a:cubicBezTo>
                    <a:pt x="9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2" y="40"/>
                    <a:pt x="10" y="38"/>
                    <a:pt x="9" y="36"/>
                  </a:cubicBezTo>
                  <a:cubicBezTo>
                    <a:pt x="8" y="34"/>
                    <a:pt x="9" y="31"/>
                    <a:pt x="10" y="30"/>
                  </a:cubicBezTo>
                  <a:cubicBezTo>
                    <a:pt x="9" y="30"/>
                    <a:pt x="8" y="31"/>
                    <a:pt x="7" y="30"/>
                  </a:cubicBezTo>
                  <a:cubicBezTo>
                    <a:pt x="3" y="29"/>
                    <a:pt x="1" y="25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8"/>
                    <a:pt x="4" y="16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2" y="8"/>
                    <a:pt x="13" y="9"/>
                  </a:cubicBezTo>
                  <a:cubicBezTo>
                    <a:pt x="13" y="8"/>
                    <a:pt x="12" y="7"/>
                    <a:pt x="13" y="5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5"/>
                    <a:pt x="6" y="17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6"/>
                    <a:pt x="3" y="11"/>
                    <a:pt x="6" y="9"/>
                  </a:cubicBezTo>
                  <a:cubicBezTo>
                    <a:pt x="8" y="7"/>
                    <a:pt x="11" y="7"/>
                    <a:pt x="13" y="10"/>
                  </a:cubicBezTo>
                  <a:cubicBezTo>
                    <a:pt x="14" y="12"/>
                    <a:pt x="14" y="15"/>
                    <a:pt x="11" y="15"/>
                  </a:cubicBezTo>
                  <a:cubicBezTo>
                    <a:pt x="10" y="16"/>
                    <a:pt x="9" y="16"/>
                    <a:pt x="8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3"/>
                    <a:pt x="11" y="13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4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6"/>
                    <a:pt x="14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9" y="24"/>
                    <a:pt x="9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10" y="25"/>
                    <a:pt x="10" y="24"/>
                  </a:cubicBezTo>
                  <a:cubicBezTo>
                    <a:pt x="11" y="22"/>
                    <a:pt x="9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5" y="30"/>
                    <a:pt x="9" y="30"/>
                  </a:cubicBezTo>
                  <a:cubicBezTo>
                    <a:pt x="9" y="30"/>
                    <a:pt x="10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5" y="30"/>
                    <a:pt x="2" y="28"/>
                    <a:pt x="2" y="24"/>
                  </a:cubicBezTo>
                  <a:cubicBezTo>
                    <a:pt x="2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7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5"/>
                  </a:cubicBezTo>
                  <a:cubicBezTo>
                    <a:pt x="12" y="23"/>
                    <a:pt x="11" y="21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4" y="28"/>
                    <a:pt x="15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4" y="27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2" y="30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9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30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5"/>
                    <a:pt x="15" y="34"/>
                  </a:cubicBezTo>
                  <a:cubicBezTo>
                    <a:pt x="15" y="34"/>
                    <a:pt x="15" y="33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5"/>
                    <a:pt x="13" y="33"/>
                  </a:cubicBezTo>
                  <a:cubicBezTo>
                    <a:pt x="12" y="33"/>
                    <a:pt x="13" y="32"/>
                    <a:pt x="13" y="32"/>
                  </a:cubicBezTo>
                  <a:cubicBezTo>
                    <a:pt x="14" y="32"/>
                    <a:pt x="13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814">
              <a:extLst>
                <a:ext uri="{FF2B5EF4-FFF2-40B4-BE49-F238E27FC236}">
                  <a16:creationId xmlns:a16="http://schemas.microsoft.com/office/drawing/2014/main" id="{BE122EC3-3FC0-41CB-87E1-9085603724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73"/>
              <a:ext cx="51" cy="50"/>
            </a:xfrm>
            <a:custGeom>
              <a:avLst/>
              <a:gdLst>
                <a:gd name="T0" fmla="*/ 30 w 44"/>
                <a:gd name="T1" fmla="*/ 40 h 43"/>
                <a:gd name="T2" fmla="*/ 30 w 44"/>
                <a:gd name="T3" fmla="*/ 27 h 43"/>
                <a:gd name="T4" fmla="*/ 32 w 44"/>
                <a:gd name="T5" fmla="*/ 35 h 43"/>
                <a:gd name="T6" fmla="*/ 39 w 44"/>
                <a:gd name="T7" fmla="*/ 24 h 43"/>
                <a:gd name="T8" fmla="*/ 35 w 44"/>
                <a:gd name="T9" fmla="*/ 19 h 43"/>
                <a:gd name="T10" fmla="*/ 33 w 44"/>
                <a:gd name="T11" fmla="*/ 19 h 43"/>
                <a:gd name="T12" fmla="*/ 30 w 44"/>
                <a:gd name="T13" fmla="*/ 11 h 43"/>
                <a:gd name="T14" fmla="*/ 30 w 44"/>
                <a:gd name="T15" fmla="*/ 8 h 43"/>
                <a:gd name="T16" fmla="*/ 30 w 44"/>
                <a:gd name="T17" fmla="*/ 5 h 43"/>
                <a:gd name="T18" fmla="*/ 28 w 44"/>
                <a:gd name="T19" fmla="*/ 25 h 43"/>
                <a:gd name="T20" fmla="*/ 30 w 44"/>
                <a:gd name="T21" fmla="*/ 28 h 43"/>
                <a:gd name="T22" fmla="*/ 29 w 44"/>
                <a:gd name="T23" fmla="*/ 34 h 43"/>
                <a:gd name="T24" fmla="*/ 28 w 44"/>
                <a:gd name="T25" fmla="*/ 11 h 43"/>
                <a:gd name="T26" fmla="*/ 28 w 44"/>
                <a:gd name="T27" fmla="*/ 2 h 43"/>
                <a:gd name="T28" fmla="*/ 28 w 44"/>
                <a:gd name="T29" fmla="*/ 18 h 43"/>
                <a:gd name="T30" fmla="*/ 28 w 44"/>
                <a:gd name="T31" fmla="*/ 19 h 43"/>
                <a:gd name="T32" fmla="*/ 27 w 44"/>
                <a:gd name="T33" fmla="*/ 27 h 43"/>
                <a:gd name="T34" fmla="*/ 28 w 44"/>
                <a:gd name="T35" fmla="*/ 38 h 43"/>
                <a:gd name="T36" fmla="*/ 24 w 44"/>
                <a:gd name="T37" fmla="*/ 40 h 43"/>
                <a:gd name="T38" fmla="*/ 27 w 44"/>
                <a:gd name="T39" fmla="*/ 8 h 43"/>
                <a:gd name="T40" fmla="*/ 23 w 44"/>
                <a:gd name="T41" fmla="*/ 10 h 43"/>
                <a:gd name="T42" fmla="*/ 23 w 44"/>
                <a:gd name="T43" fmla="*/ 16 h 43"/>
                <a:gd name="T44" fmla="*/ 22 w 44"/>
                <a:gd name="T45" fmla="*/ 28 h 43"/>
                <a:gd name="T46" fmla="*/ 27 w 44"/>
                <a:gd name="T47" fmla="*/ 28 h 43"/>
                <a:gd name="T48" fmla="*/ 22 w 44"/>
                <a:gd name="T49" fmla="*/ 40 h 43"/>
                <a:gd name="T50" fmla="*/ 22 w 44"/>
                <a:gd name="T51" fmla="*/ 15 h 43"/>
                <a:gd name="T52" fmla="*/ 22 w 44"/>
                <a:gd name="T53" fmla="*/ 3 h 43"/>
                <a:gd name="T54" fmla="*/ 22 w 44"/>
                <a:gd name="T55" fmla="*/ 15 h 43"/>
                <a:gd name="T56" fmla="*/ 22 w 44"/>
                <a:gd name="T57" fmla="*/ 28 h 43"/>
                <a:gd name="T58" fmla="*/ 22 w 44"/>
                <a:gd name="T59" fmla="*/ 31 h 43"/>
                <a:gd name="T60" fmla="*/ 19 w 44"/>
                <a:gd name="T61" fmla="*/ 7 h 43"/>
                <a:gd name="T62" fmla="*/ 20 w 44"/>
                <a:gd name="T63" fmla="*/ 10 h 43"/>
                <a:gd name="T64" fmla="*/ 22 w 44"/>
                <a:gd name="T65" fmla="*/ 14 h 43"/>
                <a:gd name="T66" fmla="*/ 22 w 44"/>
                <a:gd name="T67" fmla="*/ 16 h 43"/>
                <a:gd name="T68" fmla="*/ 17 w 44"/>
                <a:gd name="T69" fmla="*/ 26 h 43"/>
                <a:gd name="T70" fmla="*/ 20 w 44"/>
                <a:gd name="T71" fmla="*/ 38 h 43"/>
                <a:gd name="T72" fmla="*/ 18 w 44"/>
                <a:gd name="T73" fmla="*/ 35 h 43"/>
                <a:gd name="T74" fmla="*/ 17 w 44"/>
                <a:gd name="T75" fmla="*/ 18 h 43"/>
                <a:gd name="T76" fmla="*/ 16 w 44"/>
                <a:gd name="T77" fmla="*/ 42 h 43"/>
                <a:gd name="T78" fmla="*/ 16 w 44"/>
                <a:gd name="T79" fmla="*/ 16 h 43"/>
                <a:gd name="T80" fmla="*/ 17 w 44"/>
                <a:gd name="T81" fmla="*/ 18 h 43"/>
                <a:gd name="T82" fmla="*/ 17 w 44"/>
                <a:gd name="T83" fmla="*/ 31 h 43"/>
                <a:gd name="T84" fmla="*/ 17 w 44"/>
                <a:gd name="T85" fmla="*/ 40 h 43"/>
                <a:gd name="T86" fmla="*/ 16 w 44"/>
                <a:gd name="T87" fmla="*/ 5 h 43"/>
                <a:gd name="T88" fmla="*/ 14 w 44"/>
                <a:gd name="T89" fmla="*/ 16 h 43"/>
                <a:gd name="T90" fmla="*/ 14 w 44"/>
                <a:gd name="T91" fmla="*/ 32 h 43"/>
                <a:gd name="T92" fmla="*/ 16 w 44"/>
                <a:gd name="T93" fmla="*/ 20 h 43"/>
                <a:gd name="T94" fmla="*/ 14 w 44"/>
                <a:gd name="T95" fmla="*/ 39 h 43"/>
                <a:gd name="T96" fmla="*/ 14 w 44"/>
                <a:gd name="T97" fmla="*/ 3 h 43"/>
                <a:gd name="T98" fmla="*/ 10 w 44"/>
                <a:gd name="T99" fmla="*/ 5 h 43"/>
                <a:gd name="T100" fmla="*/ 13 w 44"/>
                <a:gd name="T101" fmla="*/ 10 h 43"/>
                <a:gd name="T102" fmla="*/ 14 w 44"/>
                <a:gd name="T103" fmla="*/ 15 h 43"/>
                <a:gd name="T104" fmla="*/ 14 w 44"/>
                <a:gd name="T105" fmla="*/ 19 h 43"/>
                <a:gd name="T106" fmla="*/ 10 w 44"/>
                <a:gd name="T107" fmla="*/ 34 h 43"/>
                <a:gd name="T108" fmla="*/ 10 w 44"/>
                <a:gd name="T109" fmla="*/ 30 h 43"/>
                <a:gd name="T110" fmla="*/ 3 w 44"/>
                <a:gd name="T111" fmla="*/ 29 h 43"/>
                <a:gd name="T112" fmla="*/ 10 w 44"/>
                <a:gd name="T113" fmla="*/ 14 h 43"/>
                <a:gd name="T114" fmla="*/ 10 w 44"/>
                <a:gd name="T115" fmla="*/ 20 h 43"/>
                <a:gd name="T116" fmla="*/ 10 w 44"/>
                <a:gd name="T117" fmla="*/ 19 h 43"/>
                <a:gd name="T118" fmla="*/ 9 w 44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9" y="18"/>
                  </a:moveTo>
                  <a:cubicBezTo>
                    <a:pt x="40" y="18"/>
                    <a:pt x="41" y="16"/>
                    <a:pt x="41" y="14"/>
                  </a:cubicBezTo>
                  <a:cubicBezTo>
                    <a:pt x="42" y="10"/>
                    <a:pt x="38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2" y="8"/>
                  </a:cubicBezTo>
                  <a:cubicBezTo>
                    <a:pt x="32" y="6"/>
                    <a:pt x="32" y="4"/>
                    <a:pt x="31" y="3"/>
                  </a:cubicBezTo>
                  <a:cubicBezTo>
                    <a:pt x="30" y="3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3" y="8"/>
                    <a:pt x="34" y="8"/>
                  </a:cubicBezTo>
                  <a:cubicBezTo>
                    <a:pt x="38" y="8"/>
                    <a:pt x="41" y="11"/>
                    <a:pt x="40" y="14"/>
                  </a:cubicBezTo>
                  <a:cubicBezTo>
                    <a:pt x="40" y="16"/>
                    <a:pt x="39" y="18"/>
                    <a:pt x="37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6" y="32"/>
                    <a:pt x="36" y="34"/>
                  </a:cubicBezTo>
                  <a:cubicBezTo>
                    <a:pt x="36" y="37"/>
                    <a:pt x="33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4" y="41"/>
                    <a:pt x="37" y="37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8" y="31"/>
                    <a:pt x="39" y="31"/>
                    <a:pt x="41" y="30"/>
                  </a:cubicBezTo>
                  <a:cubicBezTo>
                    <a:pt x="44" y="27"/>
                    <a:pt x="44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0" y="19"/>
                    <a:pt x="39" y="19"/>
                    <a:pt x="39" y="18"/>
                  </a:cubicBezTo>
                  <a:close/>
                  <a:moveTo>
                    <a:pt x="30" y="40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4" y="38"/>
                    <a:pt x="36" y="35"/>
                    <a:pt x="34" y="32"/>
                  </a:cubicBezTo>
                  <a:cubicBezTo>
                    <a:pt x="34" y="31"/>
                    <a:pt x="34" y="31"/>
                    <a:pt x="33" y="30"/>
                  </a:cubicBezTo>
                  <a:cubicBezTo>
                    <a:pt x="33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8"/>
                    <a:pt x="30" y="28"/>
                    <a:pt x="30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9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5"/>
                    <a:pt x="35" y="39"/>
                    <a:pt x="31" y="40"/>
                  </a:cubicBezTo>
                  <a:cubicBezTo>
                    <a:pt x="31" y="40"/>
                    <a:pt x="30" y="40"/>
                    <a:pt x="30" y="40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1" y="35"/>
                    <a:pt x="32" y="35"/>
                  </a:cubicBezTo>
                  <a:cubicBezTo>
                    <a:pt x="32" y="33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6"/>
                    <a:pt x="31" y="37"/>
                    <a:pt x="30" y="36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4"/>
                    <a:pt x="31" y="33"/>
                  </a:cubicBezTo>
                  <a:cubicBezTo>
                    <a:pt x="31" y="33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31" y="34"/>
                    <a:pt x="31" y="35"/>
                    <a:pt x="31" y="34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2" y="27"/>
                  </a:cubicBezTo>
                  <a:cubicBezTo>
                    <a:pt x="31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8" y="27"/>
                    <a:pt x="37" y="27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6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3" y="25"/>
                    <a:pt x="33" y="28"/>
                    <a:pt x="35" y="29"/>
                  </a:cubicBezTo>
                  <a:cubicBezTo>
                    <a:pt x="37" y="30"/>
                    <a:pt x="39" y="29"/>
                    <a:pt x="41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20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22"/>
                    <a:pt x="30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2" y="20"/>
                    <a:pt x="34" y="19"/>
                  </a:cubicBezTo>
                  <a:cubicBezTo>
                    <a:pt x="34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42" y="21"/>
                    <a:pt x="43" y="25"/>
                    <a:pt x="41" y="28"/>
                  </a:cubicBezTo>
                  <a:cubicBezTo>
                    <a:pt x="40" y="30"/>
                    <a:pt x="37" y="31"/>
                    <a:pt x="34" y="29"/>
                  </a:cubicBezTo>
                  <a:cubicBezTo>
                    <a:pt x="32" y="28"/>
                    <a:pt x="32" y="25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8" y="25"/>
                    <a:pt x="37" y="25"/>
                  </a:cubicBezTo>
                  <a:cubicBezTo>
                    <a:pt x="36" y="25"/>
                    <a:pt x="35" y="25"/>
                    <a:pt x="36" y="26"/>
                  </a:cubicBezTo>
                  <a:cubicBezTo>
                    <a:pt x="36" y="26"/>
                    <a:pt x="36" y="27"/>
                    <a:pt x="36" y="26"/>
                  </a:cubicBezTo>
                  <a:cubicBezTo>
                    <a:pt x="36" y="26"/>
                    <a:pt x="36" y="26"/>
                    <a:pt x="37" y="26"/>
                  </a:cubicBezTo>
                  <a:cubicBezTo>
                    <a:pt x="38" y="26"/>
                    <a:pt x="39" y="25"/>
                    <a:pt x="38" y="24"/>
                  </a:cubicBezTo>
                  <a:cubicBezTo>
                    <a:pt x="38" y="22"/>
                    <a:pt x="36" y="22"/>
                    <a:pt x="34" y="23"/>
                  </a:cubicBezTo>
                  <a:cubicBezTo>
                    <a:pt x="32" y="24"/>
                    <a:pt x="32" y="26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1" y="28"/>
                    <a:pt x="31" y="27"/>
                    <a:pt x="30" y="27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19"/>
                    <a:pt x="33" y="19"/>
                  </a:cubicBezTo>
                  <a:cubicBezTo>
                    <a:pt x="31" y="17"/>
                    <a:pt x="30" y="16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2"/>
                    <a:pt x="34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7"/>
                    <a:pt x="34" y="18"/>
                    <a:pt x="36" y="18"/>
                  </a:cubicBezTo>
                  <a:cubicBezTo>
                    <a:pt x="39" y="17"/>
                    <a:pt x="40" y="15"/>
                    <a:pt x="39" y="12"/>
                  </a:cubicBezTo>
                  <a:cubicBezTo>
                    <a:pt x="39" y="9"/>
                    <a:pt x="35" y="8"/>
                    <a:pt x="32" y="9"/>
                  </a:cubicBezTo>
                  <a:cubicBezTo>
                    <a:pt x="32" y="9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1" y="9"/>
                    <a:pt x="32" y="8"/>
                  </a:cubicBezTo>
                  <a:cubicBezTo>
                    <a:pt x="35" y="7"/>
                    <a:pt x="39" y="9"/>
                    <a:pt x="40" y="12"/>
                  </a:cubicBezTo>
                  <a:cubicBezTo>
                    <a:pt x="41" y="15"/>
                    <a:pt x="39" y="18"/>
                    <a:pt x="36" y="18"/>
                  </a:cubicBezTo>
                  <a:cubicBezTo>
                    <a:pt x="34" y="19"/>
                    <a:pt x="31" y="17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5" y="12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6" y="14"/>
                  </a:cubicBezTo>
                  <a:cubicBezTo>
                    <a:pt x="37" y="14"/>
                    <a:pt x="36" y="12"/>
                    <a:pt x="35" y="12"/>
                  </a:cubicBezTo>
                  <a:cubicBezTo>
                    <a:pt x="34" y="11"/>
                    <a:pt x="32" y="12"/>
                    <a:pt x="31" y="14"/>
                  </a:cubicBezTo>
                  <a:cubicBezTo>
                    <a:pt x="31" y="16"/>
                    <a:pt x="32" y="18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1" y="21"/>
                    <a:pt x="30" y="22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2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1"/>
                    <a:pt x="29" y="41"/>
                  </a:cubicBezTo>
                  <a:cubicBezTo>
                    <a:pt x="29" y="41"/>
                    <a:pt x="30" y="41"/>
                    <a:pt x="30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40"/>
                    <a:pt x="28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4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9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29" y="3"/>
                    <a:pt x="30" y="4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30" y="18"/>
                    <a:pt x="28" y="15"/>
                    <a:pt x="29" y="12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2"/>
                    <a:pt x="29" y="32"/>
                  </a:cubicBezTo>
                  <a:cubicBezTo>
                    <a:pt x="29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5"/>
                  </a:cubicBezTo>
                  <a:cubicBezTo>
                    <a:pt x="28" y="36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3"/>
                    <a:pt x="29" y="33"/>
                    <a:pt x="30" y="33"/>
                  </a:cubicBezTo>
                  <a:close/>
                  <a:moveTo>
                    <a:pt x="30" y="39"/>
                  </a:move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8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9" y="39"/>
                    <a:pt x="30" y="3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20"/>
                    <a:pt x="26" y="16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29" y="21"/>
                    <a:pt x="28" y="23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8" y="23"/>
                    <a:pt x="28" y="23"/>
                    <a:pt x="28" y="24"/>
                  </a:cubicBezTo>
                  <a:close/>
                  <a:moveTo>
                    <a:pt x="28" y="19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8" y="19"/>
                  </a:cubicBezTo>
                  <a:close/>
                  <a:moveTo>
                    <a:pt x="28" y="1"/>
                  </a:moveTo>
                  <a:cubicBezTo>
                    <a:pt x="28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7" y="40"/>
                  </a:moveTo>
                  <a:cubicBezTo>
                    <a:pt x="27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8" y="2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lose/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8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8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8" y="38"/>
                    <a:pt x="28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7" y="1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1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2" y="42"/>
                  </a:moveTo>
                  <a:cubicBezTo>
                    <a:pt x="23" y="41"/>
                    <a:pt x="23" y="41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39"/>
                    <a:pt x="25" y="38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6"/>
                  </a:cubicBezTo>
                  <a:cubicBezTo>
                    <a:pt x="25" y="37"/>
                    <a:pt x="24" y="39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5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4" y="10"/>
                  </a:cubicBezTo>
                  <a:cubicBezTo>
                    <a:pt x="23" y="9"/>
                    <a:pt x="23" y="7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7"/>
                    <a:pt x="26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6"/>
                    <a:pt x="26" y="5"/>
                    <a:pt x="24" y="5"/>
                  </a:cubicBezTo>
                  <a:cubicBezTo>
                    <a:pt x="23" y="6"/>
                    <a:pt x="22" y="8"/>
                    <a:pt x="23" y="9"/>
                  </a:cubicBezTo>
                  <a:cubicBezTo>
                    <a:pt x="24" y="11"/>
                    <a:pt x="26" y="12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8"/>
                    <a:pt x="22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2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4"/>
                    <a:pt x="26" y="15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6"/>
                    <a:pt x="24" y="15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6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7"/>
                    <a:pt x="25" y="16"/>
                    <a:pt x="23" y="16"/>
                  </a:cubicBezTo>
                  <a:cubicBezTo>
                    <a:pt x="23" y="16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5" y="17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7" y="25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7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7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4" y="28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8"/>
                  </a:moveTo>
                  <a:cubicBezTo>
                    <a:pt x="26" y="28"/>
                    <a:pt x="24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9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2"/>
                  </a:cubicBezTo>
                  <a:cubicBezTo>
                    <a:pt x="26" y="31"/>
                    <a:pt x="26" y="31"/>
                    <a:pt x="27" y="30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4"/>
                    <a:pt x="26" y="36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6" y="32"/>
                    <a:pt x="27" y="32"/>
                  </a:cubicBezTo>
                  <a:close/>
                  <a:moveTo>
                    <a:pt x="22" y="41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4" y="38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2"/>
                    <a:pt x="23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4" y="32"/>
                    <a:pt x="25" y="33"/>
                  </a:cubicBezTo>
                  <a:cubicBezTo>
                    <a:pt x="25" y="34"/>
                    <a:pt x="25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4" y="38"/>
                  </a:cubicBezTo>
                  <a:cubicBezTo>
                    <a:pt x="24" y="39"/>
                    <a:pt x="23" y="40"/>
                    <a:pt x="22" y="41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3" y="15"/>
                    <a:pt x="25" y="16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36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4"/>
                    <a:pt x="19" y="5"/>
                  </a:cubicBezTo>
                  <a:cubicBezTo>
                    <a:pt x="18" y="4"/>
                    <a:pt x="18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6"/>
                    <a:pt x="19" y="7"/>
                  </a:cubicBezTo>
                  <a:cubicBezTo>
                    <a:pt x="19" y="6"/>
                    <a:pt x="20" y="4"/>
                    <a:pt x="21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17" y="42"/>
                  </a:moveTo>
                  <a:cubicBezTo>
                    <a:pt x="18" y="43"/>
                    <a:pt x="20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20" y="5"/>
                  </a:cubicBezTo>
                  <a:cubicBezTo>
                    <a:pt x="20" y="4"/>
                    <a:pt x="21" y="3"/>
                    <a:pt x="22" y="3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1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9" y="12"/>
                    <a:pt x="19" y="11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20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0" y="15"/>
                    <a:pt x="18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6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20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19" y="16"/>
                    <a:pt x="17" y="18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20" y="16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19" y="27"/>
                    <a:pt x="18" y="26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4"/>
                    <a:pt x="19" y="26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9" y="27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8" y="26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7"/>
                    <a:pt x="20" y="28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0" y="28"/>
                    <a:pt x="18" y="27"/>
                    <a:pt x="17" y="26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8" y="28"/>
                    <a:pt x="20" y="29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1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9"/>
                    <a:pt x="17" y="38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4"/>
                    <a:pt x="19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19" y="33"/>
                    <a:pt x="18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20" y="33"/>
                  </a:cubicBezTo>
                  <a:cubicBezTo>
                    <a:pt x="21" y="34"/>
                    <a:pt x="21" y="36"/>
                    <a:pt x="20" y="37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6"/>
                    <a:pt x="18" y="35"/>
                    <a:pt x="1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6"/>
                    <a:pt x="18" y="36"/>
                    <a:pt x="17" y="36"/>
                  </a:cubicBezTo>
                  <a:cubicBezTo>
                    <a:pt x="17" y="37"/>
                    <a:pt x="18" y="38"/>
                    <a:pt x="20" y="38"/>
                  </a:cubicBezTo>
                  <a:cubicBezTo>
                    <a:pt x="21" y="37"/>
                    <a:pt x="22" y="35"/>
                    <a:pt x="21" y="34"/>
                  </a:cubicBezTo>
                  <a:cubicBezTo>
                    <a:pt x="20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1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2" y="34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1"/>
                    <a:pt x="20" y="41"/>
                    <a:pt x="22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7"/>
                    <a:pt x="18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2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9"/>
                    <a:pt x="18" y="7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9" y="6"/>
                    <a:pt x="19" y="7"/>
                  </a:cubicBezTo>
                  <a:cubicBezTo>
                    <a:pt x="19" y="9"/>
                    <a:pt x="18" y="11"/>
                    <a:pt x="17" y="12"/>
                  </a:cubicBezTo>
                  <a:close/>
                  <a:moveTo>
                    <a:pt x="17" y="3"/>
                  </a:moveTo>
                  <a:cubicBezTo>
                    <a:pt x="17" y="3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6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7" y="4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2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7" y="1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6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5"/>
                    <a:pt x="17" y="35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4" y="41"/>
                  </a:moveTo>
                  <a:cubicBezTo>
                    <a:pt x="15" y="41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9"/>
                    <a:pt x="15" y="20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5"/>
                    <a:pt x="16" y="28"/>
                    <a:pt x="15" y="31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7"/>
                    <a:pt x="14" y="23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8" y="28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2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4" y="35"/>
                    <a:pt x="14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3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5" y="10"/>
                    <a:pt x="14" y="10"/>
                  </a:cubicBezTo>
                  <a:close/>
                  <a:moveTo>
                    <a:pt x="14" y="2"/>
                  </a:moveTo>
                  <a:cubicBezTo>
                    <a:pt x="13" y="2"/>
                    <a:pt x="11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0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3" y="35"/>
                    <a:pt x="11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lose/>
                  <a:moveTo>
                    <a:pt x="14" y="3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3" y="4"/>
                  </a:cubicBezTo>
                  <a:cubicBezTo>
                    <a:pt x="13" y="3"/>
                    <a:pt x="14" y="3"/>
                    <a:pt x="14" y="3"/>
                  </a:cubicBezTo>
                  <a:close/>
                  <a:moveTo>
                    <a:pt x="14" y="7"/>
                  </a:moveTo>
                  <a:cubicBezTo>
                    <a:pt x="13" y="6"/>
                    <a:pt x="12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2" y="10"/>
                    <a:pt x="12" y="8"/>
                  </a:cubicBezTo>
                  <a:cubicBezTo>
                    <a:pt x="13" y="8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8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15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5"/>
                    <a:pt x="14" y="15"/>
                  </a:cubicBezTo>
                  <a:close/>
                  <a:moveTo>
                    <a:pt x="14" y="16"/>
                  </a:moveTo>
                  <a:cubicBezTo>
                    <a:pt x="13" y="16"/>
                    <a:pt x="13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3" y="18"/>
                    <a:pt x="12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4" y="19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3" y="21"/>
                    <a:pt x="14" y="19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3" y="24"/>
                    <a:pt x="11" y="24"/>
                  </a:cubicBezTo>
                  <a:cubicBezTo>
                    <a:pt x="13" y="26"/>
                    <a:pt x="14" y="28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1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2"/>
                    <a:pt x="12" y="31"/>
                    <a:pt x="13" y="29"/>
                  </a:cubicBezTo>
                  <a:cubicBezTo>
                    <a:pt x="13" y="27"/>
                    <a:pt x="12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3" y="22"/>
                    <a:pt x="14" y="21"/>
                  </a:cubicBezTo>
                  <a:close/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2" y="34"/>
                    <a:pt x="13" y="33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lose/>
                  <a:moveTo>
                    <a:pt x="14" y="34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10" y="31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3" y="27"/>
                    <a:pt x="11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2" y="27"/>
                    <a:pt x="12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8"/>
                    <a:pt x="10" y="28"/>
                  </a:cubicBezTo>
                  <a:cubicBezTo>
                    <a:pt x="10" y="31"/>
                    <a:pt x="10" y="31"/>
                    <a:pt x="10" y="31"/>
                  </a:cubicBezTo>
                  <a:close/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2" y="18"/>
                    <a:pt x="12" y="15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8"/>
                    <a:pt x="10" y="19"/>
                  </a:cubicBezTo>
                  <a:lnTo>
                    <a:pt x="10" y="20"/>
                  </a:lnTo>
                  <a:close/>
                  <a:moveTo>
                    <a:pt x="10" y="4"/>
                  </a:moveTo>
                  <a:cubicBezTo>
                    <a:pt x="8" y="5"/>
                    <a:pt x="7" y="7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7" y="12"/>
                    <a:pt x="5" y="12"/>
                    <a:pt x="3" y="13"/>
                  </a:cubicBezTo>
                  <a:cubicBezTo>
                    <a:pt x="0" y="16"/>
                    <a:pt x="0" y="21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5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6" y="36"/>
                    <a:pt x="10" y="3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6" y="35"/>
                    <a:pt x="3" y="32"/>
                    <a:pt x="4" y="29"/>
                  </a:cubicBezTo>
                  <a:cubicBezTo>
                    <a:pt x="4" y="27"/>
                    <a:pt x="5" y="25"/>
                    <a:pt x="7" y="24"/>
                  </a:cubicBezTo>
                  <a:cubicBezTo>
                    <a:pt x="6" y="24"/>
                    <a:pt x="5" y="24"/>
                    <a:pt x="4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8"/>
                    <a:pt x="9" y="6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10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10" y="5"/>
                  </a:cubicBezTo>
                  <a:close/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7" y="13"/>
                    <a:pt x="5" y="14"/>
                    <a:pt x="3" y="16"/>
                  </a:cubicBezTo>
                  <a:cubicBezTo>
                    <a:pt x="2" y="18"/>
                    <a:pt x="3" y="22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6" y="24"/>
                    <a:pt x="6" y="24"/>
                  </a:cubicBezTo>
                  <a:cubicBezTo>
                    <a:pt x="2" y="22"/>
                    <a:pt x="1" y="18"/>
                    <a:pt x="3" y="15"/>
                  </a:cubicBezTo>
                  <a:cubicBezTo>
                    <a:pt x="4" y="13"/>
                    <a:pt x="7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10" y="19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8" y="20"/>
                    <a:pt x="7" y="20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8"/>
                    <a:pt x="6" y="19"/>
                  </a:cubicBezTo>
                  <a:cubicBezTo>
                    <a:pt x="6" y="21"/>
                    <a:pt x="8" y="21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2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6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0" y="25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5" y="26"/>
                    <a:pt x="4" y="28"/>
                    <a:pt x="5" y="31"/>
                  </a:cubicBezTo>
                  <a:cubicBezTo>
                    <a:pt x="5" y="33"/>
                    <a:pt x="7" y="34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7" y="35"/>
                    <a:pt x="5" y="33"/>
                    <a:pt x="4" y="31"/>
                  </a:cubicBezTo>
                  <a:cubicBezTo>
                    <a:pt x="3" y="28"/>
                    <a:pt x="5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lose/>
                  <a:moveTo>
                    <a:pt x="10" y="28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8" y="29"/>
                  </a:cubicBezTo>
                  <a:cubicBezTo>
                    <a:pt x="7" y="29"/>
                    <a:pt x="8" y="31"/>
                    <a:pt x="9" y="31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8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815">
              <a:extLst>
                <a:ext uri="{FF2B5EF4-FFF2-40B4-BE49-F238E27FC236}">
                  <a16:creationId xmlns:a16="http://schemas.microsoft.com/office/drawing/2014/main" id="{B9670CB8-563B-49C5-94ED-AF27D9C2C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458"/>
              <a:ext cx="51" cy="48"/>
            </a:xfrm>
            <a:custGeom>
              <a:avLst/>
              <a:gdLst>
                <a:gd name="T0" fmla="*/ 32 w 44"/>
                <a:gd name="T1" fmla="*/ 8 h 42"/>
                <a:gd name="T2" fmla="*/ 31 w 44"/>
                <a:gd name="T3" fmla="*/ 36 h 42"/>
                <a:gd name="T4" fmla="*/ 35 w 44"/>
                <a:gd name="T5" fmla="*/ 30 h 42"/>
                <a:gd name="T6" fmla="*/ 38 w 44"/>
                <a:gd name="T7" fmla="*/ 27 h 42"/>
                <a:gd name="T8" fmla="*/ 31 w 44"/>
                <a:gd name="T9" fmla="*/ 19 h 42"/>
                <a:gd name="T10" fmla="*/ 31 w 44"/>
                <a:gd name="T11" fmla="*/ 15 h 42"/>
                <a:gd name="T12" fmla="*/ 35 w 44"/>
                <a:gd name="T13" fmla="*/ 19 h 42"/>
                <a:gd name="T14" fmla="*/ 31 w 44"/>
                <a:gd name="T15" fmla="*/ 4 h 42"/>
                <a:gd name="T16" fmla="*/ 31 w 44"/>
                <a:gd name="T17" fmla="*/ 5 h 42"/>
                <a:gd name="T18" fmla="*/ 25 w 44"/>
                <a:gd name="T19" fmla="*/ 16 h 42"/>
                <a:gd name="T20" fmla="*/ 26 w 44"/>
                <a:gd name="T21" fmla="*/ 32 h 42"/>
                <a:gd name="T22" fmla="*/ 30 w 44"/>
                <a:gd name="T23" fmla="*/ 32 h 42"/>
                <a:gd name="T24" fmla="*/ 26 w 44"/>
                <a:gd name="T25" fmla="*/ 26 h 42"/>
                <a:gd name="T26" fmla="*/ 25 w 44"/>
                <a:gd name="T27" fmla="*/ 11 h 42"/>
                <a:gd name="T28" fmla="*/ 26 w 44"/>
                <a:gd name="T29" fmla="*/ 6 h 42"/>
                <a:gd name="T30" fmla="*/ 24 w 44"/>
                <a:gd name="T31" fmla="*/ 1 h 42"/>
                <a:gd name="T32" fmla="*/ 24 w 44"/>
                <a:gd name="T33" fmla="*/ 10 h 42"/>
                <a:gd name="T34" fmla="*/ 25 w 44"/>
                <a:gd name="T35" fmla="*/ 15 h 42"/>
                <a:gd name="T36" fmla="*/ 25 w 44"/>
                <a:gd name="T37" fmla="*/ 16 h 42"/>
                <a:gd name="T38" fmla="*/ 25 w 44"/>
                <a:gd name="T39" fmla="*/ 27 h 42"/>
                <a:gd name="T40" fmla="*/ 24 w 44"/>
                <a:gd name="T41" fmla="*/ 27 h 42"/>
                <a:gd name="T42" fmla="*/ 24 w 44"/>
                <a:gd name="T43" fmla="*/ 6 h 42"/>
                <a:gd name="T44" fmla="*/ 24 w 44"/>
                <a:gd name="T45" fmla="*/ 14 h 42"/>
                <a:gd name="T46" fmla="*/ 24 w 44"/>
                <a:gd name="T47" fmla="*/ 15 h 42"/>
                <a:gd name="T48" fmla="*/ 23 w 44"/>
                <a:gd name="T49" fmla="*/ 28 h 42"/>
                <a:gd name="T50" fmla="*/ 22 w 44"/>
                <a:gd name="T51" fmla="*/ 40 h 42"/>
                <a:gd name="T52" fmla="*/ 23 w 44"/>
                <a:gd name="T53" fmla="*/ 7 h 42"/>
                <a:gd name="T54" fmla="*/ 22 w 44"/>
                <a:gd name="T55" fmla="*/ 14 h 42"/>
                <a:gd name="T56" fmla="*/ 23 w 44"/>
                <a:gd name="T57" fmla="*/ 26 h 42"/>
                <a:gd name="T58" fmla="*/ 22 w 44"/>
                <a:gd name="T59" fmla="*/ 29 h 42"/>
                <a:gd name="T60" fmla="*/ 22 w 44"/>
                <a:gd name="T61" fmla="*/ 40 h 42"/>
                <a:gd name="T62" fmla="*/ 20 w 44"/>
                <a:gd name="T63" fmla="*/ 3 h 42"/>
                <a:gd name="T64" fmla="*/ 20 w 44"/>
                <a:gd name="T65" fmla="*/ 15 h 42"/>
                <a:gd name="T66" fmla="*/ 22 w 44"/>
                <a:gd name="T67" fmla="*/ 15 h 42"/>
                <a:gd name="T68" fmla="*/ 21 w 44"/>
                <a:gd name="T69" fmla="*/ 28 h 42"/>
                <a:gd name="T70" fmla="*/ 20 w 44"/>
                <a:gd name="T71" fmla="*/ 40 h 42"/>
                <a:gd name="T72" fmla="*/ 20 w 44"/>
                <a:gd name="T73" fmla="*/ 41 h 42"/>
                <a:gd name="T74" fmla="*/ 20 w 44"/>
                <a:gd name="T75" fmla="*/ 13 h 42"/>
                <a:gd name="T76" fmla="*/ 20 w 44"/>
                <a:gd name="T77" fmla="*/ 15 h 42"/>
                <a:gd name="T78" fmla="*/ 20 w 44"/>
                <a:gd name="T79" fmla="*/ 28 h 42"/>
                <a:gd name="T80" fmla="*/ 20 w 44"/>
                <a:gd name="T81" fmla="*/ 35 h 42"/>
                <a:gd name="T82" fmla="*/ 17 w 44"/>
                <a:gd name="T83" fmla="*/ 2 h 42"/>
                <a:gd name="T84" fmla="*/ 20 w 44"/>
                <a:gd name="T85" fmla="*/ 6 h 42"/>
                <a:gd name="T86" fmla="*/ 17 w 44"/>
                <a:gd name="T87" fmla="*/ 17 h 42"/>
                <a:gd name="T88" fmla="*/ 17 w 44"/>
                <a:gd name="T89" fmla="*/ 26 h 42"/>
                <a:gd name="T90" fmla="*/ 20 w 44"/>
                <a:gd name="T91" fmla="*/ 32 h 42"/>
                <a:gd name="T92" fmla="*/ 20 w 44"/>
                <a:gd name="T93" fmla="*/ 36 h 42"/>
                <a:gd name="T94" fmla="*/ 17 w 44"/>
                <a:gd name="T95" fmla="*/ 25 h 42"/>
                <a:gd name="T96" fmla="*/ 14 w 44"/>
                <a:gd name="T97" fmla="*/ 3 h 42"/>
                <a:gd name="T98" fmla="*/ 14 w 44"/>
                <a:gd name="T99" fmla="*/ 15 h 42"/>
                <a:gd name="T100" fmla="*/ 16 w 44"/>
                <a:gd name="T101" fmla="*/ 20 h 42"/>
                <a:gd name="T102" fmla="*/ 17 w 44"/>
                <a:gd name="T103" fmla="*/ 29 h 42"/>
                <a:gd name="T104" fmla="*/ 17 w 44"/>
                <a:gd name="T105" fmla="*/ 32 h 42"/>
                <a:gd name="T106" fmla="*/ 15 w 44"/>
                <a:gd name="T107" fmla="*/ 8 h 42"/>
                <a:gd name="T108" fmla="*/ 14 w 44"/>
                <a:gd name="T109" fmla="*/ 3 h 42"/>
                <a:gd name="T110" fmla="*/ 10 w 44"/>
                <a:gd name="T111" fmla="*/ 5 h 42"/>
                <a:gd name="T112" fmla="*/ 14 w 44"/>
                <a:gd name="T113" fmla="*/ 6 h 42"/>
                <a:gd name="T114" fmla="*/ 7 w 44"/>
                <a:gd name="T115" fmla="*/ 16 h 42"/>
                <a:gd name="T116" fmla="*/ 8 w 44"/>
                <a:gd name="T117" fmla="*/ 20 h 42"/>
                <a:gd name="T118" fmla="*/ 7 w 44"/>
                <a:gd name="T119" fmla="*/ 23 h 42"/>
                <a:gd name="T120" fmla="*/ 11 w 44"/>
                <a:gd name="T121" fmla="*/ 25 h 42"/>
                <a:gd name="T122" fmla="*/ 14 w 44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5" y="31"/>
                  </a:moveTo>
                  <a:cubicBezTo>
                    <a:pt x="36" y="33"/>
                    <a:pt x="36" y="35"/>
                    <a:pt x="35" y="36"/>
                  </a:cubicBezTo>
                  <a:cubicBezTo>
                    <a:pt x="35" y="38"/>
                    <a:pt x="33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4" y="38"/>
                    <a:pt x="35" y="36"/>
                  </a:cubicBezTo>
                  <a:cubicBezTo>
                    <a:pt x="36" y="34"/>
                    <a:pt x="35" y="32"/>
                    <a:pt x="33" y="30"/>
                  </a:cubicBezTo>
                  <a:cubicBezTo>
                    <a:pt x="35" y="31"/>
                    <a:pt x="36" y="31"/>
                    <a:pt x="37" y="30"/>
                  </a:cubicBezTo>
                  <a:cubicBezTo>
                    <a:pt x="41" y="29"/>
                    <a:pt x="43" y="26"/>
                    <a:pt x="41" y="22"/>
                  </a:cubicBezTo>
                  <a:cubicBezTo>
                    <a:pt x="40" y="20"/>
                    <a:pt x="39" y="19"/>
                    <a:pt x="36" y="19"/>
                  </a:cubicBezTo>
                  <a:cubicBezTo>
                    <a:pt x="38" y="19"/>
                    <a:pt x="39" y="18"/>
                    <a:pt x="39" y="17"/>
                  </a:cubicBezTo>
                  <a:cubicBezTo>
                    <a:pt x="41" y="13"/>
                    <a:pt x="40" y="9"/>
                    <a:pt x="36" y="8"/>
                  </a:cubicBezTo>
                  <a:cubicBezTo>
                    <a:pt x="34" y="7"/>
                    <a:pt x="32" y="8"/>
                    <a:pt x="31" y="9"/>
                  </a:cubicBezTo>
                  <a:cubicBezTo>
                    <a:pt x="31" y="8"/>
                    <a:pt x="31" y="7"/>
                    <a:pt x="31" y="5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4"/>
                    <a:pt x="31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3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8" y="19"/>
                  </a:cubicBezTo>
                  <a:cubicBezTo>
                    <a:pt x="40" y="19"/>
                    <a:pt x="41" y="20"/>
                    <a:pt x="42" y="22"/>
                  </a:cubicBezTo>
                  <a:cubicBezTo>
                    <a:pt x="44" y="26"/>
                    <a:pt x="41" y="30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31"/>
                    <a:pt x="35" y="31"/>
                  </a:cubicBezTo>
                  <a:close/>
                  <a:moveTo>
                    <a:pt x="31" y="39"/>
                  </a:moveTo>
                  <a:cubicBezTo>
                    <a:pt x="32" y="39"/>
                    <a:pt x="33" y="38"/>
                    <a:pt x="33" y="38"/>
                  </a:cubicBezTo>
                  <a:cubicBezTo>
                    <a:pt x="35" y="35"/>
                    <a:pt x="35" y="32"/>
                    <a:pt x="33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1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31" y="36"/>
                  </a:moveTo>
                  <a:cubicBezTo>
                    <a:pt x="31" y="35"/>
                    <a:pt x="32" y="34"/>
                    <a:pt x="31" y="33"/>
                  </a:cubicBezTo>
                  <a:cubicBezTo>
                    <a:pt x="31" y="33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lose/>
                  <a:moveTo>
                    <a:pt x="31" y="29"/>
                  </a:moveTo>
                  <a:cubicBezTo>
                    <a:pt x="31" y="29"/>
                    <a:pt x="31" y="29"/>
                    <a:pt x="3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close/>
                  <a:moveTo>
                    <a:pt x="31" y="28"/>
                  </a:move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30"/>
                    <a:pt x="32" y="30"/>
                  </a:cubicBezTo>
                  <a:cubicBezTo>
                    <a:pt x="32" y="30"/>
                    <a:pt x="33" y="30"/>
                    <a:pt x="33" y="30"/>
                  </a:cubicBezTo>
                  <a:cubicBezTo>
                    <a:pt x="34" y="30"/>
                    <a:pt x="34" y="30"/>
                    <a:pt x="35" y="30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1" y="22"/>
                    <a:pt x="39" y="19"/>
                    <a:pt x="36" y="20"/>
                  </a:cubicBezTo>
                  <a:cubicBezTo>
                    <a:pt x="34" y="20"/>
                    <a:pt x="32" y="22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6" y="26"/>
                    <a:pt x="37" y="26"/>
                    <a:pt x="37" y="25"/>
                  </a:cubicBezTo>
                  <a:cubicBezTo>
                    <a:pt x="36" y="25"/>
                    <a:pt x="35" y="24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8" y="24"/>
                    <a:pt x="38" y="25"/>
                    <a:pt x="37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2" y="20"/>
                    <a:pt x="33" y="21"/>
                  </a:cubicBezTo>
                  <a:cubicBezTo>
                    <a:pt x="32" y="22"/>
                    <a:pt x="31" y="24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4" y="28"/>
                    <a:pt x="36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6" y="22"/>
                    <a:pt x="36" y="23"/>
                  </a:cubicBezTo>
                  <a:cubicBezTo>
                    <a:pt x="35" y="23"/>
                    <a:pt x="36" y="23"/>
                    <a:pt x="35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4" y="21"/>
                    <a:pt x="36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1" y="28"/>
                    <a:pt x="38" y="30"/>
                    <a:pt x="35" y="30"/>
                  </a:cubicBezTo>
                  <a:cubicBezTo>
                    <a:pt x="35" y="30"/>
                    <a:pt x="34" y="30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31" y="28"/>
                    <a:pt x="31" y="27"/>
                    <a:pt x="31" y="27"/>
                  </a:cubicBezTo>
                  <a:cubicBezTo>
                    <a:pt x="31" y="28"/>
                    <a:pt x="31" y="28"/>
                    <a:pt x="31" y="28"/>
                  </a:cubicBezTo>
                  <a:close/>
                  <a:moveTo>
                    <a:pt x="31" y="19"/>
                  </a:moveTo>
                  <a:cubicBezTo>
                    <a:pt x="32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6" y="19"/>
                    <a:pt x="36" y="19"/>
                  </a:cubicBezTo>
                  <a:cubicBezTo>
                    <a:pt x="37" y="19"/>
                    <a:pt x="37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2" y="15"/>
                    <a:pt x="32" y="16"/>
                  </a:cubicBezTo>
                  <a:cubicBezTo>
                    <a:pt x="33" y="16"/>
                    <a:pt x="35" y="16"/>
                    <a:pt x="35" y="15"/>
                  </a:cubicBezTo>
                  <a:cubicBezTo>
                    <a:pt x="36" y="14"/>
                    <a:pt x="36" y="13"/>
                    <a:pt x="35" y="13"/>
                  </a:cubicBezTo>
                  <a:cubicBezTo>
                    <a:pt x="34" y="14"/>
                    <a:pt x="33" y="14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5" y="12"/>
                    <a:pt x="36" y="13"/>
                    <a:pt x="36" y="14"/>
                  </a:cubicBezTo>
                  <a:cubicBezTo>
                    <a:pt x="36" y="15"/>
                    <a:pt x="34" y="16"/>
                    <a:pt x="33" y="16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5" y="11"/>
                    <a:pt x="34" y="12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1" y="14"/>
                    <a:pt x="30" y="12"/>
                    <a:pt x="31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7" y="18"/>
                  </a:cubicBezTo>
                  <a:cubicBezTo>
                    <a:pt x="37" y="18"/>
                    <a:pt x="36" y="18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2" y="19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10"/>
                  </a:moveTo>
                  <a:cubicBezTo>
                    <a:pt x="31" y="9"/>
                    <a:pt x="31" y="8"/>
                    <a:pt x="31" y="8"/>
                  </a:cubicBezTo>
                  <a:cubicBezTo>
                    <a:pt x="31" y="7"/>
                    <a:pt x="31" y="6"/>
                    <a:pt x="31" y="5"/>
                  </a:cubicBezTo>
                  <a:lnTo>
                    <a:pt x="31" y="10"/>
                  </a:lnTo>
                  <a:close/>
                  <a:moveTo>
                    <a:pt x="31" y="40"/>
                  </a:moveTo>
                  <a:cubicBezTo>
                    <a:pt x="29" y="41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8" y="40"/>
                    <a:pt x="29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lose/>
                  <a:moveTo>
                    <a:pt x="25" y="0"/>
                  </a:moveTo>
                  <a:cubicBezTo>
                    <a:pt x="27" y="0"/>
                    <a:pt x="29" y="1"/>
                    <a:pt x="31" y="3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2"/>
                    <a:pt x="28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31" y="5"/>
                  </a:moveTo>
                  <a:cubicBezTo>
                    <a:pt x="30" y="3"/>
                    <a:pt x="28" y="1"/>
                    <a:pt x="25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8" y="2"/>
                    <a:pt x="31" y="5"/>
                    <a:pt x="30" y="8"/>
                  </a:cubicBezTo>
                  <a:cubicBezTo>
                    <a:pt x="30" y="8"/>
                    <a:pt x="30" y="9"/>
                    <a:pt x="30" y="9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7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5"/>
                    <a:pt x="31" y="5"/>
                    <a:pt x="31" y="5"/>
                  </a:cubicBezTo>
                  <a:close/>
                  <a:moveTo>
                    <a:pt x="31" y="11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0" y="13"/>
                    <a:pt x="30" y="12"/>
                    <a:pt x="31" y="11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0" y="15"/>
                    <a:pt x="29" y="14"/>
                    <a:pt x="29" y="13"/>
                  </a:cubicBezTo>
                  <a:cubicBezTo>
                    <a:pt x="28" y="14"/>
                    <a:pt x="27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2"/>
                    <a:pt x="30" y="11"/>
                    <a:pt x="30" y="11"/>
                  </a:cubicBezTo>
                  <a:cubicBezTo>
                    <a:pt x="30" y="12"/>
                    <a:pt x="30" y="14"/>
                    <a:pt x="31" y="15"/>
                  </a:cubicBezTo>
                  <a:close/>
                  <a:moveTo>
                    <a:pt x="31" y="18"/>
                  </a:moveTo>
                  <a:cubicBezTo>
                    <a:pt x="29" y="17"/>
                    <a:pt x="27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6"/>
                    <a:pt x="29" y="18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lose/>
                  <a:moveTo>
                    <a:pt x="31" y="19"/>
                  </a:moveTo>
                  <a:cubicBezTo>
                    <a:pt x="29" y="18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9" y="25"/>
                    <a:pt x="30" y="21"/>
                    <a:pt x="29" y="19"/>
                  </a:cubicBezTo>
                  <a:cubicBezTo>
                    <a:pt x="29" y="19"/>
                    <a:pt x="30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28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29" y="29"/>
                    <a:pt x="27" y="30"/>
                    <a:pt x="27" y="32"/>
                  </a:cubicBezTo>
                  <a:cubicBezTo>
                    <a:pt x="26" y="34"/>
                    <a:pt x="27" y="36"/>
                    <a:pt x="29" y="36"/>
                  </a:cubicBezTo>
                  <a:cubicBezTo>
                    <a:pt x="30" y="36"/>
                    <a:pt x="30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0"/>
                    <a:pt x="28" y="29"/>
                    <a:pt x="30" y="29"/>
                  </a:cubicBezTo>
                  <a:cubicBezTo>
                    <a:pt x="29" y="27"/>
                    <a:pt x="28" y="26"/>
                    <a:pt x="28" y="24"/>
                  </a:cubicBezTo>
                  <a:cubicBezTo>
                    <a:pt x="28" y="26"/>
                    <a:pt x="26" y="27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7" y="26"/>
                    <a:pt x="28" y="24"/>
                    <a:pt x="28" y="21"/>
                  </a:cubicBezTo>
                  <a:cubicBezTo>
                    <a:pt x="28" y="19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lose/>
                  <a:moveTo>
                    <a:pt x="31" y="30"/>
                  </a:moveTo>
                  <a:cubicBezTo>
                    <a:pt x="29" y="30"/>
                    <a:pt x="28" y="30"/>
                    <a:pt x="27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4"/>
                    <a:pt x="29" y="33"/>
                    <a:pt x="30" y="33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8" y="33"/>
                    <a:pt x="29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lose/>
                  <a:moveTo>
                    <a:pt x="31" y="33"/>
                  </a:moveTo>
                  <a:cubicBezTo>
                    <a:pt x="31" y="33"/>
                    <a:pt x="31" y="33"/>
                    <a:pt x="30" y="33"/>
                  </a:cubicBezTo>
                  <a:cubicBezTo>
                    <a:pt x="30" y="33"/>
                    <a:pt x="30" y="33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lose/>
                  <a:moveTo>
                    <a:pt x="31" y="39"/>
                  </a:moveTo>
                  <a:cubicBezTo>
                    <a:pt x="29" y="39"/>
                    <a:pt x="27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9"/>
                    <a:pt x="29" y="40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8" y="22"/>
                    <a:pt x="28" y="20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5" y="2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6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6" y="25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0"/>
                    <a:pt x="27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7" y="18"/>
                    <a:pt x="28" y="20"/>
                    <a:pt x="28" y="22"/>
                  </a:cubicBezTo>
                  <a:cubicBezTo>
                    <a:pt x="27" y="24"/>
                    <a:pt x="26" y="25"/>
                    <a:pt x="25" y="26"/>
                  </a:cubicBezTo>
                  <a:close/>
                  <a:moveTo>
                    <a:pt x="25" y="11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8" y="7"/>
                    <a:pt x="27" y="6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9" y="7"/>
                    <a:pt x="28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1"/>
                    <a:pt x="26" y="11"/>
                    <a:pt x="25" y="11"/>
                  </a:cubicBezTo>
                  <a:close/>
                  <a:moveTo>
                    <a:pt x="25" y="10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6"/>
                    <a:pt x="26" y="6"/>
                  </a:cubicBezTo>
                  <a:cubicBezTo>
                    <a:pt x="26" y="6"/>
                    <a:pt x="27" y="6"/>
                    <a:pt x="27" y="7"/>
                  </a:cubicBezTo>
                  <a:cubicBezTo>
                    <a:pt x="27" y="8"/>
                    <a:pt x="26" y="9"/>
                    <a:pt x="25" y="10"/>
                  </a:cubicBezTo>
                  <a:close/>
                  <a:moveTo>
                    <a:pt x="25" y="39"/>
                  </a:moveTo>
                  <a:cubicBezTo>
                    <a:pt x="25" y="39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8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5" y="4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4" y="6"/>
                  </a:cubicBezTo>
                  <a:cubicBezTo>
                    <a:pt x="24" y="6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4"/>
                    <a:pt x="25" y="4"/>
                  </a:cubicBezTo>
                  <a:close/>
                  <a:moveTo>
                    <a:pt x="25" y="7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5" y="25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lose/>
                  <a:moveTo>
                    <a:pt x="25" y="26"/>
                  </a:moveTo>
                  <a:cubicBezTo>
                    <a:pt x="25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7"/>
                  </a:move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4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3" y="39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8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3" y="39"/>
                  </a:moveTo>
                  <a:cubicBezTo>
                    <a:pt x="23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3" y="37"/>
                  </a:cubicBezTo>
                  <a:cubicBezTo>
                    <a:pt x="23" y="39"/>
                    <a:pt x="23" y="39"/>
                    <a:pt x="23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3" y="1"/>
                  </a:moveTo>
                  <a:cubicBezTo>
                    <a:pt x="23" y="2"/>
                    <a:pt x="22" y="2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3" y="6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3" y="6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3" y="9"/>
                    <a:pt x="23" y="9"/>
                  </a:cubicBezTo>
                  <a:close/>
                  <a:moveTo>
                    <a:pt x="23" y="10"/>
                  </a:move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29"/>
                  </a:moveTo>
                  <a:cubicBezTo>
                    <a:pt x="23" y="30"/>
                    <a:pt x="23" y="30"/>
                    <a:pt x="23" y="30"/>
                  </a:cubicBezTo>
                  <a:cubicBezTo>
                    <a:pt x="23" y="31"/>
                    <a:pt x="23" y="32"/>
                    <a:pt x="23" y="33"/>
                  </a:cubicBezTo>
                  <a:cubicBezTo>
                    <a:pt x="23" y="33"/>
                    <a:pt x="23" y="34"/>
                    <a:pt x="23" y="34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1"/>
                    <a:pt x="23" y="30"/>
                    <a:pt x="23" y="29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2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7"/>
                    <a:pt x="23" y="36"/>
                  </a:cubicBezTo>
                  <a:cubicBezTo>
                    <a:pt x="23" y="35"/>
                    <a:pt x="22" y="34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3" y="37"/>
                    <a:pt x="22" y="38"/>
                    <a:pt x="22" y="39"/>
                  </a:cubicBezTo>
                  <a:lnTo>
                    <a:pt x="22" y="40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1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0" y="3"/>
                  </a:moveTo>
                  <a:cubicBezTo>
                    <a:pt x="20" y="2"/>
                    <a:pt x="21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0" y="4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2" y="3"/>
                  </a:moveTo>
                  <a:cubicBezTo>
                    <a:pt x="21" y="4"/>
                    <a:pt x="20" y="5"/>
                    <a:pt x="20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2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1" y="9"/>
                    <a:pt x="20" y="8"/>
                    <a:pt x="20" y="8"/>
                  </a:cubicBezTo>
                  <a:cubicBezTo>
                    <a:pt x="21" y="9"/>
                    <a:pt x="21" y="9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2" y="32"/>
                  </a:cubicBezTo>
                  <a:close/>
                  <a:moveTo>
                    <a:pt x="22" y="33"/>
                  </a:moveTo>
                  <a:cubicBezTo>
                    <a:pt x="21" y="33"/>
                    <a:pt x="21" y="32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4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9"/>
                  </a:moveTo>
                  <a:cubicBezTo>
                    <a:pt x="21" y="39"/>
                    <a:pt x="21" y="40"/>
                    <a:pt x="20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0" y="36"/>
                    <a:pt x="20" y="36"/>
                  </a:cubicBezTo>
                  <a:close/>
                  <a:moveTo>
                    <a:pt x="20" y="12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0" y="7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12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8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20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9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19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6"/>
                    <a:pt x="17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8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8" y="27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8" y="32"/>
                    <a:pt x="18" y="33"/>
                  </a:cubicBezTo>
                  <a:cubicBezTo>
                    <a:pt x="18" y="33"/>
                    <a:pt x="17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8" y="34"/>
                    <a:pt x="18" y="33"/>
                  </a:cubicBezTo>
                  <a:cubicBezTo>
                    <a:pt x="19" y="33"/>
                    <a:pt x="19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19" y="36"/>
                  </a:cubicBezTo>
                  <a:cubicBezTo>
                    <a:pt x="19" y="36"/>
                    <a:pt x="19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8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9" y="40"/>
                    <a:pt x="19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42"/>
                  </a:moveTo>
                  <a:cubicBezTo>
                    <a:pt x="16" y="42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1"/>
                    <a:pt x="16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4" y="2"/>
                  </a:moveTo>
                  <a:cubicBezTo>
                    <a:pt x="15" y="2"/>
                    <a:pt x="16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7" y="3"/>
                  </a:move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8"/>
                    <a:pt x="16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5" y="23"/>
                    <a:pt x="15" y="21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6" y="17"/>
                    <a:pt x="16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6" y="18"/>
                    <a:pt x="16" y="19"/>
                    <a:pt x="16" y="20"/>
                  </a:cubicBezTo>
                  <a:cubicBezTo>
                    <a:pt x="15" y="22"/>
                    <a:pt x="16" y="23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6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5" y="24"/>
                    <a:pt x="15" y="21"/>
                    <a:pt x="14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6" y="26"/>
                    <a:pt x="15" y="25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6"/>
                    <a:pt x="16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5" y="29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6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6" y="29"/>
                    <a:pt x="15" y="29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5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6"/>
                    <a:pt x="15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6" y="34"/>
                    <a:pt x="16" y="35"/>
                    <a:pt x="16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6" y="40"/>
                    <a:pt x="15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4" y="12"/>
                  </a:moveTo>
                  <a:cubicBezTo>
                    <a:pt x="15" y="12"/>
                    <a:pt x="16" y="11"/>
                    <a:pt x="16" y="10"/>
                  </a:cubicBezTo>
                  <a:cubicBezTo>
                    <a:pt x="17" y="9"/>
                    <a:pt x="16" y="8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5" y="11"/>
                    <a:pt x="15" y="11"/>
                    <a:pt x="14" y="11"/>
                  </a:cubicBezTo>
                  <a:lnTo>
                    <a:pt x="14" y="12"/>
                  </a:lnTo>
                  <a:close/>
                  <a:moveTo>
                    <a:pt x="14" y="41"/>
                  </a:moveTo>
                  <a:cubicBezTo>
                    <a:pt x="13" y="40"/>
                    <a:pt x="12" y="39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0" y="35"/>
                    <a:pt x="8" y="35"/>
                    <a:pt x="7" y="35"/>
                  </a:cubicBezTo>
                  <a:cubicBezTo>
                    <a:pt x="3" y="33"/>
                    <a:pt x="1" y="29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4" y="24"/>
                    <a:pt x="5" y="23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9" y="3"/>
                    <a:pt x="12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2"/>
                    <a:pt x="9" y="4"/>
                    <a:pt x="8" y="6"/>
                  </a:cubicBezTo>
                  <a:cubicBezTo>
                    <a:pt x="8" y="8"/>
                    <a:pt x="8" y="11"/>
                    <a:pt x="10" y="12"/>
                  </a:cubicBezTo>
                  <a:cubicBezTo>
                    <a:pt x="9" y="11"/>
                    <a:pt x="7" y="11"/>
                    <a:pt x="6" y="12"/>
                  </a:cubicBezTo>
                  <a:cubicBezTo>
                    <a:pt x="2" y="13"/>
                    <a:pt x="0" y="16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3"/>
                    <a:pt x="5" y="24"/>
                    <a:pt x="4" y="26"/>
                  </a:cubicBezTo>
                  <a:cubicBezTo>
                    <a:pt x="2" y="29"/>
                    <a:pt x="3" y="33"/>
                    <a:pt x="7" y="34"/>
                  </a:cubicBezTo>
                  <a:cubicBezTo>
                    <a:pt x="9" y="35"/>
                    <a:pt x="11" y="34"/>
                    <a:pt x="12" y="33"/>
                  </a:cubicBezTo>
                  <a:cubicBezTo>
                    <a:pt x="12" y="34"/>
                    <a:pt x="12" y="35"/>
                    <a:pt x="12" y="37"/>
                  </a:cubicBezTo>
                  <a:cubicBezTo>
                    <a:pt x="13" y="38"/>
                    <a:pt x="13" y="39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4" y="3"/>
                  </a:moveTo>
                  <a:cubicBezTo>
                    <a:pt x="13" y="3"/>
                    <a:pt x="11" y="3"/>
                    <a:pt x="10" y="5"/>
                  </a:cubicBezTo>
                  <a:cubicBezTo>
                    <a:pt x="8" y="7"/>
                    <a:pt x="8" y="10"/>
                    <a:pt x="10" y="12"/>
                  </a:cubicBezTo>
                  <a:cubicBezTo>
                    <a:pt x="12" y="13"/>
                    <a:pt x="13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9" y="10"/>
                    <a:pt x="9" y="7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1" y="7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14" y="13"/>
                  </a:moveTo>
                  <a:cubicBezTo>
                    <a:pt x="14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5"/>
                    <a:pt x="14" y="16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5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0" y="12"/>
                  </a:cubicBezTo>
                  <a:cubicBezTo>
                    <a:pt x="10" y="12"/>
                    <a:pt x="9" y="12"/>
                    <a:pt x="8" y="12"/>
                  </a:cubicBezTo>
                  <a:cubicBezTo>
                    <a:pt x="5" y="11"/>
                    <a:pt x="1" y="14"/>
                    <a:pt x="2" y="18"/>
                  </a:cubicBezTo>
                  <a:cubicBezTo>
                    <a:pt x="2" y="21"/>
                    <a:pt x="4" y="23"/>
                    <a:pt x="7" y="22"/>
                  </a:cubicBezTo>
                  <a:cubicBezTo>
                    <a:pt x="9" y="22"/>
                    <a:pt x="11" y="20"/>
                    <a:pt x="10" y="17"/>
                  </a:cubicBezTo>
                  <a:cubicBezTo>
                    <a:pt x="10" y="16"/>
                    <a:pt x="9" y="16"/>
                    <a:pt x="7" y="16"/>
                  </a:cubicBezTo>
                  <a:cubicBezTo>
                    <a:pt x="7" y="16"/>
                    <a:pt x="6" y="17"/>
                    <a:pt x="7" y="17"/>
                  </a:cubicBezTo>
                  <a:cubicBezTo>
                    <a:pt x="7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18"/>
                    <a:pt x="5" y="17"/>
                    <a:pt x="6" y="16"/>
                  </a:cubicBezTo>
                  <a:cubicBezTo>
                    <a:pt x="7" y="15"/>
                    <a:pt x="9" y="15"/>
                    <a:pt x="10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2"/>
                    <a:pt x="13" y="23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2"/>
                    <a:pt x="12" y="22"/>
                    <a:pt x="11" y="22"/>
                  </a:cubicBezTo>
                  <a:cubicBezTo>
                    <a:pt x="12" y="20"/>
                    <a:pt x="12" y="18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8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0" y="20"/>
                    <a:pt x="9" y="21"/>
                    <a:pt x="7" y="22"/>
                  </a:cubicBezTo>
                  <a:cubicBezTo>
                    <a:pt x="5" y="22"/>
                    <a:pt x="3" y="20"/>
                    <a:pt x="2" y="18"/>
                  </a:cubicBezTo>
                  <a:cubicBezTo>
                    <a:pt x="2" y="15"/>
                    <a:pt x="5" y="12"/>
                    <a:pt x="8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4" y="16"/>
                    <a:pt x="13" y="20"/>
                    <a:pt x="14" y="23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2"/>
                    <a:pt x="10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5" y="24"/>
                  </a:cubicBezTo>
                  <a:cubicBezTo>
                    <a:pt x="3" y="26"/>
                    <a:pt x="3" y="31"/>
                    <a:pt x="5" y="33"/>
                  </a:cubicBezTo>
                  <a:cubicBezTo>
                    <a:pt x="7" y="35"/>
                    <a:pt x="11" y="35"/>
                    <a:pt x="12" y="32"/>
                  </a:cubicBezTo>
                  <a:cubicBezTo>
                    <a:pt x="14" y="30"/>
                    <a:pt x="13" y="27"/>
                    <a:pt x="11" y="27"/>
                  </a:cubicBezTo>
                  <a:cubicBezTo>
                    <a:pt x="10" y="26"/>
                    <a:pt x="8" y="26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1"/>
                    <a:pt x="7" y="30"/>
                    <a:pt x="7" y="28"/>
                  </a:cubicBezTo>
                  <a:cubicBezTo>
                    <a:pt x="7" y="27"/>
                    <a:pt x="9" y="26"/>
                    <a:pt x="10" y="26"/>
                  </a:cubicBezTo>
                  <a:cubicBezTo>
                    <a:pt x="13" y="26"/>
                    <a:pt x="14" y="29"/>
                    <a:pt x="13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6" y="26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30"/>
                    <a:pt x="8" y="31"/>
                    <a:pt x="9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3" y="28"/>
                    <a:pt x="13" y="30"/>
                    <a:pt x="12" y="32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3" y="30"/>
                    <a:pt x="4" y="27"/>
                    <a:pt x="6" y="25"/>
                  </a:cubicBezTo>
                  <a:cubicBezTo>
                    <a:pt x="6" y="24"/>
                    <a:pt x="7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1" y="23"/>
                    <a:pt x="13" y="24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1"/>
                  </a:cubicBezTo>
                  <a:cubicBezTo>
                    <a:pt x="14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2" y="34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3" y="35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lnTo>
                    <a:pt x="1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816">
              <a:extLst>
                <a:ext uri="{FF2B5EF4-FFF2-40B4-BE49-F238E27FC236}">
                  <a16:creationId xmlns:a16="http://schemas.microsoft.com/office/drawing/2014/main" id="{8D1FB2F7-5A65-4DDA-B379-A66534683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" y="311"/>
              <a:ext cx="50" cy="50"/>
            </a:xfrm>
            <a:custGeom>
              <a:avLst/>
              <a:gdLst>
                <a:gd name="T0" fmla="*/ 34 w 43"/>
                <a:gd name="T1" fmla="*/ 32 h 43"/>
                <a:gd name="T2" fmla="*/ 34 w 43"/>
                <a:gd name="T3" fmla="*/ 24 h 43"/>
                <a:gd name="T4" fmla="*/ 34 w 43"/>
                <a:gd name="T5" fmla="*/ 19 h 43"/>
                <a:gd name="T6" fmla="*/ 35 w 43"/>
                <a:gd name="T7" fmla="*/ 11 h 43"/>
                <a:gd name="T8" fmla="*/ 34 w 43"/>
                <a:gd name="T9" fmla="*/ 8 h 43"/>
                <a:gd name="T10" fmla="*/ 34 w 43"/>
                <a:gd name="T11" fmla="*/ 11 h 43"/>
                <a:gd name="T12" fmla="*/ 32 w 43"/>
                <a:gd name="T13" fmla="*/ 28 h 43"/>
                <a:gd name="T14" fmla="*/ 32 w 43"/>
                <a:gd name="T15" fmla="*/ 29 h 43"/>
                <a:gd name="T16" fmla="*/ 29 w 43"/>
                <a:gd name="T17" fmla="*/ 36 h 43"/>
                <a:gd name="T18" fmla="*/ 27 w 43"/>
                <a:gd name="T19" fmla="*/ 40 h 43"/>
                <a:gd name="T20" fmla="*/ 28 w 43"/>
                <a:gd name="T21" fmla="*/ 11 h 43"/>
                <a:gd name="T22" fmla="*/ 27 w 43"/>
                <a:gd name="T23" fmla="*/ 28 h 43"/>
                <a:gd name="T24" fmla="*/ 28 w 43"/>
                <a:gd name="T25" fmla="*/ 35 h 43"/>
                <a:gd name="T26" fmla="*/ 27 w 43"/>
                <a:gd name="T27" fmla="*/ 19 h 43"/>
                <a:gd name="T28" fmla="*/ 27 w 43"/>
                <a:gd name="T29" fmla="*/ 11 h 43"/>
                <a:gd name="T30" fmla="*/ 27 w 43"/>
                <a:gd name="T31" fmla="*/ 19 h 43"/>
                <a:gd name="T32" fmla="*/ 27 w 43"/>
                <a:gd name="T33" fmla="*/ 27 h 43"/>
                <a:gd name="T34" fmla="*/ 27 w 43"/>
                <a:gd name="T35" fmla="*/ 8 h 43"/>
                <a:gd name="T36" fmla="*/ 27 w 43"/>
                <a:gd name="T37" fmla="*/ 7 h 43"/>
                <a:gd name="T38" fmla="*/ 25 w 43"/>
                <a:gd name="T39" fmla="*/ 11 h 43"/>
                <a:gd name="T40" fmla="*/ 27 w 43"/>
                <a:gd name="T41" fmla="*/ 23 h 43"/>
                <a:gd name="T42" fmla="*/ 25 w 43"/>
                <a:gd name="T43" fmla="*/ 29 h 43"/>
                <a:gd name="T44" fmla="*/ 25 w 43"/>
                <a:gd name="T45" fmla="*/ 1 h 43"/>
                <a:gd name="T46" fmla="*/ 24 w 43"/>
                <a:gd name="T47" fmla="*/ 5 h 43"/>
                <a:gd name="T48" fmla="*/ 23 w 43"/>
                <a:gd name="T49" fmla="*/ 13 h 43"/>
                <a:gd name="T50" fmla="*/ 23 w 43"/>
                <a:gd name="T51" fmla="*/ 27 h 43"/>
                <a:gd name="T52" fmla="*/ 24 w 43"/>
                <a:gd name="T53" fmla="*/ 34 h 43"/>
                <a:gd name="T54" fmla="*/ 22 w 43"/>
                <a:gd name="T55" fmla="*/ 1 h 43"/>
                <a:gd name="T56" fmla="*/ 22 w 43"/>
                <a:gd name="T57" fmla="*/ 8 h 43"/>
                <a:gd name="T58" fmla="*/ 23 w 43"/>
                <a:gd name="T59" fmla="*/ 16 h 43"/>
                <a:gd name="T60" fmla="*/ 23 w 43"/>
                <a:gd name="T61" fmla="*/ 29 h 43"/>
                <a:gd name="T62" fmla="*/ 22 w 43"/>
                <a:gd name="T63" fmla="*/ 1 h 43"/>
                <a:gd name="T64" fmla="*/ 22 w 43"/>
                <a:gd name="T65" fmla="*/ 12 h 43"/>
                <a:gd name="T66" fmla="*/ 22 w 43"/>
                <a:gd name="T67" fmla="*/ 15 h 43"/>
                <a:gd name="T68" fmla="*/ 22 w 43"/>
                <a:gd name="T69" fmla="*/ 30 h 43"/>
                <a:gd name="T70" fmla="*/ 19 w 43"/>
                <a:gd name="T71" fmla="*/ 42 h 43"/>
                <a:gd name="T72" fmla="*/ 19 w 43"/>
                <a:gd name="T73" fmla="*/ 9 h 43"/>
                <a:gd name="T74" fmla="*/ 19 w 43"/>
                <a:gd name="T75" fmla="*/ 16 h 43"/>
                <a:gd name="T76" fmla="*/ 22 w 43"/>
                <a:gd name="T77" fmla="*/ 28 h 43"/>
                <a:gd name="T78" fmla="*/ 19 w 43"/>
                <a:gd name="T79" fmla="*/ 32 h 43"/>
                <a:gd name="T80" fmla="*/ 19 w 43"/>
                <a:gd name="T81" fmla="*/ 6 h 43"/>
                <a:gd name="T82" fmla="*/ 16 w 43"/>
                <a:gd name="T83" fmla="*/ 17 h 43"/>
                <a:gd name="T84" fmla="*/ 19 w 43"/>
                <a:gd name="T85" fmla="*/ 27 h 43"/>
                <a:gd name="T86" fmla="*/ 19 w 43"/>
                <a:gd name="T87" fmla="*/ 32 h 43"/>
                <a:gd name="T88" fmla="*/ 16 w 43"/>
                <a:gd name="T89" fmla="*/ 18 h 43"/>
                <a:gd name="T90" fmla="*/ 16 w 43"/>
                <a:gd name="T91" fmla="*/ 4 h 43"/>
                <a:gd name="T92" fmla="*/ 16 w 43"/>
                <a:gd name="T93" fmla="*/ 16 h 43"/>
                <a:gd name="T94" fmla="*/ 16 w 43"/>
                <a:gd name="T95" fmla="*/ 24 h 43"/>
                <a:gd name="T96" fmla="*/ 16 w 43"/>
                <a:gd name="T97" fmla="*/ 36 h 43"/>
                <a:gd name="T98" fmla="*/ 15 w 43"/>
                <a:gd name="T99" fmla="*/ 4 h 43"/>
                <a:gd name="T100" fmla="*/ 16 w 43"/>
                <a:gd name="T101" fmla="*/ 16 h 43"/>
                <a:gd name="T102" fmla="*/ 16 w 43"/>
                <a:gd name="T103" fmla="*/ 19 h 43"/>
                <a:gd name="T104" fmla="*/ 16 w 43"/>
                <a:gd name="T105" fmla="*/ 40 h 43"/>
                <a:gd name="T106" fmla="*/ 12 w 43"/>
                <a:gd name="T107" fmla="*/ 35 h 43"/>
                <a:gd name="T108" fmla="*/ 15 w 43"/>
                <a:gd name="T109" fmla="*/ 13 h 43"/>
                <a:gd name="T110" fmla="*/ 10 w 43"/>
                <a:gd name="T111" fmla="*/ 14 h 43"/>
                <a:gd name="T112" fmla="*/ 10 w 43"/>
                <a:gd name="T113" fmla="*/ 24 h 43"/>
                <a:gd name="T114" fmla="*/ 14 w 43"/>
                <a:gd name="T115" fmla="*/ 33 h 43"/>
                <a:gd name="T116" fmla="*/ 11 w 43"/>
                <a:gd name="T117" fmla="*/ 28 h 43"/>
                <a:gd name="T118" fmla="*/ 3 w 43"/>
                <a:gd name="T119" fmla="*/ 29 h 43"/>
                <a:gd name="T120" fmla="*/ 8 w 43"/>
                <a:gd name="T121" fmla="*/ 24 h 43"/>
                <a:gd name="T122" fmla="*/ 5 w 43"/>
                <a:gd name="T123" fmla="*/ 19 h 43"/>
                <a:gd name="T124" fmla="*/ 9 w 43"/>
                <a:gd name="T125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43">
                  <a:moveTo>
                    <a:pt x="34" y="39"/>
                  </a:moveTo>
                  <a:cubicBezTo>
                    <a:pt x="35" y="38"/>
                    <a:pt x="36" y="36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7" y="31"/>
                    <a:pt x="39" y="31"/>
                    <a:pt x="40" y="30"/>
                  </a:cubicBezTo>
                  <a:cubicBezTo>
                    <a:pt x="43" y="27"/>
                    <a:pt x="43" y="22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19"/>
                    <a:pt x="39" y="19"/>
                    <a:pt x="38" y="18"/>
                  </a:cubicBezTo>
                  <a:cubicBezTo>
                    <a:pt x="40" y="18"/>
                    <a:pt x="41" y="16"/>
                    <a:pt x="41" y="14"/>
                  </a:cubicBezTo>
                  <a:cubicBezTo>
                    <a:pt x="41" y="10"/>
                    <a:pt x="38" y="7"/>
                    <a:pt x="34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7" y="8"/>
                    <a:pt x="41" y="11"/>
                    <a:pt x="40" y="14"/>
                  </a:cubicBezTo>
                  <a:cubicBezTo>
                    <a:pt x="40" y="16"/>
                    <a:pt x="38" y="18"/>
                    <a:pt x="36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5" y="32"/>
                    <a:pt x="35" y="33"/>
                  </a:cubicBezTo>
                  <a:cubicBezTo>
                    <a:pt x="35" y="35"/>
                    <a:pt x="35" y="37"/>
                    <a:pt x="34" y="38"/>
                  </a:cubicBezTo>
                  <a:cubicBezTo>
                    <a:pt x="34" y="39"/>
                    <a:pt x="34" y="39"/>
                    <a:pt x="34" y="39"/>
                  </a:cubicBezTo>
                  <a:close/>
                  <a:moveTo>
                    <a:pt x="34" y="38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4"/>
                    <a:pt x="35" y="36"/>
                    <a:pt x="34" y="38"/>
                  </a:cubicBezTo>
                  <a:close/>
                  <a:moveTo>
                    <a:pt x="34" y="29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30"/>
                    <a:pt x="39" y="29"/>
                    <a:pt x="40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7" y="19"/>
                    <a:pt x="38" y="19"/>
                  </a:cubicBezTo>
                  <a:cubicBezTo>
                    <a:pt x="41" y="21"/>
                    <a:pt x="43" y="25"/>
                    <a:pt x="41" y="28"/>
                  </a:cubicBezTo>
                  <a:cubicBezTo>
                    <a:pt x="39" y="30"/>
                    <a:pt x="36" y="31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24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7" y="25"/>
                    <a:pt x="37" y="25"/>
                  </a:cubicBezTo>
                  <a:cubicBezTo>
                    <a:pt x="36" y="25"/>
                    <a:pt x="35" y="25"/>
                    <a:pt x="35" y="26"/>
                  </a:cubicBezTo>
                  <a:cubicBezTo>
                    <a:pt x="35" y="26"/>
                    <a:pt x="36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8" y="25"/>
                    <a:pt x="38" y="24"/>
                  </a:cubicBezTo>
                  <a:cubicBezTo>
                    <a:pt x="37" y="22"/>
                    <a:pt x="35" y="22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5"/>
                    <a:pt x="38" y="27"/>
                    <a:pt x="36" y="27"/>
                  </a:cubicBezTo>
                  <a:cubicBezTo>
                    <a:pt x="36" y="27"/>
                    <a:pt x="35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19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18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7"/>
                    <a:pt x="40" y="15"/>
                    <a:pt x="39" y="12"/>
                  </a:cubicBezTo>
                  <a:cubicBezTo>
                    <a:pt x="38" y="10"/>
                    <a:pt x="36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8"/>
                    <a:pt x="39" y="10"/>
                    <a:pt x="40" y="12"/>
                  </a:cubicBezTo>
                  <a:cubicBezTo>
                    <a:pt x="40" y="15"/>
                    <a:pt x="39" y="18"/>
                    <a:pt x="36" y="18"/>
                  </a:cubicBezTo>
                  <a:cubicBezTo>
                    <a:pt x="35" y="18"/>
                    <a:pt x="35" y="18"/>
                    <a:pt x="34" y="18"/>
                  </a:cubicBezTo>
                  <a:close/>
                  <a:moveTo>
                    <a:pt x="34" y="15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3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4"/>
                  </a:cubicBezTo>
                  <a:cubicBezTo>
                    <a:pt x="36" y="14"/>
                    <a:pt x="36" y="12"/>
                    <a:pt x="35" y="12"/>
                  </a:cubicBezTo>
                  <a:cubicBezTo>
                    <a:pt x="35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close/>
                  <a:moveTo>
                    <a:pt x="29" y="41"/>
                  </a:moveTo>
                  <a:cubicBezTo>
                    <a:pt x="31" y="41"/>
                    <a:pt x="33" y="40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1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4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1" y="8"/>
                  </a:cubicBezTo>
                  <a:cubicBezTo>
                    <a:pt x="32" y="6"/>
                    <a:pt x="31" y="4"/>
                    <a:pt x="30" y="3"/>
                  </a:cubicBezTo>
                  <a:cubicBezTo>
                    <a:pt x="30" y="3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2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lose/>
                  <a:moveTo>
                    <a:pt x="34" y="8"/>
                  </a:move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1" y="9"/>
                    <a:pt x="31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0" y="9"/>
                    <a:pt x="31" y="9"/>
                    <a:pt x="32" y="8"/>
                  </a:cubicBezTo>
                  <a:cubicBezTo>
                    <a:pt x="32" y="8"/>
                    <a:pt x="33" y="8"/>
                    <a:pt x="34" y="8"/>
                  </a:cubicBezTo>
                  <a:close/>
                  <a:moveTo>
                    <a:pt x="34" y="11"/>
                  </a:moveTo>
                  <a:cubicBezTo>
                    <a:pt x="32" y="11"/>
                    <a:pt x="31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1" y="17"/>
                    <a:pt x="32" y="19"/>
                  </a:cubicBezTo>
                  <a:cubicBezTo>
                    <a:pt x="31" y="19"/>
                    <a:pt x="30" y="20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0" y="16"/>
                    <a:pt x="31" y="14"/>
                  </a:cubicBezTo>
                  <a:cubicBezTo>
                    <a:pt x="31" y="12"/>
                    <a:pt x="33" y="11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2" y="14"/>
                    <a:pt x="32" y="15"/>
                  </a:cubicBezTo>
                  <a:cubicBezTo>
                    <a:pt x="32" y="16"/>
                    <a:pt x="33" y="17"/>
                    <a:pt x="34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1" y="16"/>
                    <a:pt x="31" y="14"/>
                  </a:cubicBezTo>
                  <a:cubicBezTo>
                    <a:pt x="32" y="13"/>
                    <a:pt x="32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lose/>
                  <a:moveTo>
                    <a:pt x="34" y="19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0" y="22"/>
                    <a:pt x="29" y="24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22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1" y="26"/>
                    <a:pt x="33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1" y="25"/>
                    <a:pt x="32" y="23"/>
                    <a:pt x="3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1" y="25"/>
                    <a:pt x="32" y="28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2" y="25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30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8"/>
                    <a:pt x="31" y="28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lose/>
                  <a:moveTo>
                    <a:pt x="34" y="36"/>
                  </a:move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2" y="39"/>
                    <a:pt x="31" y="39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9"/>
                    <a:pt x="31" y="39"/>
                  </a:cubicBezTo>
                  <a:cubicBezTo>
                    <a:pt x="32" y="38"/>
                    <a:pt x="33" y="37"/>
                    <a:pt x="34" y="3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30" y="36"/>
                    <a:pt x="31" y="35"/>
                    <a:pt x="31" y="35"/>
                  </a:cubicBezTo>
                  <a:cubicBezTo>
                    <a:pt x="32" y="33"/>
                    <a:pt x="31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6"/>
                    <a:pt x="30" y="37"/>
                    <a:pt x="29" y="36"/>
                  </a:cubicBezTo>
                  <a:close/>
                  <a:moveTo>
                    <a:pt x="29" y="34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4"/>
                    <a:pt x="31" y="33"/>
                  </a:cubicBezTo>
                  <a:cubicBezTo>
                    <a:pt x="31" y="32"/>
                    <a:pt x="30" y="32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3"/>
                    <a:pt x="30" y="33"/>
                  </a:cubicBezTo>
                  <a:cubicBezTo>
                    <a:pt x="30" y="33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lose/>
                  <a:moveTo>
                    <a:pt x="29" y="9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30" y="7"/>
                    <a:pt x="30" y="6"/>
                    <a:pt x="29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5"/>
                    <a:pt x="31" y="7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27" y="40"/>
                  </a:moveTo>
                  <a:cubicBezTo>
                    <a:pt x="28" y="40"/>
                    <a:pt x="28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0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9" y="2"/>
                  </a:moveTo>
                  <a:cubicBezTo>
                    <a:pt x="29" y="2"/>
                    <a:pt x="28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4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3"/>
                    <a:pt x="29" y="3"/>
                    <a:pt x="29" y="4"/>
                  </a:cubicBezTo>
                  <a:close/>
                  <a:moveTo>
                    <a:pt x="29" y="8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9"/>
                    <a:pt x="29" y="9"/>
                  </a:cubicBezTo>
                  <a:cubicBezTo>
                    <a:pt x="29" y="9"/>
                    <a:pt x="29" y="8"/>
                    <a:pt x="29" y="8"/>
                  </a:cubicBezTo>
                  <a:close/>
                  <a:moveTo>
                    <a:pt x="29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8"/>
                    <a:pt x="27" y="15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22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7"/>
                  </a:move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27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8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30"/>
                  </a:move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8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9" y="30"/>
                    <a:pt x="29" y="30"/>
                  </a:cubicBezTo>
                  <a:close/>
                  <a:moveTo>
                    <a:pt x="29" y="31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4"/>
                    <a:pt x="28" y="34"/>
                  </a:cubicBezTo>
                  <a:cubicBezTo>
                    <a:pt x="28" y="34"/>
                    <a:pt x="28" y="35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28" y="36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9"/>
                    <a:pt x="29" y="39"/>
                    <a:pt x="29" y="3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30" y="20"/>
                    <a:pt x="26" y="15"/>
                    <a:pt x="28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7" y="23"/>
                  </a:cubicBezTo>
                  <a:cubicBezTo>
                    <a:pt x="27" y="23"/>
                    <a:pt x="27" y="23"/>
                    <a:pt x="27" y="24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7" y="19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38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5" y="38"/>
                  </a:moveTo>
                  <a:cubicBezTo>
                    <a:pt x="25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7" y="1"/>
                  </a:moveTo>
                  <a:cubicBezTo>
                    <a:pt x="26" y="1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9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8"/>
                    <a:pt x="27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7"/>
                    <a:pt x="25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6" y="18"/>
                    <a:pt x="26" y="17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8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6" y="24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8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8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2"/>
                    <a:pt x="25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6" y="31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5" y="34"/>
                    <a:pt x="25" y="36"/>
                  </a:cubicBezTo>
                  <a:cubicBezTo>
                    <a:pt x="26" y="37"/>
                    <a:pt x="26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5" y="32"/>
                    <a:pt x="27" y="31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6"/>
                    <a:pt x="25" y="16"/>
                  </a:cubicBezTo>
                  <a:close/>
                  <a:moveTo>
                    <a:pt x="25" y="1"/>
                  </a:moveTo>
                  <a:cubicBezTo>
                    <a:pt x="24" y="1"/>
                    <a:pt x="24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3" y="41"/>
                  </a:move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39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5" y="36"/>
                    <a:pt x="24" y="36"/>
                  </a:cubicBezTo>
                  <a:cubicBezTo>
                    <a:pt x="24" y="37"/>
                    <a:pt x="24" y="39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10"/>
                  </a:cubicBezTo>
                  <a:cubicBezTo>
                    <a:pt x="24" y="10"/>
                    <a:pt x="24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3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lose/>
                  <a:moveTo>
                    <a:pt x="25" y="11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4" y="15"/>
                    <a:pt x="24" y="15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3" y="29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32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31"/>
                    <a:pt x="24" y="31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3" y="39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3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7"/>
                    <a:pt x="24" y="38"/>
                  </a:cubicBezTo>
                  <a:cubicBezTo>
                    <a:pt x="24" y="38"/>
                    <a:pt x="23" y="39"/>
                    <a:pt x="23" y="39"/>
                  </a:cubicBezTo>
                  <a:close/>
                  <a:moveTo>
                    <a:pt x="23" y="1"/>
                  </a:moveTo>
                  <a:cubicBezTo>
                    <a:pt x="23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lose/>
                  <a:moveTo>
                    <a:pt x="23" y="5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8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3" y="5"/>
                  </a:cubicBezTo>
                  <a:close/>
                  <a:moveTo>
                    <a:pt x="23" y="7"/>
                  </a:moveTo>
                  <a:cubicBezTo>
                    <a:pt x="23" y="8"/>
                    <a:pt x="23" y="8"/>
                    <a:pt x="23" y="9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3" y="1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28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30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lose/>
                  <a:moveTo>
                    <a:pt x="23" y="31"/>
                  </a:moveTo>
                  <a:cubicBezTo>
                    <a:pt x="23" y="31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3" y="38"/>
                  </a:moveTo>
                  <a:cubicBezTo>
                    <a:pt x="23" y="39"/>
                    <a:pt x="23" y="39"/>
                    <a:pt x="23" y="39"/>
                  </a:cubicBezTo>
                  <a:cubicBezTo>
                    <a:pt x="23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39"/>
                    <a:pt x="23" y="38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39"/>
                  </a:cubicBezTo>
                  <a:close/>
                  <a:moveTo>
                    <a:pt x="22" y="1"/>
                  </a:moveTo>
                  <a:cubicBezTo>
                    <a:pt x="21" y="2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4"/>
                    <a:pt x="20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4"/>
                    <a:pt x="20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1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19" y="5"/>
                  </a:cubicBezTo>
                  <a:cubicBezTo>
                    <a:pt x="20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0" y="12"/>
                    <a:pt x="19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20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1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1"/>
                    <a:pt x="21" y="40"/>
                    <a:pt x="22" y="40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1" y="37"/>
                    <a:pt x="21" y="35"/>
                    <a:pt x="20" y="34"/>
                  </a:cubicBezTo>
                  <a:cubicBezTo>
                    <a:pt x="20" y="33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2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5"/>
                    <a:pt x="21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1" y="36"/>
                    <a:pt x="20" y="34"/>
                    <a:pt x="20" y="33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20" y="34"/>
                    <a:pt x="20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lnTo>
                    <a:pt x="19" y="37"/>
                  </a:ln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8" y="5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lose/>
                  <a:moveTo>
                    <a:pt x="16" y="42"/>
                  </a:moveTo>
                  <a:cubicBezTo>
                    <a:pt x="17" y="42"/>
                    <a:pt x="18" y="43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9" y="9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7" y="12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8" y="11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8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8"/>
                    <a:pt x="17" y="19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8" y="17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4"/>
                    <a:pt x="17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7"/>
                    <a:pt x="17" y="26"/>
                    <a:pt x="16" y="26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29"/>
                    <a:pt x="17" y="28"/>
                    <a:pt x="16" y="27"/>
                  </a:cubicBezTo>
                  <a:cubicBezTo>
                    <a:pt x="17" y="27"/>
                    <a:pt x="18" y="28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8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8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4"/>
                    <a:pt x="18" y="35"/>
                    <a:pt x="19" y="35"/>
                  </a:cubicBezTo>
                  <a:close/>
                  <a:moveTo>
                    <a:pt x="19" y="41"/>
                  </a:move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8" y="9"/>
                    <a:pt x="18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9" y="9"/>
                    <a:pt x="18" y="11"/>
                    <a:pt x="16" y="1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6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lose/>
                  <a:moveTo>
                    <a:pt x="16" y="35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lose/>
                  <a:moveTo>
                    <a:pt x="16" y="36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5" y="41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7"/>
                    <a:pt x="15" y="29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7" y="27"/>
                    <a:pt x="13" y="23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3" y="23"/>
                    <a:pt x="18" y="27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5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2"/>
                    <a:pt x="16" y="21"/>
                  </a:cubicBezTo>
                  <a:cubicBezTo>
                    <a:pt x="15" y="21"/>
                    <a:pt x="15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6" y="32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5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10"/>
                    <a:pt x="15" y="10"/>
                  </a:cubicBezTo>
                  <a:close/>
                  <a:moveTo>
                    <a:pt x="15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2" y="2"/>
                    <a:pt x="11" y="3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9" y="36"/>
                  </a:moveTo>
                  <a:cubicBezTo>
                    <a:pt x="9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2" y="35"/>
                  </a:cubicBezTo>
                  <a:cubicBezTo>
                    <a:pt x="12" y="37"/>
                    <a:pt x="12" y="39"/>
                    <a:pt x="13" y="40"/>
                  </a:cubicBezTo>
                  <a:cubicBezTo>
                    <a:pt x="14" y="41"/>
                    <a:pt x="14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38"/>
                    <a:pt x="12" y="36"/>
                    <a:pt x="13" y="34"/>
                  </a:cubicBezTo>
                  <a:cubicBezTo>
                    <a:pt x="12" y="35"/>
                    <a:pt x="11" y="35"/>
                    <a:pt x="10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9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1" y="4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lose/>
                  <a:moveTo>
                    <a:pt x="15" y="7"/>
                  </a:moveTo>
                  <a:cubicBezTo>
                    <a:pt x="14" y="6"/>
                    <a:pt x="12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2"/>
                    <a:pt x="11" y="10"/>
                    <a:pt x="12" y="8"/>
                  </a:cubicBezTo>
                  <a:cubicBezTo>
                    <a:pt x="12" y="7"/>
                    <a:pt x="14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lose/>
                  <a:moveTo>
                    <a:pt x="15" y="9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2" y="9"/>
                    <a:pt x="13" y="8"/>
                    <a:pt x="13" y="9"/>
                  </a:cubicBezTo>
                  <a:cubicBezTo>
                    <a:pt x="13" y="9"/>
                    <a:pt x="14" y="9"/>
                    <a:pt x="15" y="9"/>
                  </a:cubicBezTo>
                  <a:close/>
                  <a:moveTo>
                    <a:pt x="15" y="15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2" y="15"/>
                    <a:pt x="11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3" y="15"/>
                    <a:pt x="14" y="15"/>
                    <a:pt x="15" y="15"/>
                  </a:cubicBezTo>
                  <a:close/>
                  <a:moveTo>
                    <a:pt x="15" y="16"/>
                  </a:moveTo>
                  <a:cubicBezTo>
                    <a:pt x="14" y="16"/>
                    <a:pt x="12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2" y="18"/>
                    <a:pt x="12" y="16"/>
                  </a:cubicBezTo>
                  <a:cubicBezTo>
                    <a:pt x="13" y="16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21"/>
                    <a:pt x="12" y="23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3" y="20"/>
                    <a:pt x="15" y="18"/>
                  </a:cubicBezTo>
                  <a:close/>
                  <a:moveTo>
                    <a:pt x="15" y="20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4" y="24"/>
                    <a:pt x="14" y="23"/>
                    <a:pt x="14" y="21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3" y="26"/>
                    <a:pt x="13" y="27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1"/>
                    <a:pt x="11" y="32"/>
                    <a:pt x="9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1" y="31"/>
                    <a:pt x="12" y="31"/>
                    <a:pt x="12" y="29"/>
                  </a:cubicBezTo>
                  <a:cubicBezTo>
                    <a:pt x="13" y="27"/>
                    <a:pt x="11" y="25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2" y="23"/>
                    <a:pt x="13" y="22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3" y="36"/>
                    <a:pt x="13" y="38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39"/>
                    <a:pt x="12" y="36"/>
                    <a:pt x="14" y="34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9" y="31"/>
                  </a:moveTo>
                  <a:cubicBezTo>
                    <a:pt x="9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2" y="27"/>
                    <a:pt x="11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1" y="27"/>
                    <a:pt x="11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8"/>
                    <a:pt x="9" y="28"/>
                  </a:cubicBezTo>
                  <a:cubicBezTo>
                    <a:pt x="9" y="31"/>
                    <a:pt x="9" y="31"/>
                    <a:pt x="9" y="31"/>
                  </a:cubicBezTo>
                  <a:close/>
                  <a:moveTo>
                    <a:pt x="9" y="20"/>
                  </a:moveTo>
                  <a:cubicBezTo>
                    <a:pt x="9" y="20"/>
                    <a:pt x="10" y="20"/>
                    <a:pt x="10" y="20"/>
                  </a:cubicBezTo>
                  <a:cubicBezTo>
                    <a:pt x="12" y="18"/>
                    <a:pt x="11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6"/>
                    <a:pt x="11" y="18"/>
                    <a:pt x="9" y="19"/>
                  </a:cubicBezTo>
                  <a:lnTo>
                    <a:pt x="9" y="20"/>
                  </a:lnTo>
                  <a:close/>
                  <a:moveTo>
                    <a:pt x="9" y="4"/>
                  </a:moveTo>
                  <a:cubicBezTo>
                    <a:pt x="8" y="5"/>
                    <a:pt x="7" y="7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8" y="12"/>
                  </a:cubicBezTo>
                  <a:cubicBezTo>
                    <a:pt x="6" y="12"/>
                    <a:pt x="4" y="12"/>
                    <a:pt x="3" y="13"/>
                  </a:cubicBezTo>
                  <a:cubicBezTo>
                    <a:pt x="0" y="16"/>
                    <a:pt x="0" y="20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5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35"/>
                    <a:pt x="3" y="32"/>
                    <a:pt x="3" y="29"/>
                  </a:cubicBezTo>
                  <a:cubicBezTo>
                    <a:pt x="3" y="27"/>
                    <a:pt x="5" y="25"/>
                    <a:pt x="7" y="24"/>
                  </a:cubicBezTo>
                  <a:cubicBezTo>
                    <a:pt x="6" y="24"/>
                    <a:pt x="4" y="24"/>
                    <a:pt x="3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5" y="12"/>
                    <a:pt x="7" y="12"/>
                    <a:pt x="9" y="13"/>
                  </a:cubicBezTo>
                  <a:cubicBezTo>
                    <a:pt x="8" y="12"/>
                    <a:pt x="8" y="11"/>
                    <a:pt x="8" y="9"/>
                  </a:cubicBezTo>
                  <a:cubicBezTo>
                    <a:pt x="8" y="8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5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10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9" y="5"/>
                  </a:cubicBezTo>
                  <a:close/>
                  <a:moveTo>
                    <a:pt x="9" y="14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3"/>
                    <a:pt x="4" y="14"/>
                    <a:pt x="3" y="16"/>
                  </a:cubicBezTo>
                  <a:cubicBezTo>
                    <a:pt x="1" y="18"/>
                    <a:pt x="3" y="22"/>
                    <a:pt x="6" y="23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8" y="24"/>
                    <a:pt x="8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2" y="22"/>
                    <a:pt x="1" y="18"/>
                    <a:pt x="2" y="15"/>
                  </a:cubicBezTo>
                  <a:cubicBezTo>
                    <a:pt x="4" y="13"/>
                    <a:pt x="7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19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6" y="21"/>
                    <a:pt x="8" y="21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5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8"/>
                    <a:pt x="5" y="16"/>
                    <a:pt x="7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  <a:moveTo>
                    <a:pt x="9" y="25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5"/>
                    <a:pt x="7" y="25"/>
                  </a:cubicBezTo>
                  <a:cubicBezTo>
                    <a:pt x="5" y="26"/>
                    <a:pt x="4" y="28"/>
                    <a:pt x="4" y="31"/>
                  </a:cubicBezTo>
                  <a:cubicBezTo>
                    <a:pt x="5" y="33"/>
                    <a:pt x="7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5"/>
                    <a:pt x="4" y="33"/>
                    <a:pt x="4" y="31"/>
                  </a:cubicBezTo>
                  <a:cubicBezTo>
                    <a:pt x="3" y="28"/>
                    <a:pt x="5" y="25"/>
                    <a:pt x="7" y="25"/>
                  </a:cubicBezTo>
                  <a:cubicBezTo>
                    <a:pt x="8" y="25"/>
                    <a:pt x="9" y="25"/>
                    <a:pt x="9" y="25"/>
                  </a:cubicBezTo>
                  <a:close/>
                  <a:moveTo>
                    <a:pt x="9" y="28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8" y="30"/>
                    <a:pt x="9" y="30"/>
                  </a:cubicBezTo>
                  <a:cubicBezTo>
                    <a:pt x="9" y="29"/>
                    <a:pt x="10" y="28"/>
                    <a:pt x="9" y="28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9" y="28"/>
                    <a:pt x="8" y="28"/>
                    <a:pt x="8" y="29"/>
                  </a:cubicBezTo>
                  <a:cubicBezTo>
                    <a:pt x="7" y="29"/>
                    <a:pt x="7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1"/>
                    <a:pt x="6" y="29"/>
                    <a:pt x="8" y="28"/>
                  </a:cubicBezTo>
                  <a:cubicBezTo>
                    <a:pt x="8" y="27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817">
              <a:extLst>
                <a:ext uri="{FF2B5EF4-FFF2-40B4-BE49-F238E27FC236}">
                  <a16:creationId xmlns:a16="http://schemas.microsoft.com/office/drawing/2014/main" id="{685AA39E-C7A1-41ED-988C-0258C1A410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220"/>
              <a:ext cx="51" cy="48"/>
            </a:xfrm>
            <a:custGeom>
              <a:avLst/>
              <a:gdLst>
                <a:gd name="T0" fmla="*/ 42 w 44"/>
                <a:gd name="T1" fmla="*/ 22 h 42"/>
                <a:gd name="T2" fmla="*/ 29 w 44"/>
                <a:gd name="T3" fmla="*/ 36 h 42"/>
                <a:gd name="T4" fmla="*/ 30 w 44"/>
                <a:gd name="T5" fmla="*/ 29 h 42"/>
                <a:gd name="T6" fmla="*/ 35 w 44"/>
                <a:gd name="T7" fmla="*/ 20 h 42"/>
                <a:gd name="T8" fmla="*/ 34 w 44"/>
                <a:gd name="T9" fmla="*/ 29 h 42"/>
                <a:gd name="T10" fmla="*/ 35 w 44"/>
                <a:gd name="T11" fmla="*/ 12 h 42"/>
                <a:gd name="T12" fmla="*/ 32 w 44"/>
                <a:gd name="T13" fmla="*/ 10 h 42"/>
                <a:gd name="T14" fmla="*/ 30 w 44"/>
                <a:gd name="T15" fmla="*/ 10 h 42"/>
                <a:gd name="T16" fmla="*/ 26 w 44"/>
                <a:gd name="T17" fmla="*/ 2 h 42"/>
                <a:gd name="T18" fmla="*/ 29 w 44"/>
                <a:gd name="T19" fmla="*/ 18 h 42"/>
                <a:gd name="T20" fmla="*/ 29 w 44"/>
                <a:gd name="T21" fmla="*/ 29 h 42"/>
                <a:gd name="T22" fmla="*/ 26 w 44"/>
                <a:gd name="T23" fmla="*/ 37 h 42"/>
                <a:gd name="T24" fmla="*/ 26 w 44"/>
                <a:gd name="T25" fmla="*/ 16 h 42"/>
                <a:gd name="T26" fmla="*/ 26 w 44"/>
                <a:gd name="T27" fmla="*/ 6 h 42"/>
                <a:gd name="T28" fmla="*/ 26 w 44"/>
                <a:gd name="T29" fmla="*/ 2 h 42"/>
                <a:gd name="T30" fmla="*/ 26 w 44"/>
                <a:gd name="T31" fmla="*/ 9 h 42"/>
                <a:gd name="T32" fmla="*/ 24 w 44"/>
                <a:gd name="T33" fmla="*/ 15 h 42"/>
                <a:gd name="T34" fmla="*/ 24 w 44"/>
                <a:gd name="T35" fmla="*/ 15 h 42"/>
                <a:gd name="T36" fmla="*/ 26 w 44"/>
                <a:gd name="T37" fmla="*/ 26 h 42"/>
                <a:gd name="T38" fmla="*/ 24 w 44"/>
                <a:gd name="T39" fmla="*/ 0 h 42"/>
                <a:gd name="T40" fmla="*/ 24 w 44"/>
                <a:gd name="T41" fmla="*/ 8 h 42"/>
                <a:gd name="T42" fmla="*/ 24 w 44"/>
                <a:gd name="T43" fmla="*/ 13 h 42"/>
                <a:gd name="T44" fmla="*/ 24 w 44"/>
                <a:gd name="T45" fmla="*/ 26 h 42"/>
                <a:gd name="T46" fmla="*/ 24 w 44"/>
                <a:gd name="T47" fmla="*/ 30 h 42"/>
                <a:gd name="T48" fmla="*/ 21 w 44"/>
                <a:gd name="T49" fmla="*/ 42 h 42"/>
                <a:gd name="T50" fmla="*/ 24 w 44"/>
                <a:gd name="T51" fmla="*/ 11 h 42"/>
                <a:gd name="T52" fmla="*/ 24 w 44"/>
                <a:gd name="T53" fmla="*/ 15 h 42"/>
                <a:gd name="T54" fmla="*/ 24 w 44"/>
                <a:gd name="T55" fmla="*/ 26 h 42"/>
                <a:gd name="T56" fmla="*/ 24 w 44"/>
                <a:gd name="T57" fmla="*/ 29 h 42"/>
                <a:gd name="T58" fmla="*/ 23 w 44"/>
                <a:gd name="T59" fmla="*/ 36 h 42"/>
                <a:gd name="T60" fmla="*/ 21 w 44"/>
                <a:gd name="T61" fmla="*/ 42 h 42"/>
                <a:gd name="T62" fmla="*/ 21 w 44"/>
                <a:gd name="T63" fmla="*/ 14 h 42"/>
                <a:gd name="T64" fmla="*/ 21 w 44"/>
                <a:gd name="T65" fmla="*/ 15 h 42"/>
                <a:gd name="T66" fmla="*/ 20 w 44"/>
                <a:gd name="T67" fmla="*/ 28 h 42"/>
                <a:gd name="T68" fmla="*/ 20 w 44"/>
                <a:gd name="T69" fmla="*/ 35 h 42"/>
                <a:gd name="T70" fmla="*/ 20 w 44"/>
                <a:gd name="T71" fmla="*/ 41 h 42"/>
                <a:gd name="T72" fmla="*/ 17 w 44"/>
                <a:gd name="T73" fmla="*/ 17 h 42"/>
                <a:gd name="T74" fmla="*/ 17 w 44"/>
                <a:gd name="T75" fmla="*/ 19 h 42"/>
                <a:gd name="T76" fmla="*/ 20 w 44"/>
                <a:gd name="T77" fmla="*/ 28 h 42"/>
                <a:gd name="T78" fmla="*/ 20 w 44"/>
                <a:gd name="T79" fmla="*/ 35 h 42"/>
                <a:gd name="T80" fmla="*/ 19 w 44"/>
                <a:gd name="T81" fmla="*/ 40 h 42"/>
                <a:gd name="T82" fmla="*/ 16 w 44"/>
                <a:gd name="T83" fmla="*/ 41 h 42"/>
                <a:gd name="T84" fmla="*/ 16 w 44"/>
                <a:gd name="T85" fmla="*/ 19 h 42"/>
                <a:gd name="T86" fmla="*/ 17 w 44"/>
                <a:gd name="T87" fmla="*/ 19 h 42"/>
                <a:gd name="T88" fmla="*/ 17 w 44"/>
                <a:gd name="T89" fmla="*/ 29 h 42"/>
                <a:gd name="T90" fmla="*/ 17 w 44"/>
                <a:gd name="T91" fmla="*/ 32 h 42"/>
                <a:gd name="T92" fmla="*/ 14 w 44"/>
                <a:gd name="T93" fmla="*/ 2 h 42"/>
                <a:gd name="T94" fmla="*/ 14 w 44"/>
                <a:gd name="T95" fmla="*/ 6 h 42"/>
                <a:gd name="T96" fmla="*/ 16 w 44"/>
                <a:gd name="T97" fmla="*/ 12 h 42"/>
                <a:gd name="T98" fmla="*/ 16 w 44"/>
                <a:gd name="T99" fmla="*/ 23 h 42"/>
                <a:gd name="T100" fmla="*/ 14 w 44"/>
                <a:gd name="T101" fmla="*/ 32 h 42"/>
                <a:gd name="T102" fmla="*/ 12 w 44"/>
                <a:gd name="T103" fmla="*/ 37 h 42"/>
                <a:gd name="T104" fmla="*/ 14 w 44"/>
                <a:gd name="T105" fmla="*/ 10 h 42"/>
                <a:gd name="T106" fmla="*/ 12 w 44"/>
                <a:gd name="T107" fmla="*/ 14 h 42"/>
                <a:gd name="T108" fmla="*/ 14 w 44"/>
                <a:gd name="T109" fmla="*/ 31 h 42"/>
                <a:gd name="T110" fmla="*/ 12 w 44"/>
                <a:gd name="T111" fmla="*/ 32 h 42"/>
                <a:gd name="T112" fmla="*/ 10 w 44"/>
                <a:gd name="T113" fmla="*/ 12 h 42"/>
                <a:gd name="T114" fmla="*/ 11 w 44"/>
                <a:gd name="T115" fmla="*/ 12 h 42"/>
                <a:gd name="T116" fmla="*/ 11 w 44"/>
                <a:gd name="T117" fmla="*/ 16 h 42"/>
                <a:gd name="T118" fmla="*/ 12 w 44"/>
                <a:gd name="T119" fmla="*/ 23 h 42"/>
                <a:gd name="T120" fmla="*/ 11 w 44"/>
                <a:gd name="T121" fmla="*/ 25 h 42"/>
                <a:gd name="T122" fmla="*/ 11 w 44"/>
                <a:gd name="T12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1"/>
                  </a:moveTo>
                  <a:cubicBezTo>
                    <a:pt x="31" y="2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4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9" y="19"/>
                  </a:cubicBezTo>
                  <a:cubicBezTo>
                    <a:pt x="40" y="19"/>
                    <a:pt x="42" y="20"/>
                    <a:pt x="42" y="22"/>
                  </a:cubicBezTo>
                  <a:cubicBezTo>
                    <a:pt x="44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6" y="31"/>
                    <a:pt x="36" y="31"/>
                  </a:cubicBezTo>
                  <a:cubicBezTo>
                    <a:pt x="36" y="33"/>
                    <a:pt x="36" y="35"/>
                    <a:pt x="36" y="36"/>
                  </a:cubicBezTo>
                  <a:cubicBezTo>
                    <a:pt x="35" y="39"/>
                    <a:pt x="32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2" y="40"/>
                    <a:pt x="34" y="39"/>
                    <a:pt x="35" y="36"/>
                  </a:cubicBezTo>
                  <a:cubicBezTo>
                    <a:pt x="36" y="34"/>
                    <a:pt x="35" y="32"/>
                    <a:pt x="34" y="30"/>
                  </a:cubicBezTo>
                  <a:cubicBezTo>
                    <a:pt x="35" y="31"/>
                    <a:pt x="36" y="31"/>
                    <a:pt x="38" y="30"/>
                  </a:cubicBezTo>
                  <a:cubicBezTo>
                    <a:pt x="41" y="30"/>
                    <a:pt x="43" y="26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9"/>
                    <a:pt x="39" y="18"/>
                    <a:pt x="40" y="17"/>
                  </a:cubicBezTo>
                  <a:cubicBezTo>
                    <a:pt x="42" y="13"/>
                    <a:pt x="40" y="9"/>
                    <a:pt x="37" y="8"/>
                  </a:cubicBezTo>
                  <a:cubicBezTo>
                    <a:pt x="35" y="7"/>
                    <a:pt x="33" y="8"/>
                    <a:pt x="31" y="9"/>
                  </a:cubicBezTo>
                  <a:cubicBezTo>
                    <a:pt x="32" y="8"/>
                    <a:pt x="32" y="7"/>
                    <a:pt x="31" y="5"/>
                  </a:cubicBezTo>
                  <a:cubicBezTo>
                    <a:pt x="31" y="4"/>
                    <a:pt x="30" y="3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39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6" y="35"/>
                    <a:pt x="36" y="32"/>
                    <a:pt x="33" y="30"/>
                  </a:cubicBezTo>
                  <a:cubicBezTo>
                    <a:pt x="32" y="30"/>
                    <a:pt x="31" y="29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0"/>
                    <a:pt x="32" y="30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1" y="36"/>
                    <a:pt x="32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29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30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4"/>
                  </a:cubicBezTo>
                  <a:cubicBezTo>
                    <a:pt x="32" y="35"/>
                    <a:pt x="31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lose/>
                  <a:moveTo>
                    <a:pt x="29" y="30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8"/>
                    <a:pt x="30" y="26"/>
                    <a:pt x="29" y="24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30" y="28"/>
                    <a:pt x="30" y="29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2" y="29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0"/>
                    <a:pt x="35" y="30"/>
                    <a:pt x="36" y="31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2" y="22"/>
                    <a:pt x="39" y="19"/>
                    <a:pt x="37" y="20"/>
                  </a:cubicBezTo>
                  <a:cubicBezTo>
                    <a:pt x="34" y="20"/>
                    <a:pt x="32" y="23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7" y="26"/>
                    <a:pt x="38" y="26"/>
                    <a:pt x="37" y="25"/>
                  </a:cubicBezTo>
                  <a:cubicBezTo>
                    <a:pt x="36" y="25"/>
                    <a:pt x="36" y="24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5"/>
                    <a:pt x="38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5" y="20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19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20"/>
                    <a:pt x="32" y="20"/>
                    <a:pt x="33" y="21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7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5" y="21"/>
                    <a:pt x="37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2" y="28"/>
                    <a:pt x="39" y="30"/>
                    <a:pt x="36" y="30"/>
                  </a:cubicBezTo>
                  <a:cubicBezTo>
                    <a:pt x="35" y="30"/>
                    <a:pt x="34" y="30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0" y="26"/>
                    <a:pt x="30" y="22"/>
                    <a:pt x="29" y="19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18"/>
                  </a:moveTo>
                  <a:cubicBezTo>
                    <a:pt x="31" y="19"/>
                    <a:pt x="32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7" y="19"/>
                    <a:pt x="38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0" y="12"/>
                    <a:pt x="30" y="15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6" y="14"/>
                    <a:pt x="36" y="13"/>
                    <a:pt x="36" y="14"/>
                  </a:cubicBezTo>
                  <a:cubicBezTo>
                    <a:pt x="35" y="14"/>
                    <a:pt x="34" y="14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3"/>
                    <a:pt x="34" y="12"/>
                    <a:pt x="35" y="12"/>
                  </a:cubicBezTo>
                  <a:cubicBezTo>
                    <a:pt x="36" y="12"/>
                    <a:pt x="37" y="13"/>
                    <a:pt x="37" y="14"/>
                  </a:cubicBezTo>
                  <a:cubicBezTo>
                    <a:pt x="37" y="16"/>
                    <a:pt x="35" y="16"/>
                    <a:pt x="33" y="16"/>
                  </a:cubicBezTo>
                  <a:cubicBezTo>
                    <a:pt x="31" y="16"/>
                    <a:pt x="30" y="13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5"/>
                    <a:pt x="31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6" y="11"/>
                    <a:pt x="34" y="12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2"/>
                    <a:pt x="32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8" y="18"/>
                  </a:cubicBezTo>
                  <a:cubicBezTo>
                    <a:pt x="37" y="18"/>
                    <a:pt x="37" y="18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2" y="19"/>
                    <a:pt x="31" y="18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6"/>
                    <a:pt x="31" y="4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1" y="6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6" y="0"/>
                  </a:moveTo>
                  <a:cubicBezTo>
                    <a:pt x="27" y="0"/>
                    <a:pt x="28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9" y="40"/>
                  </a:moveTo>
                  <a:cubicBezTo>
                    <a:pt x="28" y="40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8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7" y="13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8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8" y="13"/>
                    <a:pt x="27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4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29" y="17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lose/>
                  <a:moveTo>
                    <a:pt x="29" y="18"/>
                  </a:moveTo>
                  <a:cubicBezTo>
                    <a:pt x="28" y="17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9" y="18"/>
                    <a:pt x="29" y="21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6" y="17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8"/>
                    <a:pt x="28" y="19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29" y="27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1"/>
                    <a:pt x="27" y="32"/>
                  </a:cubicBezTo>
                  <a:cubicBezTo>
                    <a:pt x="27" y="34"/>
                    <a:pt x="28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1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30"/>
                    <a:pt x="28" y="31"/>
                    <a:pt x="28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8" y="39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9" y="22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7" y="24"/>
                    <a:pt x="28" y="24"/>
                    <a:pt x="28" y="24"/>
                  </a:cubicBezTo>
                  <a:cubicBezTo>
                    <a:pt x="27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7" y="25"/>
                    <a:pt x="28" y="24"/>
                    <a:pt x="28" y="23"/>
                  </a:cubicBezTo>
                  <a:cubicBezTo>
                    <a:pt x="28" y="20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9"/>
                    <a:pt x="28" y="21"/>
                    <a:pt x="27" y="22"/>
                  </a:cubicBezTo>
                  <a:cubicBezTo>
                    <a:pt x="27" y="23"/>
                    <a:pt x="27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28" y="9"/>
                    <a:pt x="28" y="7"/>
                    <a:pt x="27" y="6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7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7" y="9"/>
                    <a:pt x="28" y="8"/>
                    <a:pt x="27" y="7"/>
                  </a:cubicBezTo>
                  <a:cubicBezTo>
                    <a:pt x="27" y="7"/>
                    <a:pt x="27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6" y="8"/>
                    <a:pt x="26" y="9"/>
                  </a:cubicBezTo>
                  <a:lnTo>
                    <a:pt x="26" y="10"/>
                  </a:lnTo>
                  <a:close/>
                  <a:moveTo>
                    <a:pt x="24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6" y="39"/>
                  </a:moveTo>
                  <a:cubicBezTo>
                    <a:pt x="25" y="39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7"/>
                    <a:pt x="25" y="38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6"/>
                    <a:pt x="25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4" y="31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1" y="3"/>
                  </a:moveTo>
                  <a:cubicBezTo>
                    <a:pt x="21" y="2"/>
                    <a:pt x="22" y="1"/>
                    <a:pt x="23" y="1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2"/>
                    <a:pt x="21" y="3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4" y="39"/>
                  </a:moveTo>
                  <a:cubicBezTo>
                    <a:pt x="23" y="40"/>
                    <a:pt x="22" y="41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4" y="39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2" y="2"/>
                    <a:pt x="20" y="4"/>
                    <a:pt x="21" y="7"/>
                  </a:cubicBezTo>
                  <a:cubicBezTo>
                    <a:pt x="21" y="8"/>
                    <a:pt x="22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2" y="8"/>
                    <a:pt x="21" y="6"/>
                  </a:cubicBezTo>
                  <a:cubicBezTo>
                    <a:pt x="21" y="5"/>
                    <a:pt x="22" y="3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4" y="6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0"/>
                  </a:cubicBezTo>
                  <a:cubicBezTo>
                    <a:pt x="21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29"/>
                  </a:moveTo>
                  <a:cubicBezTo>
                    <a:pt x="23" y="30"/>
                    <a:pt x="23" y="31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lose/>
                  <a:moveTo>
                    <a:pt x="24" y="31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1" y="41"/>
                  </a:moveTo>
                  <a:cubicBezTo>
                    <a:pt x="22" y="40"/>
                    <a:pt x="24" y="38"/>
                    <a:pt x="23" y="36"/>
                  </a:cubicBezTo>
                  <a:cubicBezTo>
                    <a:pt x="23" y="34"/>
                    <a:pt x="22" y="33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3" y="35"/>
                    <a:pt x="23" y="36"/>
                  </a:cubicBezTo>
                  <a:cubicBezTo>
                    <a:pt x="23" y="38"/>
                    <a:pt x="22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1"/>
                    <a:pt x="21" y="11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1" y="11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1" y="40"/>
                  </a:cubicBezTo>
                  <a:close/>
                  <a:moveTo>
                    <a:pt x="17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6"/>
                    <a:pt x="19" y="5"/>
                    <a:pt x="19" y="5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20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6"/>
                    <a:pt x="18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8" y="16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9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9" y="32"/>
                    <a:pt x="18" y="33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9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4"/>
                    <a:pt x="18" y="34"/>
                    <a:pt x="19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19" y="40"/>
                    <a:pt x="20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7" y="11"/>
                  </a:cubicBezTo>
                  <a:close/>
                  <a:moveTo>
                    <a:pt x="16" y="2"/>
                  </a:move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7" y="42"/>
                  </a:moveTo>
                  <a:cubicBezTo>
                    <a:pt x="17" y="42"/>
                    <a:pt x="16" y="42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9"/>
                    <a:pt x="17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7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8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7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8"/>
                    <a:pt x="16" y="19"/>
                    <a:pt x="16" y="21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1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8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6" y="19"/>
                    <a:pt x="16" y="20"/>
                  </a:cubicBezTo>
                  <a:cubicBezTo>
                    <a:pt x="16" y="22"/>
                    <a:pt x="16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1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4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6" y="25"/>
                    <a:pt x="16" y="2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7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7" y="29"/>
                    <a:pt x="16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6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7" y="34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lnTo>
                    <a:pt x="16" y="12"/>
                  </a:lnTo>
                  <a:close/>
                  <a:moveTo>
                    <a:pt x="14" y="2"/>
                  </a:moveTo>
                  <a:cubicBezTo>
                    <a:pt x="14" y="2"/>
                    <a:pt x="15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40"/>
                    <a:pt x="15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5" y="13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6"/>
                    <a:pt x="15" y="15"/>
                    <a:pt x="14" y="14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5" y="24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4" y="21"/>
                    <a:pt x="14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8"/>
                    <a:pt x="15" y="21"/>
                    <a:pt x="16" y="23"/>
                  </a:cubicBezTo>
                  <a:close/>
                  <a:moveTo>
                    <a:pt x="16" y="25"/>
                  </a:move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5" y="25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0"/>
                  </a:move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5" y="31"/>
                    <a:pt x="15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4"/>
                  </a:cubicBezTo>
                  <a:close/>
                  <a:moveTo>
                    <a:pt x="16" y="40"/>
                  </a:moveTo>
                  <a:cubicBezTo>
                    <a:pt x="15" y="39"/>
                    <a:pt x="14" y="38"/>
                    <a:pt x="14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0"/>
                    <a:pt x="16" y="40"/>
                  </a:cubicBezTo>
                  <a:close/>
                  <a:moveTo>
                    <a:pt x="12" y="35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3" y="33"/>
                  </a:cubicBezTo>
                  <a:cubicBezTo>
                    <a:pt x="12" y="34"/>
                    <a:pt x="12" y="35"/>
                    <a:pt x="13" y="37"/>
                  </a:cubicBezTo>
                  <a:cubicBezTo>
                    <a:pt x="13" y="38"/>
                    <a:pt x="13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9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5"/>
                    <a:pt x="12" y="35"/>
                  </a:cubicBezTo>
                  <a:close/>
                  <a:moveTo>
                    <a:pt x="12" y="3"/>
                  </a:moveTo>
                  <a:cubicBezTo>
                    <a:pt x="12" y="2"/>
                    <a:pt x="13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4" y="3"/>
                  </a:moveTo>
                  <a:cubicBezTo>
                    <a:pt x="13" y="3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9"/>
                    <a:pt x="14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3" y="22"/>
                    <a:pt x="14" y="23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3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3" y="33"/>
                    <a:pt x="13" y="34"/>
                    <a:pt x="13" y="35"/>
                  </a:cubicBezTo>
                  <a:cubicBezTo>
                    <a:pt x="13" y="36"/>
                    <a:pt x="13" y="38"/>
                    <a:pt x="14" y="39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34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4"/>
                  </a:moveTo>
                  <a:cubicBezTo>
                    <a:pt x="12" y="33"/>
                    <a:pt x="12" y="33"/>
                    <a:pt x="13" y="32"/>
                  </a:cubicBezTo>
                  <a:cubicBezTo>
                    <a:pt x="14" y="31"/>
                    <a:pt x="14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8"/>
                    <a:pt x="13" y="31"/>
                    <a:pt x="12" y="32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lose/>
                  <a:moveTo>
                    <a:pt x="12" y="21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20"/>
                    <a:pt x="12" y="21"/>
                  </a:cubicBezTo>
                  <a:close/>
                  <a:moveTo>
                    <a:pt x="12" y="35"/>
                  </a:moveTo>
                  <a:cubicBezTo>
                    <a:pt x="10" y="35"/>
                    <a:pt x="9" y="35"/>
                    <a:pt x="7" y="35"/>
                  </a:cubicBezTo>
                  <a:cubicBezTo>
                    <a:pt x="3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5" y="24"/>
                    <a:pt x="5" y="23"/>
                  </a:cubicBezTo>
                  <a:cubicBezTo>
                    <a:pt x="4" y="23"/>
                    <a:pt x="2" y="22"/>
                    <a:pt x="2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9" y="4"/>
                    <a:pt x="10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9" y="5"/>
                    <a:pt x="9" y="6"/>
                  </a:cubicBezTo>
                  <a:cubicBezTo>
                    <a:pt x="8" y="8"/>
                    <a:pt x="9" y="11"/>
                    <a:pt x="10" y="12"/>
                  </a:cubicBezTo>
                  <a:cubicBezTo>
                    <a:pt x="9" y="11"/>
                    <a:pt x="8" y="11"/>
                    <a:pt x="6" y="12"/>
                  </a:cubicBezTo>
                  <a:cubicBezTo>
                    <a:pt x="3" y="13"/>
                    <a:pt x="1" y="17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4"/>
                    <a:pt x="5" y="24"/>
                    <a:pt x="4" y="26"/>
                  </a:cubicBezTo>
                  <a:cubicBezTo>
                    <a:pt x="3" y="29"/>
                    <a:pt x="4" y="33"/>
                    <a:pt x="7" y="34"/>
                  </a:cubicBezTo>
                  <a:cubicBezTo>
                    <a:pt x="9" y="35"/>
                    <a:pt x="10" y="35"/>
                    <a:pt x="12" y="34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2" y="4"/>
                  </a:moveTo>
                  <a:cubicBezTo>
                    <a:pt x="11" y="4"/>
                    <a:pt x="11" y="4"/>
                    <a:pt x="10" y="5"/>
                  </a:cubicBezTo>
                  <a:cubicBezTo>
                    <a:pt x="8" y="7"/>
                    <a:pt x="8" y="10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0"/>
                    <a:pt x="9" y="7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5" y="12"/>
                    <a:pt x="2" y="14"/>
                    <a:pt x="2" y="18"/>
                  </a:cubicBezTo>
                  <a:cubicBezTo>
                    <a:pt x="2" y="21"/>
                    <a:pt x="5" y="23"/>
                    <a:pt x="8" y="23"/>
                  </a:cubicBezTo>
                  <a:cubicBezTo>
                    <a:pt x="10" y="22"/>
                    <a:pt x="12" y="20"/>
                    <a:pt x="11" y="17"/>
                  </a:cubicBezTo>
                  <a:cubicBezTo>
                    <a:pt x="10" y="16"/>
                    <a:pt x="9" y="16"/>
                    <a:pt x="8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10" y="15"/>
                    <a:pt x="11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2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8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7"/>
                    <a:pt x="5" y="19"/>
                    <a:pt x="7" y="19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8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7"/>
                    <a:pt x="10" y="18"/>
                  </a:cubicBezTo>
                  <a:cubicBezTo>
                    <a:pt x="11" y="20"/>
                    <a:pt x="9" y="22"/>
                    <a:pt x="7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5"/>
                    <a:pt x="5" y="12"/>
                    <a:pt x="8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23"/>
                  </a:move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6" y="24"/>
                    <a:pt x="6" y="24"/>
                  </a:cubicBezTo>
                  <a:cubicBezTo>
                    <a:pt x="3" y="26"/>
                    <a:pt x="3" y="31"/>
                    <a:pt x="6" y="33"/>
                  </a:cubicBezTo>
                  <a:cubicBezTo>
                    <a:pt x="7" y="34"/>
                    <a:pt x="10" y="35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4" y="30"/>
                    <a:pt x="4" y="27"/>
                    <a:pt x="6" y="25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lose/>
                  <a:moveTo>
                    <a:pt x="12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10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6"/>
                    <a:pt x="9" y="26"/>
                    <a:pt x="8" y="28"/>
                  </a:cubicBezTo>
                  <a:cubicBezTo>
                    <a:pt x="8" y="28"/>
                    <a:pt x="8" y="29"/>
                    <a:pt x="9" y="29"/>
                  </a:cubicBezTo>
                  <a:cubicBezTo>
                    <a:pt x="9" y="29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1"/>
                    <a:pt x="7" y="30"/>
                    <a:pt x="7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lnTo>
                    <a:pt x="1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818">
              <a:extLst>
                <a:ext uri="{FF2B5EF4-FFF2-40B4-BE49-F238E27FC236}">
                  <a16:creationId xmlns:a16="http://schemas.microsoft.com/office/drawing/2014/main" id="{681FA550-8049-4169-81CC-3CD6E2B81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163"/>
              <a:ext cx="51" cy="48"/>
            </a:xfrm>
            <a:custGeom>
              <a:avLst/>
              <a:gdLst>
                <a:gd name="T0" fmla="*/ 35 w 44"/>
                <a:gd name="T1" fmla="*/ 36 h 42"/>
                <a:gd name="T2" fmla="*/ 35 w 44"/>
                <a:gd name="T3" fmla="*/ 29 h 42"/>
                <a:gd name="T4" fmla="*/ 35 w 44"/>
                <a:gd name="T5" fmla="*/ 23 h 42"/>
                <a:gd name="T6" fmla="*/ 35 w 44"/>
                <a:gd name="T7" fmla="*/ 11 h 42"/>
                <a:gd name="T8" fmla="*/ 30 w 44"/>
                <a:gd name="T9" fmla="*/ 40 h 42"/>
                <a:gd name="T10" fmla="*/ 30 w 44"/>
                <a:gd name="T11" fmla="*/ 22 h 42"/>
                <a:gd name="T12" fmla="*/ 30 w 44"/>
                <a:gd name="T13" fmla="*/ 22 h 42"/>
                <a:gd name="T14" fmla="*/ 34 w 44"/>
                <a:gd name="T15" fmla="*/ 29 h 42"/>
                <a:gd name="T16" fmla="*/ 32 w 44"/>
                <a:gd name="T17" fmla="*/ 34 h 42"/>
                <a:gd name="T18" fmla="*/ 30 w 44"/>
                <a:gd name="T19" fmla="*/ 4 h 42"/>
                <a:gd name="T20" fmla="*/ 28 w 44"/>
                <a:gd name="T21" fmla="*/ 2 h 42"/>
                <a:gd name="T22" fmla="*/ 30 w 44"/>
                <a:gd name="T23" fmla="*/ 22 h 42"/>
                <a:gd name="T24" fmla="*/ 30 w 44"/>
                <a:gd name="T25" fmla="*/ 32 h 42"/>
                <a:gd name="T26" fmla="*/ 30 w 44"/>
                <a:gd name="T27" fmla="*/ 38 h 42"/>
                <a:gd name="T28" fmla="*/ 28 w 44"/>
                <a:gd name="T29" fmla="*/ 1 h 42"/>
                <a:gd name="T30" fmla="*/ 28 w 44"/>
                <a:gd name="T31" fmla="*/ 12 h 42"/>
                <a:gd name="T32" fmla="*/ 28 w 44"/>
                <a:gd name="T33" fmla="*/ 24 h 42"/>
                <a:gd name="T34" fmla="*/ 28 w 44"/>
                <a:gd name="T35" fmla="*/ 30 h 42"/>
                <a:gd name="T36" fmla="*/ 28 w 44"/>
                <a:gd name="T37" fmla="*/ 0 h 42"/>
                <a:gd name="T38" fmla="*/ 27 w 44"/>
                <a:gd name="T39" fmla="*/ 8 h 42"/>
                <a:gd name="T40" fmla="*/ 26 w 44"/>
                <a:gd name="T41" fmla="*/ 15 h 42"/>
                <a:gd name="T42" fmla="*/ 28 w 44"/>
                <a:gd name="T43" fmla="*/ 24 h 42"/>
                <a:gd name="T44" fmla="*/ 26 w 44"/>
                <a:gd name="T45" fmla="*/ 27 h 42"/>
                <a:gd name="T46" fmla="*/ 22 w 44"/>
                <a:gd name="T47" fmla="*/ 2 h 42"/>
                <a:gd name="T48" fmla="*/ 23 w 44"/>
                <a:gd name="T49" fmla="*/ 9 h 42"/>
                <a:gd name="T50" fmla="*/ 26 w 44"/>
                <a:gd name="T51" fmla="*/ 7 h 42"/>
                <a:gd name="T52" fmla="*/ 26 w 44"/>
                <a:gd name="T53" fmla="*/ 17 h 42"/>
                <a:gd name="T54" fmla="*/ 26 w 44"/>
                <a:gd name="T55" fmla="*/ 26 h 42"/>
                <a:gd name="T56" fmla="*/ 24 w 44"/>
                <a:gd name="T57" fmla="*/ 35 h 42"/>
                <a:gd name="T58" fmla="*/ 22 w 44"/>
                <a:gd name="T59" fmla="*/ 41 h 42"/>
                <a:gd name="T60" fmla="*/ 22 w 44"/>
                <a:gd name="T61" fmla="*/ 14 h 42"/>
                <a:gd name="T62" fmla="*/ 22 w 44"/>
                <a:gd name="T63" fmla="*/ 27 h 42"/>
                <a:gd name="T64" fmla="*/ 22 w 44"/>
                <a:gd name="T65" fmla="*/ 30 h 42"/>
                <a:gd name="T66" fmla="*/ 22 w 44"/>
                <a:gd name="T67" fmla="*/ 40 h 42"/>
                <a:gd name="T68" fmla="*/ 19 w 44"/>
                <a:gd name="T69" fmla="*/ 9 h 42"/>
                <a:gd name="T70" fmla="*/ 22 w 44"/>
                <a:gd name="T71" fmla="*/ 15 h 42"/>
                <a:gd name="T72" fmla="*/ 22 w 44"/>
                <a:gd name="T73" fmla="*/ 27 h 42"/>
                <a:gd name="T74" fmla="*/ 19 w 44"/>
                <a:gd name="T75" fmla="*/ 32 h 42"/>
                <a:gd name="T76" fmla="*/ 17 w 44"/>
                <a:gd name="T77" fmla="*/ 3 h 42"/>
                <a:gd name="T78" fmla="*/ 17 w 44"/>
                <a:gd name="T79" fmla="*/ 16 h 42"/>
                <a:gd name="T80" fmla="*/ 17 w 44"/>
                <a:gd name="T81" fmla="*/ 22 h 42"/>
                <a:gd name="T82" fmla="*/ 17 w 44"/>
                <a:gd name="T83" fmla="*/ 31 h 42"/>
                <a:gd name="T84" fmla="*/ 17 w 44"/>
                <a:gd name="T85" fmla="*/ 34 h 42"/>
                <a:gd name="T86" fmla="*/ 17 w 44"/>
                <a:gd name="T87" fmla="*/ 2 h 42"/>
                <a:gd name="T88" fmla="*/ 17 w 44"/>
                <a:gd name="T89" fmla="*/ 12 h 42"/>
                <a:gd name="T90" fmla="*/ 17 w 44"/>
                <a:gd name="T91" fmla="*/ 17 h 42"/>
                <a:gd name="T92" fmla="*/ 17 w 44"/>
                <a:gd name="T93" fmla="*/ 31 h 42"/>
                <a:gd name="T94" fmla="*/ 17 w 44"/>
                <a:gd name="T95" fmla="*/ 40 h 42"/>
                <a:gd name="T96" fmla="*/ 15 w 44"/>
                <a:gd name="T97" fmla="*/ 11 h 42"/>
                <a:gd name="T98" fmla="*/ 15 w 44"/>
                <a:gd name="T99" fmla="*/ 20 h 42"/>
                <a:gd name="T100" fmla="*/ 17 w 44"/>
                <a:gd name="T101" fmla="*/ 24 h 42"/>
                <a:gd name="T102" fmla="*/ 16 w 44"/>
                <a:gd name="T103" fmla="*/ 40 h 42"/>
                <a:gd name="T104" fmla="*/ 13 w 44"/>
                <a:gd name="T105" fmla="*/ 39 h 42"/>
                <a:gd name="T106" fmla="*/ 15 w 44"/>
                <a:gd name="T107" fmla="*/ 10 h 42"/>
                <a:gd name="T108" fmla="*/ 13 w 44"/>
                <a:gd name="T109" fmla="*/ 16 h 42"/>
                <a:gd name="T110" fmla="*/ 15 w 44"/>
                <a:gd name="T111" fmla="*/ 31 h 42"/>
                <a:gd name="T112" fmla="*/ 4 w 44"/>
                <a:gd name="T113" fmla="*/ 23 h 42"/>
                <a:gd name="T114" fmla="*/ 13 w 44"/>
                <a:gd name="T115" fmla="*/ 4 h 42"/>
                <a:gd name="T116" fmla="*/ 12 w 44"/>
                <a:gd name="T117" fmla="*/ 8 h 42"/>
                <a:gd name="T118" fmla="*/ 10 w 44"/>
                <a:gd name="T119" fmla="*/ 19 h 42"/>
                <a:gd name="T120" fmla="*/ 8 w 44"/>
                <a:gd name="T121" fmla="*/ 16 h 42"/>
                <a:gd name="T122" fmla="*/ 8 w 44"/>
                <a:gd name="T123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6" y="31"/>
                  </a:move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0" y="17"/>
                    <a:pt x="41" y="16"/>
                    <a:pt x="41" y="14"/>
                  </a:cubicBezTo>
                  <a:cubicBezTo>
                    <a:pt x="42" y="10"/>
                    <a:pt x="39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8"/>
                    <a:pt x="37" y="18"/>
                  </a:cubicBezTo>
                  <a:cubicBezTo>
                    <a:pt x="38" y="18"/>
                    <a:pt x="39" y="19"/>
                    <a:pt x="40" y="20"/>
                  </a:cubicBezTo>
                  <a:cubicBezTo>
                    <a:pt x="43" y="22"/>
                    <a:pt x="43" y="27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2"/>
                    <a:pt x="36" y="33"/>
                  </a:cubicBezTo>
                  <a:cubicBezTo>
                    <a:pt x="36" y="35"/>
                    <a:pt x="36" y="36"/>
                    <a:pt x="35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1"/>
                  </a:cubicBezTo>
                  <a:close/>
                  <a:moveTo>
                    <a:pt x="35" y="37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5" y="34"/>
                    <a:pt x="35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0"/>
                    <a:pt x="35" y="30"/>
                    <a:pt x="35" y="31"/>
                  </a:cubicBezTo>
                  <a:cubicBezTo>
                    <a:pt x="36" y="33"/>
                    <a:pt x="36" y="35"/>
                    <a:pt x="35" y="37"/>
                  </a:cubicBezTo>
                  <a:close/>
                  <a:moveTo>
                    <a:pt x="35" y="29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7" y="30"/>
                    <a:pt x="40" y="29"/>
                    <a:pt x="41" y="27"/>
                  </a:cubicBezTo>
                  <a:cubicBezTo>
                    <a:pt x="43" y="24"/>
                    <a:pt x="41" y="21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9" y="19"/>
                  </a:cubicBezTo>
                  <a:cubicBezTo>
                    <a:pt x="42" y="20"/>
                    <a:pt x="43" y="24"/>
                    <a:pt x="42" y="27"/>
                  </a:cubicBezTo>
                  <a:cubicBezTo>
                    <a:pt x="40" y="30"/>
                    <a:pt x="37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7" y="22"/>
                    <a:pt x="37" y="23"/>
                  </a:cubicBezTo>
                  <a:cubicBezTo>
                    <a:pt x="38" y="23"/>
                    <a:pt x="38" y="24"/>
                    <a:pt x="37" y="24"/>
                  </a:cubicBezTo>
                  <a:cubicBezTo>
                    <a:pt x="37" y="24"/>
                    <a:pt x="36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5"/>
                    <a:pt x="37" y="25"/>
                    <a:pt x="37" y="26"/>
                  </a:cubicBezTo>
                  <a:cubicBezTo>
                    <a:pt x="38" y="26"/>
                    <a:pt x="39" y="25"/>
                    <a:pt x="38" y="23"/>
                  </a:cubicBezTo>
                  <a:cubicBezTo>
                    <a:pt x="38" y="22"/>
                    <a:pt x="36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5"/>
                    <a:pt x="39" y="27"/>
                    <a:pt x="37" y="26"/>
                  </a:cubicBezTo>
                  <a:cubicBezTo>
                    <a:pt x="36" y="27"/>
                    <a:pt x="36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4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lose/>
                  <a:moveTo>
                    <a:pt x="35" y="18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7"/>
                    <a:pt x="40" y="14"/>
                    <a:pt x="40" y="12"/>
                  </a:cubicBezTo>
                  <a:cubicBezTo>
                    <a:pt x="39" y="10"/>
                    <a:pt x="37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7" y="7"/>
                    <a:pt x="40" y="9"/>
                    <a:pt x="40" y="12"/>
                  </a:cubicBezTo>
                  <a:cubicBezTo>
                    <a:pt x="41" y="14"/>
                    <a:pt x="39" y="17"/>
                    <a:pt x="37" y="18"/>
                  </a:cubicBezTo>
                  <a:cubicBezTo>
                    <a:pt x="36" y="18"/>
                    <a:pt x="35" y="18"/>
                    <a:pt x="35" y="18"/>
                  </a:cubicBezTo>
                  <a:close/>
                  <a:moveTo>
                    <a:pt x="35" y="15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6" y="12"/>
                    <a:pt x="35" y="12"/>
                  </a:cubicBezTo>
                  <a:cubicBezTo>
                    <a:pt x="35" y="13"/>
                    <a:pt x="34" y="14"/>
                    <a:pt x="35" y="15"/>
                  </a:cubicBezTo>
                  <a:cubicBezTo>
                    <a:pt x="35" y="15"/>
                    <a:pt x="36" y="15"/>
                    <a:pt x="36" y="14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7" y="13"/>
                    <a:pt x="37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5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lose/>
                  <a:moveTo>
                    <a:pt x="30" y="40"/>
                  </a:moveTo>
                  <a:cubicBezTo>
                    <a:pt x="32" y="40"/>
                    <a:pt x="33" y="40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3" y="39"/>
                    <a:pt x="32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5" y="7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2" y="9"/>
                    <a:pt x="31" y="9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2" y="8"/>
                    <a:pt x="32" y="8"/>
                  </a:cubicBezTo>
                  <a:cubicBezTo>
                    <a:pt x="33" y="8"/>
                    <a:pt x="34" y="7"/>
                    <a:pt x="35" y="7"/>
                  </a:cubicBezTo>
                  <a:close/>
                  <a:moveTo>
                    <a:pt x="35" y="10"/>
                  </a:moveTo>
                  <a:cubicBezTo>
                    <a:pt x="33" y="10"/>
                    <a:pt x="32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9"/>
                    <a:pt x="31" y="20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1" y="15"/>
                    <a:pt x="32" y="13"/>
                  </a:cubicBezTo>
                  <a:cubicBezTo>
                    <a:pt x="32" y="12"/>
                    <a:pt x="33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4" y="14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3" y="15"/>
                    <a:pt x="33" y="16"/>
                    <a:pt x="35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2" y="16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4" y="12"/>
                    <a:pt x="35" y="12"/>
                  </a:cubicBezTo>
                  <a:close/>
                  <a:moveTo>
                    <a:pt x="35" y="18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lose/>
                  <a:moveTo>
                    <a:pt x="35" y="21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2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5" y="21"/>
                  </a:cubicBezTo>
                  <a:close/>
                  <a:moveTo>
                    <a:pt x="35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7"/>
                    <a:pt x="33" y="25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30"/>
                  </a:cubicBezTo>
                  <a:cubicBezTo>
                    <a:pt x="34" y="30"/>
                    <a:pt x="34" y="30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36"/>
                  </a:moveTo>
                  <a:cubicBezTo>
                    <a:pt x="35" y="37"/>
                    <a:pt x="35" y="37"/>
                    <a:pt x="35" y="37"/>
                  </a:cubicBezTo>
                  <a:cubicBezTo>
                    <a:pt x="34" y="38"/>
                    <a:pt x="33" y="39"/>
                    <a:pt x="32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5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2" y="35"/>
                    <a:pt x="32" y="34"/>
                  </a:cubicBezTo>
                  <a:cubicBezTo>
                    <a:pt x="33" y="33"/>
                    <a:pt x="32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4" y="33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2" y="36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1" y="34"/>
                    <a:pt x="31" y="34"/>
                  </a:cubicBezTo>
                  <a:cubicBezTo>
                    <a:pt x="31" y="34"/>
                    <a:pt x="32" y="33"/>
                    <a:pt x="32" y="33"/>
                  </a:cubicBezTo>
                  <a:cubicBezTo>
                    <a:pt x="32" y="32"/>
                    <a:pt x="31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1"/>
                    <a:pt x="29" y="1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30" y="3"/>
                    <a:pt x="30" y="3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7" y="15"/>
                    <a:pt x="31" y="19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8"/>
                    <a:pt x="28" y="14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3"/>
                    <a:pt x="29" y="33"/>
                    <a:pt x="30" y="33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19"/>
                    <a:pt x="26" y="15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9" y="20"/>
                    <a:pt x="29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20"/>
                    <a:pt x="29" y="20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40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9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lose/>
                  <a:moveTo>
                    <a:pt x="28" y="8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lose/>
                  <a:moveTo>
                    <a:pt x="28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6" y="38"/>
                  </a:moveTo>
                  <a:cubicBezTo>
                    <a:pt x="26" y="39"/>
                    <a:pt x="27" y="39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6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7" y="16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4"/>
                    <a:pt x="27" y="13"/>
                    <a:pt x="28" y="12"/>
                  </a:cubicBezTo>
                  <a:close/>
                  <a:moveTo>
                    <a:pt x="28" y="17"/>
                  </a:moveTo>
                  <a:cubicBezTo>
                    <a:pt x="27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7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7" y="19"/>
                    <a:pt x="27" y="19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22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4"/>
                    <a:pt x="27" y="23"/>
                    <a:pt x="28" y="22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7" y="25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7" y="26"/>
                    <a:pt x="27" y="26"/>
                    <a:pt x="26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6" y="31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0"/>
                    <a:pt x="27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4"/>
                    <a:pt x="26" y="35"/>
                  </a:cubicBezTo>
                  <a:cubicBezTo>
                    <a:pt x="26" y="36"/>
                    <a:pt x="27" y="37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1"/>
                    <a:pt x="28" y="31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7" y="17"/>
                    <a:pt x="27" y="17"/>
                  </a:cubicBezTo>
                  <a:cubicBezTo>
                    <a:pt x="27" y="17"/>
                    <a:pt x="26" y="16"/>
                    <a:pt x="26" y="16"/>
                  </a:cubicBezTo>
                  <a:close/>
                  <a:moveTo>
                    <a:pt x="26" y="0"/>
                  </a:moveTo>
                  <a:cubicBezTo>
                    <a:pt x="25" y="0"/>
                    <a:pt x="24" y="0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2" y="41"/>
                  </a:moveTo>
                  <a:cubicBezTo>
                    <a:pt x="23" y="41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39"/>
                    <a:pt x="25" y="38"/>
                    <a:pt x="25" y="38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5" y="36"/>
                    <a:pt x="25" y="36"/>
                  </a:cubicBezTo>
                  <a:cubicBezTo>
                    <a:pt x="25" y="37"/>
                    <a:pt x="24" y="38"/>
                    <a:pt x="24" y="39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3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8"/>
                    <a:pt x="24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lose/>
                  <a:moveTo>
                    <a:pt x="26" y="14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4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5" y="13"/>
                    <a:pt x="26" y="14"/>
                  </a:cubicBezTo>
                  <a:close/>
                  <a:moveTo>
                    <a:pt x="26" y="15"/>
                  </a:moveTo>
                  <a:cubicBezTo>
                    <a:pt x="25" y="14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5"/>
                    <a:pt x="25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4" y="15"/>
                    <a:pt x="23" y="15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6"/>
                    <a:pt x="25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6"/>
                  </a:cubicBezTo>
                  <a:cubicBezTo>
                    <a:pt x="25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8"/>
                    <a:pt x="26" y="27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1"/>
                    <a:pt x="24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9"/>
                    <a:pt x="25" y="30"/>
                    <a:pt x="25" y="32"/>
                  </a:cubicBezTo>
                  <a:cubicBezTo>
                    <a:pt x="25" y="31"/>
                    <a:pt x="26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6" y="36"/>
                    <a:pt x="25" y="35"/>
                  </a:cubicBezTo>
                  <a:cubicBezTo>
                    <a:pt x="25" y="34"/>
                    <a:pt x="25" y="33"/>
                    <a:pt x="26" y="32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4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4"/>
                    <a:pt x="21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1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19" y="9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29"/>
                    <a:pt x="20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1" y="40"/>
                    <a:pt x="22" y="39"/>
                  </a:cubicBezTo>
                  <a:close/>
                  <a:moveTo>
                    <a:pt x="19" y="38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7"/>
                    <a:pt x="22" y="35"/>
                    <a:pt x="21" y="33"/>
                  </a:cubicBezTo>
                  <a:cubicBezTo>
                    <a:pt x="21" y="32"/>
                    <a:pt x="20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1" y="32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5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19" y="38"/>
                  </a:cubicBezTo>
                  <a:close/>
                  <a:moveTo>
                    <a:pt x="19" y="36"/>
                  </a:moveTo>
                  <a:cubicBezTo>
                    <a:pt x="20" y="37"/>
                    <a:pt x="20" y="36"/>
                    <a:pt x="20" y="36"/>
                  </a:cubicBezTo>
                  <a:cubicBezTo>
                    <a:pt x="21" y="35"/>
                    <a:pt x="21" y="34"/>
                    <a:pt x="20" y="33"/>
                  </a:cubicBezTo>
                  <a:cubicBezTo>
                    <a:pt x="20" y="32"/>
                    <a:pt x="20" y="32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4"/>
                    <a:pt x="21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19" y="35"/>
                  </a:cubicBezTo>
                  <a:lnTo>
                    <a:pt x="19" y="36"/>
                  </a:ln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7" y="42"/>
                  </a:moveTo>
                  <a:cubicBezTo>
                    <a:pt x="18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9" y="9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9" y="10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8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7" y="19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5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6"/>
                    <a:pt x="18" y="25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7"/>
                    <a:pt x="17" y="26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8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0"/>
                    <a:pt x="19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8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5"/>
                    <a:pt x="19" y="34"/>
                    <a:pt x="18" y="35"/>
                  </a:cubicBezTo>
                  <a:cubicBezTo>
                    <a:pt x="18" y="35"/>
                    <a:pt x="17" y="35"/>
                    <a:pt x="18" y="35"/>
                  </a:cubicBezTo>
                  <a:cubicBezTo>
                    <a:pt x="18" y="35"/>
                    <a:pt x="18" y="35"/>
                    <a:pt x="18" y="36"/>
                  </a:cubicBezTo>
                  <a:cubicBezTo>
                    <a:pt x="17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4"/>
                    <a:pt x="19" y="34"/>
                    <a:pt x="19" y="35"/>
                  </a:cubicBezTo>
                  <a:close/>
                  <a:moveTo>
                    <a:pt x="19" y="40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9" y="40"/>
                    <a:pt x="19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8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5"/>
                    <a:pt x="19" y="7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8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4"/>
                  </a:cubicBezTo>
                  <a:close/>
                  <a:moveTo>
                    <a:pt x="17" y="36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6" y="11"/>
                    <a:pt x="16" y="11"/>
                    <a:pt x="17" y="10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7" y="12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8" y="27"/>
                    <a:pt x="14" y="23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8" y="27"/>
                    <a:pt x="16" y="31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6" y="32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16" y="22"/>
                    <a:pt x="16" y="20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5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6" y="39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6" y="7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40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9"/>
                    <a:pt x="15" y="9"/>
                  </a:cubicBezTo>
                  <a:close/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7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4"/>
                    <a:pt x="14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2"/>
                  </a:moveTo>
                  <a:cubicBezTo>
                    <a:pt x="10" y="2"/>
                    <a:pt x="8" y="6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1" y="20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ubicBezTo>
                    <a:pt x="12" y="36"/>
                    <a:pt x="13" y="38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5"/>
                    <a:pt x="10" y="35"/>
                  </a:cubicBezTo>
                  <a:cubicBezTo>
                    <a:pt x="7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4"/>
                    <a:pt x="5" y="23"/>
                    <a:pt x="4" y="22"/>
                  </a:cubicBezTo>
                  <a:cubicBezTo>
                    <a:pt x="1" y="20"/>
                    <a:pt x="1" y="15"/>
                    <a:pt x="4" y="13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9" y="10"/>
                    <a:pt x="9" y="9"/>
                  </a:cubicBezTo>
                  <a:cubicBezTo>
                    <a:pt x="8" y="6"/>
                    <a:pt x="10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13" y="3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8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1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7"/>
                    <a:pt x="6" y="15"/>
                    <a:pt x="8" y="16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2" y="17"/>
                    <a:pt x="11" y="15"/>
                    <a:pt x="10" y="14"/>
                  </a:cubicBezTo>
                  <a:cubicBezTo>
                    <a:pt x="8" y="12"/>
                    <a:pt x="5" y="13"/>
                    <a:pt x="4" y="15"/>
                  </a:cubicBezTo>
                  <a:cubicBezTo>
                    <a:pt x="2" y="18"/>
                    <a:pt x="3" y="21"/>
                    <a:pt x="6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2"/>
                    <a:pt x="13" y="22"/>
                    <a:pt x="13" y="20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3"/>
                    <a:pt x="10" y="23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7" y="24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8" y="11"/>
                    <a:pt x="10" y="13"/>
                  </a:cubicBezTo>
                  <a:cubicBezTo>
                    <a:pt x="12" y="15"/>
                    <a:pt x="12" y="18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6"/>
                    <a:pt x="6" y="17"/>
                    <a:pt x="6" y="19"/>
                  </a:cubicBezTo>
                  <a:cubicBezTo>
                    <a:pt x="7" y="20"/>
                    <a:pt x="9" y="21"/>
                    <a:pt x="10" y="20"/>
                  </a:cubicBezTo>
                  <a:cubicBezTo>
                    <a:pt x="12" y="19"/>
                    <a:pt x="13" y="16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1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2" y="29"/>
                    <a:pt x="12" y="28"/>
                  </a:cubicBezTo>
                  <a:cubicBezTo>
                    <a:pt x="12" y="26"/>
                    <a:pt x="10" y="25"/>
                    <a:pt x="8" y="25"/>
                  </a:cubicBezTo>
                  <a:cubicBezTo>
                    <a:pt x="6" y="25"/>
                    <a:pt x="4" y="28"/>
                    <a:pt x="5" y="30"/>
                  </a:cubicBezTo>
                  <a:cubicBezTo>
                    <a:pt x="6" y="33"/>
                    <a:pt x="9" y="35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4" y="28"/>
                    <a:pt x="5" y="25"/>
                    <a:pt x="8" y="24"/>
                  </a:cubicBezTo>
                  <a:cubicBezTo>
                    <a:pt x="10" y="24"/>
                    <a:pt x="13" y="26"/>
                    <a:pt x="13" y="28"/>
                  </a:cubicBezTo>
                  <a:cubicBezTo>
                    <a:pt x="12" y="29"/>
                    <a:pt x="12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9"/>
                    <a:pt x="8" y="30"/>
                    <a:pt x="9" y="31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4" y="26"/>
                    <a:pt x="12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3"/>
                    <a:pt x="13" y="23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819">
              <a:extLst>
                <a:ext uri="{FF2B5EF4-FFF2-40B4-BE49-F238E27FC236}">
                  <a16:creationId xmlns:a16="http://schemas.microsoft.com/office/drawing/2014/main" id="{B0EAEB86-437B-46D6-B2D7-46BE6AFDC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" y="369"/>
              <a:ext cx="53" cy="49"/>
            </a:xfrm>
            <a:custGeom>
              <a:avLst/>
              <a:gdLst>
                <a:gd name="T0" fmla="*/ 38 w 45"/>
                <a:gd name="T1" fmla="*/ 30 h 42"/>
                <a:gd name="T2" fmla="*/ 30 w 45"/>
                <a:gd name="T3" fmla="*/ 36 h 42"/>
                <a:gd name="T4" fmla="*/ 32 w 45"/>
                <a:gd name="T5" fmla="*/ 28 h 42"/>
                <a:gd name="T6" fmla="*/ 37 w 45"/>
                <a:gd name="T7" fmla="*/ 23 h 42"/>
                <a:gd name="T8" fmla="*/ 36 w 45"/>
                <a:gd name="T9" fmla="*/ 25 h 42"/>
                <a:gd name="T10" fmla="*/ 32 w 45"/>
                <a:gd name="T11" fmla="*/ 9 h 42"/>
                <a:gd name="T12" fmla="*/ 38 w 45"/>
                <a:gd name="T13" fmla="*/ 13 h 42"/>
                <a:gd name="T14" fmla="*/ 31 w 45"/>
                <a:gd name="T15" fmla="*/ 10 h 42"/>
                <a:gd name="T16" fmla="*/ 27 w 45"/>
                <a:gd name="T17" fmla="*/ 39 h 42"/>
                <a:gd name="T18" fmla="*/ 30 w 45"/>
                <a:gd name="T19" fmla="*/ 12 h 42"/>
                <a:gd name="T20" fmla="*/ 30 w 45"/>
                <a:gd name="T21" fmla="*/ 18 h 42"/>
                <a:gd name="T22" fmla="*/ 30 w 45"/>
                <a:gd name="T23" fmla="*/ 28 h 42"/>
                <a:gd name="T24" fmla="*/ 27 w 45"/>
                <a:gd name="T25" fmla="*/ 25 h 42"/>
                <a:gd name="T26" fmla="*/ 26 w 45"/>
                <a:gd name="T27" fmla="*/ 10 h 42"/>
                <a:gd name="T28" fmla="*/ 27 w 45"/>
                <a:gd name="T29" fmla="*/ 6 h 42"/>
                <a:gd name="T30" fmla="*/ 25 w 45"/>
                <a:gd name="T31" fmla="*/ 2 h 42"/>
                <a:gd name="T32" fmla="*/ 26 w 45"/>
                <a:gd name="T33" fmla="*/ 9 h 42"/>
                <a:gd name="T34" fmla="*/ 26 w 45"/>
                <a:gd name="T35" fmla="*/ 15 h 42"/>
                <a:gd name="T36" fmla="*/ 26 w 45"/>
                <a:gd name="T37" fmla="*/ 17 h 42"/>
                <a:gd name="T38" fmla="*/ 25 w 45"/>
                <a:gd name="T39" fmla="*/ 28 h 42"/>
                <a:gd name="T40" fmla="*/ 26 w 45"/>
                <a:gd name="T41" fmla="*/ 37 h 42"/>
                <a:gd name="T42" fmla="*/ 24 w 45"/>
                <a:gd name="T43" fmla="*/ 1 h 42"/>
                <a:gd name="T44" fmla="*/ 24 w 45"/>
                <a:gd name="T45" fmla="*/ 10 h 42"/>
                <a:gd name="T46" fmla="*/ 25 w 45"/>
                <a:gd name="T47" fmla="*/ 16 h 42"/>
                <a:gd name="T48" fmla="*/ 25 w 45"/>
                <a:gd name="T49" fmla="*/ 27 h 42"/>
                <a:gd name="T50" fmla="*/ 25 w 45"/>
                <a:gd name="T51" fmla="*/ 29 h 42"/>
                <a:gd name="T52" fmla="*/ 24 w 45"/>
                <a:gd name="T53" fmla="*/ 5 h 42"/>
                <a:gd name="T54" fmla="*/ 22 w 45"/>
                <a:gd name="T55" fmla="*/ 13 h 42"/>
                <a:gd name="T56" fmla="*/ 24 w 45"/>
                <a:gd name="T57" fmla="*/ 15 h 42"/>
                <a:gd name="T58" fmla="*/ 22 w 45"/>
                <a:gd name="T59" fmla="*/ 28 h 42"/>
                <a:gd name="T60" fmla="*/ 24 w 45"/>
                <a:gd name="T61" fmla="*/ 30 h 42"/>
                <a:gd name="T62" fmla="*/ 21 w 45"/>
                <a:gd name="T63" fmla="*/ 5 h 42"/>
                <a:gd name="T64" fmla="*/ 22 w 45"/>
                <a:gd name="T65" fmla="*/ 14 h 42"/>
                <a:gd name="T66" fmla="*/ 22 w 45"/>
                <a:gd name="T67" fmla="*/ 15 h 42"/>
                <a:gd name="T68" fmla="*/ 22 w 45"/>
                <a:gd name="T69" fmla="*/ 27 h 42"/>
                <a:gd name="T70" fmla="*/ 21 w 45"/>
                <a:gd name="T71" fmla="*/ 40 h 42"/>
                <a:gd name="T72" fmla="*/ 21 w 45"/>
                <a:gd name="T73" fmla="*/ 41 h 42"/>
                <a:gd name="T74" fmla="*/ 20 w 45"/>
                <a:gd name="T75" fmla="*/ 13 h 42"/>
                <a:gd name="T76" fmla="*/ 21 w 45"/>
                <a:gd name="T77" fmla="*/ 15 h 42"/>
                <a:gd name="T78" fmla="*/ 20 w 45"/>
                <a:gd name="T79" fmla="*/ 27 h 42"/>
                <a:gd name="T80" fmla="*/ 21 w 45"/>
                <a:gd name="T81" fmla="*/ 36 h 42"/>
                <a:gd name="T82" fmla="*/ 20 w 45"/>
                <a:gd name="T83" fmla="*/ 4 h 42"/>
                <a:gd name="T84" fmla="*/ 19 w 45"/>
                <a:gd name="T85" fmla="*/ 13 h 42"/>
                <a:gd name="T86" fmla="*/ 20 w 45"/>
                <a:gd name="T87" fmla="*/ 15 h 42"/>
                <a:gd name="T88" fmla="*/ 20 w 45"/>
                <a:gd name="T89" fmla="*/ 27 h 42"/>
                <a:gd name="T90" fmla="*/ 20 w 45"/>
                <a:gd name="T91" fmla="*/ 32 h 42"/>
                <a:gd name="T92" fmla="*/ 20 w 45"/>
                <a:gd name="T93" fmla="*/ 35 h 42"/>
                <a:gd name="T94" fmla="*/ 18 w 45"/>
                <a:gd name="T95" fmla="*/ 2 h 42"/>
                <a:gd name="T96" fmla="*/ 15 w 45"/>
                <a:gd name="T97" fmla="*/ 18 h 42"/>
                <a:gd name="T98" fmla="*/ 17 w 45"/>
                <a:gd name="T99" fmla="*/ 24 h 42"/>
                <a:gd name="T100" fmla="*/ 19 w 45"/>
                <a:gd name="T101" fmla="*/ 27 h 42"/>
                <a:gd name="T102" fmla="*/ 19 w 45"/>
                <a:gd name="T103" fmla="*/ 37 h 42"/>
                <a:gd name="T104" fmla="*/ 15 w 45"/>
                <a:gd name="T105" fmla="*/ 38 h 42"/>
                <a:gd name="T106" fmla="*/ 15 w 45"/>
                <a:gd name="T107" fmla="*/ 7 h 42"/>
                <a:gd name="T108" fmla="*/ 15 w 45"/>
                <a:gd name="T109" fmla="*/ 2 h 42"/>
                <a:gd name="T110" fmla="*/ 11 w 45"/>
                <a:gd name="T111" fmla="*/ 5 h 42"/>
                <a:gd name="T112" fmla="*/ 15 w 45"/>
                <a:gd name="T113" fmla="*/ 5 h 42"/>
                <a:gd name="T114" fmla="*/ 8 w 45"/>
                <a:gd name="T115" fmla="*/ 15 h 42"/>
                <a:gd name="T116" fmla="*/ 8 w 45"/>
                <a:gd name="T117" fmla="*/ 19 h 42"/>
                <a:gd name="T118" fmla="*/ 8 w 45"/>
                <a:gd name="T119" fmla="*/ 22 h 42"/>
                <a:gd name="T120" fmla="*/ 11 w 45"/>
                <a:gd name="T121" fmla="*/ 25 h 42"/>
                <a:gd name="T122" fmla="*/ 15 w 45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6"/>
                    <a:pt x="36" y="6"/>
                    <a:pt x="37" y="7"/>
                  </a:cubicBezTo>
                  <a:cubicBezTo>
                    <a:pt x="41" y="8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8"/>
                  </a:cubicBezTo>
                  <a:cubicBezTo>
                    <a:pt x="41" y="19"/>
                    <a:pt x="42" y="20"/>
                    <a:pt x="43" y="21"/>
                  </a:cubicBezTo>
                  <a:cubicBezTo>
                    <a:pt x="45" y="25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7" y="31"/>
                    <a:pt x="36" y="31"/>
                  </a:cubicBezTo>
                  <a:cubicBezTo>
                    <a:pt x="37" y="32"/>
                    <a:pt x="37" y="34"/>
                    <a:pt x="36" y="36"/>
                  </a:cubicBezTo>
                  <a:cubicBezTo>
                    <a:pt x="35" y="39"/>
                    <a:pt x="32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39"/>
                    <a:pt x="35" y="38"/>
                    <a:pt x="36" y="35"/>
                  </a:cubicBezTo>
                  <a:cubicBezTo>
                    <a:pt x="36" y="33"/>
                    <a:pt x="36" y="31"/>
                    <a:pt x="34" y="30"/>
                  </a:cubicBezTo>
                  <a:cubicBezTo>
                    <a:pt x="35" y="30"/>
                    <a:pt x="37" y="30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8"/>
                    <a:pt x="39" y="17"/>
                    <a:pt x="40" y="16"/>
                  </a:cubicBezTo>
                  <a:cubicBezTo>
                    <a:pt x="42" y="13"/>
                    <a:pt x="41" y="9"/>
                    <a:pt x="37" y="7"/>
                  </a:cubicBezTo>
                  <a:cubicBezTo>
                    <a:pt x="35" y="7"/>
                    <a:pt x="33" y="7"/>
                    <a:pt x="32" y="9"/>
                  </a:cubicBezTo>
                  <a:cubicBezTo>
                    <a:pt x="32" y="8"/>
                    <a:pt x="32" y="6"/>
                    <a:pt x="32" y="5"/>
                  </a:cubicBezTo>
                  <a:cubicBezTo>
                    <a:pt x="31" y="4"/>
                    <a:pt x="31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8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0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8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3" y="34"/>
                    <a:pt x="32" y="33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4"/>
                    <a:pt x="30" y="34"/>
                  </a:cubicBezTo>
                  <a:cubicBezTo>
                    <a:pt x="30" y="33"/>
                    <a:pt x="30" y="32"/>
                    <a:pt x="31" y="32"/>
                  </a:cubicBezTo>
                  <a:cubicBezTo>
                    <a:pt x="31" y="32"/>
                    <a:pt x="32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0" y="27"/>
                    <a:pt x="30" y="25"/>
                    <a:pt x="30" y="2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8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5" y="30"/>
                    <a:pt x="36" y="30"/>
                  </a:cubicBezTo>
                  <a:cubicBezTo>
                    <a:pt x="39" y="30"/>
                    <a:pt x="43" y="27"/>
                    <a:pt x="42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4"/>
                  </a:cubicBezTo>
                  <a:cubicBezTo>
                    <a:pt x="34" y="25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4"/>
                    <a:pt x="36" y="24"/>
                    <a:pt x="37" y="23"/>
                  </a:cubicBezTo>
                  <a:cubicBezTo>
                    <a:pt x="37" y="23"/>
                    <a:pt x="37" y="22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9" y="23"/>
                    <a:pt x="39" y="25"/>
                    <a:pt x="38" y="26"/>
                  </a:cubicBezTo>
                  <a:cubicBezTo>
                    <a:pt x="37" y="27"/>
                    <a:pt x="35" y="26"/>
                    <a:pt x="34" y="25"/>
                  </a:cubicBezTo>
                  <a:cubicBezTo>
                    <a:pt x="32" y="23"/>
                    <a:pt x="33" y="21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9"/>
                    <a:pt x="32" y="20"/>
                    <a:pt x="33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7"/>
                    <a:pt x="37" y="28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0" y="25"/>
                    <a:pt x="39" y="23"/>
                    <a:pt x="38" y="23"/>
                  </a:cubicBezTo>
                  <a:cubicBezTo>
                    <a:pt x="38" y="22"/>
                    <a:pt x="37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3"/>
                    <a:pt x="36" y="24"/>
                    <a:pt x="37" y="25"/>
                  </a:cubicBezTo>
                  <a:cubicBezTo>
                    <a:pt x="37" y="25"/>
                    <a:pt x="36" y="25"/>
                    <a:pt x="36" y="25"/>
                  </a:cubicBezTo>
                  <a:cubicBezTo>
                    <a:pt x="36" y="25"/>
                    <a:pt x="35" y="25"/>
                    <a:pt x="34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9"/>
                    <a:pt x="34" y="29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7"/>
                  </a:moveTo>
                  <a:cubicBezTo>
                    <a:pt x="31" y="19"/>
                    <a:pt x="33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5"/>
                    <a:pt x="42" y="11"/>
                    <a:pt x="39" y="9"/>
                  </a:cubicBezTo>
                  <a:cubicBezTo>
                    <a:pt x="37" y="7"/>
                    <a:pt x="33" y="7"/>
                    <a:pt x="32" y="9"/>
                  </a:cubicBezTo>
                  <a:cubicBezTo>
                    <a:pt x="30" y="11"/>
                    <a:pt x="31" y="14"/>
                    <a:pt x="33" y="15"/>
                  </a:cubicBezTo>
                  <a:cubicBezTo>
                    <a:pt x="34" y="16"/>
                    <a:pt x="36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3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5"/>
                    <a:pt x="30" y="13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2"/>
                  </a:cubicBezTo>
                  <a:cubicBezTo>
                    <a:pt x="30" y="14"/>
                    <a:pt x="31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7"/>
                    <a:pt x="38" y="15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6" y="10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1"/>
                    <a:pt x="32" y="10"/>
                  </a:cubicBezTo>
                  <a:cubicBezTo>
                    <a:pt x="34" y="8"/>
                    <a:pt x="37" y="8"/>
                    <a:pt x="38" y="9"/>
                  </a:cubicBezTo>
                  <a:cubicBezTo>
                    <a:pt x="41" y="11"/>
                    <a:pt x="40" y="15"/>
                    <a:pt x="38" y="17"/>
                  </a:cubicBezTo>
                  <a:cubicBezTo>
                    <a:pt x="38" y="18"/>
                    <a:pt x="37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lose/>
                  <a:moveTo>
                    <a:pt x="30" y="12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5"/>
                    <a:pt x="31" y="7"/>
                  </a:cubicBezTo>
                  <a:cubicBezTo>
                    <a:pt x="31" y="8"/>
                    <a:pt x="31" y="8"/>
                    <a:pt x="31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8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28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8" y="17"/>
                    <a:pt x="27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0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8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8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8" y="29"/>
                    <a:pt x="28" y="30"/>
                    <a:pt x="27" y="32"/>
                  </a:cubicBezTo>
                  <a:cubicBezTo>
                    <a:pt x="27" y="33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8"/>
                  </a:cubicBezTo>
                  <a:close/>
                  <a:moveTo>
                    <a:pt x="30" y="29"/>
                  </a:moveTo>
                  <a:cubicBezTo>
                    <a:pt x="29" y="30"/>
                    <a:pt x="28" y="30"/>
                    <a:pt x="28" y="31"/>
                  </a:cubicBezTo>
                  <a:cubicBezTo>
                    <a:pt x="27" y="32"/>
                    <a:pt x="28" y="34"/>
                    <a:pt x="29" y="34"/>
                  </a:cubicBezTo>
                  <a:cubicBezTo>
                    <a:pt x="29" y="34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2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8" y="24"/>
                    <a:pt x="29" y="21"/>
                    <a:pt x="28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3"/>
                    <a:pt x="28" y="23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5"/>
                  </a:moveTo>
                  <a:cubicBezTo>
                    <a:pt x="29" y="24"/>
                    <a:pt x="29" y="20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8" y="8"/>
                    <a:pt x="29" y="6"/>
                    <a:pt x="28" y="5"/>
                  </a:cubicBezTo>
                  <a:cubicBezTo>
                    <a:pt x="27" y="5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6" y="10"/>
                  </a:cubicBezTo>
                  <a:close/>
                  <a:moveTo>
                    <a:pt x="26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8" y="8"/>
                    <a:pt x="28" y="6"/>
                  </a:cubicBezTo>
                  <a:cubicBezTo>
                    <a:pt x="27" y="6"/>
                    <a:pt x="27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8"/>
                    <a:pt x="26" y="8"/>
                  </a:cubicBezTo>
                  <a:lnTo>
                    <a:pt x="26" y="9"/>
                  </a:lnTo>
                  <a:close/>
                  <a:moveTo>
                    <a:pt x="25" y="37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5" y="38"/>
                    <a:pt x="25" y="37"/>
                  </a:cubicBez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6" y="4"/>
                  </a:cubicBezTo>
                  <a:close/>
                  <a:moveTo>
                    <a:pt x="26" y="6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6" y="7"/>
                    <a:pt x="26" y="6"/>
                  </a:cubicBezTo>
                  <a:close/>
                  <a:moveTo>
                    <a:pt x="26" y="8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2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2"/>
                  </a:cubicBezTo>
                  <a:close/>
                  <a:moveTo>
                    <a:pt x="26" y="13"/>
                  </a:moveTo>
                  <a:cubicBezTo>
                    <a:pt x="26" y="13"/>
                    <a:pt x="25" y="13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6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5" y="30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6"/>
                    <a:pt x="26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38"/>
                  </a:moveTo>
                  <a:cubicBezTo>
                    <a:pt x="24" y="38"/>
                    <a:pt x="24" y="38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6"/>
                    <a:pt x="24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5" y="31"/>
                  </a:cubicBezTo>
                  <a:lnTo>
                    <a:pt x="25" y="29"/>
                  </a:lnTo>
                  <a:close/>
                  <a:moveTo>
                    <a:pt x="24" y="39"/>
                  </a:moveTo>
                  <a:cubicBezTo>
                    <a:pt x="24" y="39"/>
                    <a:pt x="23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2" y="1"/>
                  </a:moveTo>
                  <a:cubicBezTo>
                    <a:pt x="23" y="1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4" y="1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3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3" y="32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2"/>
                    <a:pt x="23" y="32"/>
                  </a:cubicBezTo>
                  <a:cubicBezTo>
                    <a:pt x="23" y="30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2" y="39"/>
                  </a:moveTo>
                  <a:cubicBezTo>
                    <a:pt x="23" y="38"/>
                    <a:pt x="24" y="37"/>
                    <a:pt x="24" y="35"/>
                  </a:cubicBezTo>
                  <a:cubicBezTo>
                    <a:pt x="24" y="34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6"/>
                    <a:pt x="23" y="37"/>
                    <a:pt x="22" y="38"/>
                  </a:cubicBezTo>
                  <a:lnTo>
                    <a:pt x="22" y="39"/>
                  </a:ln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3"/>
                  </a:moveTo>
                  <a:cubicBezTo>
                    <a:pt x="21" y="2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2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9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2" y="33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2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lose/>
                  <a:moveTo>
                    <a:pt x="21" y="36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10"/>
                    <a:pt x="21" y="11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0" y="3"/>
                  </a:moveTo>
                  <a:cubicBezTo>
                    <a:pt x="20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6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1" y="6"/>
                  </a:moveTo>
                  <a:cubicBezTo>
                    <a:pt x="21" y="6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1"/>
                    <a:pt x="21" y="11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1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1" y="34"/>
                    <a:pt x="21" y="34"/>
                  </a:cubicBezTo>
                  <a:close/>
                  <a:moveTo>
                    <a:pt x="21" y="40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1" y="40"/>
                    <a:pt x="21" y="40"/>
                  </a:cubicBezTo>
                  <a:close/>
                  <a:moveTo>
                    <a:pt x="20" y="41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9" y="3"/>
                  </a:moveTo>
                  <a:cubicBezTo>
                    <a:pt x="19" y="3"/>
                    <a:pt x="20" y="3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3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5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19" y="31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42"/>
                  </a:moveTo>
                  <a:cubicBezTo>
                    <a:pt x="17" y="42"/>
                    <a:pt x="16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5" y="1"/>
                  </a:moveTo>
                  <a:cubicBezTo>
                    <a:pt x="16" y="1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9" y="4"/>
                  </a:moveTo>
                  <a:cubicBezTo>
                    <a:pt x="18" y="3"/>
                    <a:pt x="16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7" y="16"/>
                    <a:pt x="16" y="18"/>
                    <a:pt x="16" y="20"/>
                  </a:cubicBezTo>
                  <a:cubicBezTo>
                    <a:pt x="16" y="22"/>
                    <a:pt x="17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6" y="23"/>
                    <a:pt x="16" y="20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6" y="16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6"/>
                    <a:pt x="16" y="18"/>
                    <a:pt x="16" y="20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2"/>
                    <a:pt x="16" y="22"/>
                  </a:cubicBezTo>
                  <a:cubicBezTo>
                    <a:pt x="16" y="20"/>
                    <a:pt x="16" y="18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7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4"/>
                    <a:pt x="18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7" y="21"/>
                    <a:pt x="17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8" y="26"/>
                    <a:pt x="18" y="25"/>
                    <a:pt x="18" y="25"/>
                  </a:cubicBezTo>
                  <a:cubicBezTo>
                    <a:pt x="16" y="23"/>
                    <a:pt x="15" y="21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7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7" y="26"/>
                    <a:pt x="16" y="25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7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7" y="28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8"/>
                    <a:pt x="18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7" y="28"/>
                    <a:pt x="16" y="29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0"/>
                    <a:pt x="17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5" y="35"/>
                    <a:pt x="16" y="33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4"/>
                    <a:pt x="18" y="34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7" y="40"/>
                    <a:pt x="16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5" y="13"/>
                  </a:moveTo>
                  <a:cubicBezTo>
                    <a:pt x="17" y="12"/>
                    <a:pt x="18" y="11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6"/>
                    <a:pt x="18" y="8"/>
                    <a:pt x="18" y="9"/>
                  </a:cubicBezTo>
                  <a:cubicBezTo>
                    <a:pt x="17" y="11"/>
                    <a:pt x="16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15" y="12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9"/>
                    <a:pt x="17" y="10"/>
                  </a:cubicBezTo>
                  <a:cubicBezTo>
                    <a:pt x="17" y="11"/>
                    <a:pt x="16" y="11"/>
                    <a:pt x="15" y="12"/>
                  </a:cubicBezTo>
                  <a:close/>
                  <a:moveTo>
                    <a:pt x="15" y="40"/>
                  </a:moveTo>
                  <a:cubicBezTo>
                    <a:pt x="14" y="40"/>
                    <a:pt x="13" y="38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9" y="35"/>
                    <a:pt x="7" y="34"/>
                  </a:cubicBezTo>
                  <a:cubicBezTo>
                    <a:pt x="3" y="33"/>
                    <a:pt x="2" y="28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4" y="22"/>
                    <a:pt x="3" y="21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10" y="3"/>
                    <a:pt x="12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0" y="3"/>
                    <a:pt x="9" y="6"/>
                  </a:cubicBezTo>
                  <a:cubicBezTo>
                    <a:pt x="9" y="8"/>
                    <a:pt x="9" y="10"/>
                    <a:pt x="11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19"/>
                  </a:cubicBezTo>
                  <a:cubicBezTo>
                    <a:pt x="4" y="21"/>
                    <a:pt x="6" y="23"/>
                    <a:pt x="8" y="22"/>
                  </a:cubicBezTo>
                  <a:cubicBezTo>
                    <a:pt x="6" y="23"/>
                    <a:pt x="5" y="24"/>
                    <a:pt x="5" y="25"/>
                  </a:cubicBezTo>
                  <a:cubicBezTo>
                    <a:pt x="3" y="28"/>
                    <a:pt x="4" y="32"/>
                    <a:pt x="8" y="34"/>
                  </a:cubicBezTo>
                  <a:cubicBezTo>
                    <a:pt x="10" y="34"/>
                    <a:pt x="12" y="34"/>
                    <a:pt x="13" y="32"/>
                  </a:cubicBezTo>
                  <a:cubicBezTo>
                    <a:pt x="13" y="34"/>
                    <a:pt x="13" y="35"/>
                    <a:pt x="13" y="36"/>
                  </a:cubicBezTo>
                  <a:cubicBezTo>
                    <a:pt x="13" y="38"/>
                    <a:pt x="14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5" y="2"/>
                  </a:moveTo>
                  <a:cubicBezTo>
                    <a:pt x="14" y="2"/>
                    <a:pt x="12" y="3"/>
                    <a:pt x="11" y="4"/>
                  </a:cubicBezTo>
                  <a:cubicBezTo>
                    <a:pt x="9" y="6"/>
                    <a:pt x="9" y="10"/>
                    <a:pt x="11" y="11"/>
                  </a:cubicBezTo>
                  <a:cubicBezTo>
                    <a:pt x="12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10" y="9"/>
                    <a:pt x="10" y="6"/>
                    <a:pt x="11" y="5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2" y="7"/>
                    <a:pt x="13" y="8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9"/>
                    <a:pt x="14" y="9"/>
                  </a:cubicBezTo>
                  <a:cubicBezTo>
                    <a:pt x="14" y="9"/>
                    <a:pt x="13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7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15" y="12"/>
                  </a:moveTo>
                  <a:cubicBezTo>
                    <a:pt x="14" y="13"/>
                    <a:pt x="13" y="13"/>
                    <a:pt x="12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9"/>
                  </a:moveTo>
                  <a:cubicBezTo>
                    <a:pt x="15" y="17"/>
                    <a:pt x="15" y="15"/>
                    <a:pt x="13" y="13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5" y="11"/>
                    <a:pt x="2" y="14"/>
                    <a:pt x="2" y="17"/>
                  </a:cubicBezTo>
                  <a:cubicBezTo>
                    <a:pt x="3" y="20"/>
                    <a:pt x="5" y="22"/>
                    <a:pt x="8" y="22"/>
                  </a:cubicBezTo>
                  <a:cubicBezTo>
                    <a:pt x="10" y="22"/>
                    <a:pt x="12" y="19"/>
                    <a:pt x="11" y="17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8" y="17"/>
                    <a:pt x="9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6"/>
                    <a:pt x="7" y="15"/>
                  </a:cubicBezTo>
                  <a:cubicBezTo>
                    <a:pt x="8" y="14"/>
                    <a:pt x="10" y="15"/>
                    <a:pt x="11" y="16"/>
                  </a:cubicBezTo>
                  <a:cubicBezTo>
                    <a:pt x="12" y="18"/>
                    <a:pt x="12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2"/>
                    <a:pt x="14" y="23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3" y="21"/>
                    <a:pt x="11" y="21"/>
                  </a:cubicBezTo>
                  <a:cubicBezTo>
                    <a:pt x="13" y="20"/>
                    <a:pt x="13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4"/>
                    <a:pt x="8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7"/>
                  </a:cubicBezTo>
                  <a:cubicBezTo>
                    <a:pt x="11" y="19"/>
                    <a:pt x="10" y="21"/>
                    <a:pt x="8" y="21"/>
                  </a:cubicBezTo>
                  <a:cubicBezTo>
                    <a:pt x="5" y="22"/>
                    <a:pt x="3" y="20"/>
                    <a:pt x="3" y="17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5" y="16"/>
                    <a:pt x="14" y="19"/>
                    <a:pt x="15" y="22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5" y="24"/>
                  </a:moveTo>
                  <a:cubicBezTo>
                    <a:pt x="14" y="23"/>
                    <a:pt x="12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4" y="26"/>
                    <a:pt x="3" y="30"/>
                    <a:pt x="6" y="32"/>
                  </a:cubicBezTo>
                  <a:cubicBezTo>
                    <a:pt x="8" y="34"/>
                    <a:pt x="11" y="34"/>
                    <a:pt x="13" y="32"/>
                  </a:cubicBezTo>
                  <a:cubicBezTo>
                    <a:pt x="14" y="30"/>
                    <a:pt x="14" y="27"/>
                    <a:pt x="12" y="26"/>
                  </a:cubicBezTo>
                  <a:cubicBezTo>
                    <a:pt x="11" y="26"/>
                    <a:pt x="9" y="26"/>
                    <a:pt x="9" y="27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10" y="28"/>
                    <a:pt x="11" y="28"/>
                    <a:pt x="11" y="29"/>
                  </a:cubicBezTo>
                  <a:cubicBezTo>
                    <a:pt x="11" y="29"/>
                    <a:pt x="11" y="30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4" y="26"/>
                    <a:pt x="15" y="28"/>
                    <a:pt x="14" y="31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7"/>
                    <a:pt x="13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9" y="31"/>
                    <a:pt x="10" y="30"/>
                  </a:cubicBezTo>
                  <a:cubicBezTo>
                    <a:pt x="11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1" y="26"/>
                    <a:pt x="11" y="27"/>
                  </a:cubicBezTo>
                  <a:cubicBezTo>
                    <a:pt x="13" y="27"/>
                    <a:pt x="14" y="30"/>
                    <a:pt x="13" y="31"/>
                  </a:cubicBezTo>
                  <a:cubicBezTo>
                    <a:pt x="11" y="33"/>
                    <a:pt x="8" y="34"/>
                    <a:pt x="6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4" y="23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3" y="36"/>
                    <a:pt x="14" y="38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4" y="36"/>
                    <a:pt x="14" y="34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4" y="32"/>
                    <a:pt x="14" y="32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820">
              <a:extLst>
                <a:ext uri="{FF2B5EF4-FFF2-40B4-BE49-F238E27FC236}">
                  <a16:creationId xmlns:a16="http://schemas.microsoft.com/office/drawing/2014/main" id="{B3CEC59A-8407-46E4-A445-464F6298EA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434"/>
              <a:ext cx="51" cy="49"/>
            </a:xfrm>
            <a:custGeom>
              <a:avLst/>
              <a:gdLst>
                <a:gd name="T0" fmla="*/ 34 w 44"/>
                <a:gd name="T1" fmla="*/ 38 h 42"/>
                <a:gd name="T2" fmla="*/ 35 w 44"/>
                <a:gd name="T3" fmla="*/ 18 h 42"/>
                <a:gd name="T4" fmla="*/ 39 w 44"/>
                <a:gd name="T5" fmla="*/ 23 h 42"/>
                <a:gd name="T6" fmla="*/ 40 w 44"/>
                <a:gd name="T7" fmla="*/ 11 h 42"/>
                <a:gd name="T8" fmla="*/ 35 w 44"/>
                <a:gd name="T9" fmla="*/ 15 h 42"/>
                <a:gd name="T10" fmla="*/ 34 w 44"/>
                <a:gd name="T11" fmla="*/ 6 h 42"/>
                <a:gd name="T12" fmla="*/ 34 w 44"/>
                <a:gd name="T13" fmla="*/ 18 h 42"/>
                <a:gd name="T14" fmla="*/ 30 w 44"/>
                <a:gd name="T15" fmla="*/ 23 h 42"/>
                <a:gd name="T16" fmla="*/ 34 w 44"/>
                <a:gd name="T17" fmla="*/ 23 h 42"/>
                <a:gd name="T18" fmla="*/ 31 w 44"/>
                <a:gd name="T19" fmla="*/ 38 h 42"/>
                <a:gd name="T20" fmla="*/ 31 w 44"/>
                <a:gd name="T21" fmla="*/ 33 h 42"/>
                <a:gd name="T22" fmla="*/ 28 w 44"/>
                <a:gd name="T23" fmla="*/ 1 h 42"/>
                <a:gd name="T24" fmla="*/ 29 w 44"/>
                <a:gd name="T25" fmla="*/ 11 h 42"/>
                <a:gd name="T26" fmla="*/ 30 w 44"/>
                <a:gd name="T27" fmla="*/ 26 h 42"/>
                <a:gd name="T28" fmla="*/ 30 w 44"/>
                <a:gd name="T29" fmla="*/ 33 h 42"/>
                <a:gd name="T30" fmla="*/ 28 w 44"/>
                <a:gd name="T31" fmla="*/ 10 h 42"/>
                <a:gd name="T32" fmla="*/ 28 w 44"/>
                <a:gd name="T33" fmla="*/ 0 h 42"/>
                <a:gd name="T34" fmla="*/ 28 w 44"/>
                <a:gd name="T35" fmla="*/ 11 h 42"/>
                <a:gd name="T36" fmla="*/ 28 w 44"/>
                <a:gd name="T37" fmla="*/ 24 h 42"/>
                <a:gd name="T38" fmla="*/ 27 w 44"/>
                <a:gd name="T39" fmla="*/ 27 h 42"/>
                <a:gd name="T40" fmla="*/ 27 w 44"/>
                <a:gd name="T41" fmla="*/ 6 h 42"/>
                <a:gd name="T42" fmla="*/ 22 w 44"/>
                <a:gd name="T43" fmla="*/ 2 h 42"/>
                <a:gd name="T44" fmla="*/ 23 w 44"/>
                <a:gd name="T45" fmla="*/ 9 h 42"/>
                <a:gd name="T46" fmla="*/ 22 w 44"/>
                <a:gd name="T47" fmla="*/ 13 h 42"/>
                <a:gd name="T48" fmla="*/ 27 w 44"/>
                <a:gd name="T49" fmla="*/ 24 h 42"/>
                <a:gd name="T50" fmla="*/ 27 w 44"/>
                <a:gd name="T51" fmla="*/ 26 h 42"/>
                <a:gd name="T52" fmla="*/ 27 w 44"/>
                <a:gd name="T53" fmla="*/ 38 h 42"/>
                <a:gd name="T54" fmla="*/ 22 w 44"/>
                <a:gd name="T55" fmla="*/ 15 h 42"/>
                <a:gd name="T56" fmla="*/ 22 w 44"/>
                <a:gd name="T57" fmla="*/ 2 h 42"/>
                <a:gd name="T58" fmla="*/ 22 w 44"/>
                <a:gd name="T59" fmla="*/ 13 h 42"/>
                <a:gd name="T60" fmla="*/ 22 w 44"/>
                <a:gd name="T61" fmla="*/ 26 h 42"/>
                <a:gd name="T62" fmla="*/ 22 w 44"/>
                <a:gd name="T63" fmla="*/ 27 h 42"/>
                <a:gd name="T64" fmla="*/ 19 w 44"/>
                <a:gd name="T65" fmla="*/ 4 h 42"/>
                <a:gd name="T66" fmla="*/ 19 w 44"/>
                <a:gd name="T67" fmla="*/ 7 h 42"/>
                <a:gd name="T68" fmla="*/ 17 w 44"/>
                <a:gd name="T69" fmla="*/ 15 h 42"/>
                <a:gd name="T70" fmla="*/ 22 w 44"/>
                <a:gd name="T71" fmla="*/ 15 h 42"/>
                <a:gd name="T72" fmla="*/ 19 w 44"/>
                <a:gd name="T73" fmla="*/ 27 h 42"/>
                <a:gd name="T74" fmla="*/ 17 w 44"/>
                <a:gd name="T75" fmla="*/ 35 h 42"/>
                <a:gd name="T76" fmla="*/ 22 w 44"/>
                <a:gd name="T77" fmla="*/ 33 h 42"/>
                <a:gd name="T78" fmla="*/ 17 w 44"/>
                <a:gd name="T79" fmla="*/ 41 h 42"/>
                <a:gd name="T80" fmla="*/ 17 w 44"/>
                <a:gd name="T81" fmla="*/ 11 h 42"/>
                <a:gd name="T82" fmla="*/ 17 w 44"/>
                <a:gd name="T83" fmla="*/ 16 h 42"/>
                <a:gd name="T84" fmla="*/ 17 w 44"/>
                <a:gd name="T85" fmla="*/ 24 h 42"/>
                <a:gd name="T86" fmla="*/ 17 w 44"/>
                <a:gd name="T87" fmla="*/ 34 h 42"/>
                <a:gd name="T88" fmla="*/ 17 w 44"/>
                <a:gd name="T89" fmla="*/ 3 h 42"/>
                <a:gd name="T90" fmla="*/ 17 w 44"/>
                <a:gd name="T91" fmla="*/ 14 h 42"/>
                <a:gd name="T92" fmla="*/ 15 w 44"/>
                <a:gd name="T93" fmla="*/ 31 h 42"/>
                <a:gd name="T94" fmla="*/ 17 w 44"/>
                <a:gd name="T95" fmla="*/ 23 h 42"/>
                <a:gd name="T96" fmla="*/ 16 w 44"/>
                <a:gd name="T97" fmla="*/ 39 h 42"/>
                <a:gd name="T98" fmla="*/ 13 w 44"/>
                <a:gd name="T99" fmla="*/ 39 h 42"/>
                <a:gd name="T100" fmla="*/ 14 w 44"/>
                <a:gd name="T101" fmla="*/ 9 h 42"/>
                <a:gd name="T102" fmla="*/ 15 w 44"/>
                <a:gd name="T103" fmla="*/ 14 h 42"/>
                <a:gd name="T104" fmla="*/ 13 w 44"/>
                <a:gd name="T105" fmla="*/ 33 h 42"/>
                <a:gd name="T106" fmla="*/ 13 w 44"/>
                <a:gd name="T107" fmla="*/ 29 h 42"/>
                <a:gd name="T108" fmla="*/ 4 w 44"/>
                <a:gd name="T109" fmla="*/ 12 h 42"/>
                <a:gd name="T110" fmla="*/ 11 w 44"/>
                <a:gd name="T111" fmla="*/ 13 h 42"/>
                <a:gd name="T112" fmla="*/ 13 w 44"/>
                <a:gd name="T113" fmla="*/ 15 h 42"/>
                <a:gd name="T114" fmla="*/ 9 w 44"/>
                <a:gd name="T115" fmla="*/ 23 h 42"/>
                <a:gd name="T116" fmla="*/ 11 w 44"/>
                <a:gd name="T117" fmla="*/ 14 h 42"/>
                <a:gd name="T118" fmla="*/ 12 w 44"/>
                <a:gd name="T119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2">
                  <a:moveTo>
                    <a:pt x="34" y="38"/>
                  </a:move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0"/>
                  </a:cubicBez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8"/>
                    <a:pt x="39" y="18"/>
                  </a:cubicBezTo>
                  <a:cubicBezTo>
                    <a:pt x="40" y="17"/>
                    <a:pt x="41" y="15"/>
                    <a:pt x="41" y="14"/>
                  </a:cubicBezTo>
                  <a:cubicBezTo>
                    <a:pt x="42" y="9"/>
                    <a:pt x="38" y="6"/>
                    <a:pt x="34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7"/>
                    <a:pt x="37" y="18"/>
                  </a:cubicBezTo>
                  <a:cubicBezTo>
                    <a:pt x="38" y="18"/>
                    <a:pt x="39" y="19"/>
                    <a:pt x="40" y="19"/>
                  </a:cubicBezTo>
                  <a:cubicBezTo>
                    <a:pt x="43" y="22"/>
                    <a:pt x="43" y="26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1"/>
                    <a:pt x="36" y="33"/>
                  </a:cubicBezTo>
                  <a:cubicBezTo>
                    <a:pt x="36" y="35"/>
                    <a:pt x="35" y="36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lose/>
                  <a:moveTo>
                    <a:pt x="34" y="37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5" y="31"/>
                  </a:cubicBezTo>
                  <a:cubicBezTo>
                    <a:pt x="35" y="31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30"/>
                    <a:pt x="35" y="31"/>
                  </a:cubicBezTo>
                  <a:cubicBezTo>
                    <a:pt x="36" y="33"/>
                    <a:pt x="36" y="35"/>
                    <a:pt x="34" y="37"/>
                  </a:cubicBezTo>
                  <a:close/>
                  <a:moveTo>
                    <a:pt x="34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7" y="29"/>
                    <a:pt x="40" y="29"/>
                    <a:pt x="41" y="27"/>
                  </a:cubicBezTo>
                  <a:cubicBezTo>
                    <a:pt x="42" y="24"/>
                    <a:pt x="41" y="20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8" y="19"/>
                  </a:cubicBezTo>
                  <a:cubicBezTo>
                    <a:pt x="42" y="20"/>
                    <a:pt x="43" y="24"/>
                    <a:pt x="41" y="27"/>
                  </a:cubicBezTo>
                  <a:cubicBezTo>
                    <a:pt x="40" y="29"/>
                    <a:pt x="37" y="30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2"/>
                    <a:pt x="36" y="22"/>
                    <a:pt x="37" y="23"/>
                  </a:cubicBezTo>
                  <a:cubicBezTo>
                    <a:pt x="37" y="23"/>
                    <a:pt x="38" y="24"/>
                    <a:pt x="37" y="24"/>
                  </a:cubicBezTo>
                  <a:cubicBezTo>
                    <a:pt x="37" y="24"/>
                    <a:pt x="36" y="24"/>
                    <a:pt x="36" y="25"/>
                  </a:cubicBezTo>
                  <a:cubicBezTo>
                    <a:pt x="36" y="25"/>
                    <a:pt x="36" y="26"/>
                    <a:pt x="36" y="25"/>
                  </a:cubicBezTo>
                  <a:cubicBezTo>
                    <a:pt x="36" y="25"/>
                    <a:pt x="36" y="25"/>
                    <a:pt x="37" y="25"/>
                  </a:cubicBezTo>
                  <a:cubicBezTo>
                    <a:pt x="38" y="26"/>
                    <a:pt x="39" y="24"/>
                    <a:pt x="38" y="23"/>
                  </a:cubicBezTo>
                  <a:cubicBezTo>
                    <a:pt x="38" y="22"/>
                    <a:pt x="36" y="21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0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5"/>
                    <a:pt x="38" y="26"/>
                    <a:pt x="37" y="26"/>
                  </a:cubicBezTo>
                  <a:cubicBezTo>
                    <a:pt x="36" y="26"/>
                    <a:pt x="36" y="26"/>
                    <a:pt x="35" y="26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35" y="24"/>
                    <a:pt x="36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2"/>
                    <a:pt x="35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18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8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6"/>
                    <a:pt x="40" y="14"/>
                    <a:pt x="39" y="12"/>
                  </a:cubicBezTo>
                  <a:cubicBezTo>
                    <a:pt x="39" y="9"/>
                    <a:pt x="37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7" y="7"/>
                    <a:pt x="39" y="9"/>
                    <a:pt x="40" y="11"/>
                  </a:cubicBezTo>
                  <a:cubicBezTo>
                    <a:pt x="41" y="14"/>
                    <a:pt x="39" y="17"/>
                    <a:pt x="36" y="18"/>
                  </a:cubicBezTo>
                  <a:cubicBezTo>
                    <a:pt x="36" y="18"/>
                    <a:pt x="35" y="18"/>
                    <a:pt x="34" y="17"/>
                  </a:cubicBezTo>
                  <a:close/>
                  <a:moveTo>
                    <a:pt x="34" y="14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1"/>
                    <a:pt x="35" y="12"/>
                    <a:pt x="35" y="12"/>
                  </a:cubicBezTo>
                  <a:cubicBezTo>
                    <a:pt x="35" y="13"/>
                    <a:pt x="34" y="14"/>
                    <a:pt x="35" y="14"/>
                  </a:cubicBezTo>
                  <a:cubicBezTo>
                    <a:pt x="35" y="14"/>
                    <a:pt x="36" y="14"/>
                    <a:pt x="35" y="14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7" y="13"/>
                    <a:pt x="36" y="12"/>
                    <a:pt x="35" y="11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5"/>
                    <a:pt x="34" y="15"/>
                    <a:pt x="34" y="14"/>
                  </a:cubicBezTo>
                  <a:close/>
                  <a:moveTo>
                    <a:pt x="30" y="40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9"/>
                    <a:pt x="32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1" y="4"/>
                    <a:pt x="32" y="7"/>
                    <a:pt x="30" y="8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lose/>
                  <a:moveTo>
                    <a:pt x="34" y="7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8"/>
                    <a:pt x="32" y="8"/>
                  </a:cubicBezTo>
                  <a:cubicBezTo>
                    <a:pt x="32" y="9"/>
                    <a:pt x="31" y="9"/>
                    <a:pt x="31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33" y="7"/>
                    <a:pt x="33" y="7"/>
                    <a:pt x="34" y="7"/>
                  </a:cubicBezTo>
                  <a:close/>
                  <a:moveTo>
                    <a:pt x="34" y="10"/>
                  </a:moveTo>
                  <a:cubicBezTo>
                    <a:pt x="33" y="10"/>
                    <a:pt x="31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8"/>
                    <a:pt x="31" y="19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7"/>
                    <a:pt x="31" y="15"/>
                    <a:pt x="32" y="13"/>
                  </a:cubicBezTo>
                  <a:cubicBezTo>
                    <a:pt x="32" y="12"/>
                    <a:pt x="33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lose/>
                  <a:moveTo>
                    <a:pt x="34" y="11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2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2" y="15"/>
                    <a:pt x="32" y="14"/>
                  </a:cubicBezTo>
                  <a:cubicBezTo>
                    <a:pt x="32" y="13"/>
                    <a:pt x="33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3"/>
                    <a:pt x="34" y="12"/>
                  </a:cubicBezTo>
                  <a:close/>
                  <a:moveTo>
                    <a:pt x="34" y="18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lose/>
                  <a:moveTo>
                    <a:pt x="34" y="21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2" y="27"/>
                    <a:pt x="31" y="27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1" y="26"/>
                    <a:pt x="32" y="26"/>
                  </a:cubicBezTo>
                  <a:cubicBezTo>
                    <a:pt x="31" y="24"/>
                    <a:pt x="32" y="22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6"/>
                    <a:pt x="33" y="24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2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3" y="38"/>
                    <a:pt x="33" y="38"/>
                    <a:pt x="31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4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2" y="34"/>
                  </a:cubicBezTo>
                  <a:cubicBezTo>
                    <a:pt x="33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3" y="32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5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2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7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28" y="39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lose/>
                  <a:moveTo>
                    <a:pt x="30" y="1"/>
                  </a:moveTo>
                  <a:cubicBezTo>
                    <a:pt x="29" y="1"/>
                    <a:pt x="29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9" y="3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2"/>
                    <a:pt x="29" y="2"/>
                    <a:pt x="30" y="3"/>
                  </a:cubicBezTo>
                  <a:close/>
                  <a:moveTo>
                    <a:pt x="30" y="7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9"/>
                    <a:pt x="29" y="8"/>
                  </a:cubicBezTo>
                  <a:cubicBezTo>
                    <a:pt x="30" y="8"/>
                    <a:pt x="30" y="8"/>
                    <a:pt x="30" y="7"/>
                  </a:cubicBezTo>
                  <a:close/>
                  <a:moveTo>
                    <a:pt x="30" y="9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6" y="15"/>
                    <a:pt x="31" y="19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7"/>
                    <a:pt x="28" y="14"/>
                    <a:pt x="29" y="11"/>
                  </a:cubicBezTo>
                  <a:cubicBezTo>
                    <a:pt x="30" y="11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8" y="26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9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9" y="29"/>
                    <a:pt x="30" y="29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9" y="30"/>
                    <a:pt x="29" y="30"/>
                  </a:cubicBezTo>
                  <a:cubicBezTo>
                    <a:pt x="29" y="30"/>
                    <a:pt x="30" y="31"/>
                    <a:pt x="30" y="31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8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9" y="32"/>
                    <a:pt x="30" y="32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8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30" y="19"/>
                    <a:pt x="26" y="15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20"/>
                    <a:pt x="29" y="22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9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7" y="39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lose/>
                  <a:moveTo>
                    <a:pt x="28" y="10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8" y="10"/>
                  </a:cubicBezTo>
                  <a:close/>
                  <a:moveTo>
                    <a:pt x="28" y="18"/>
                  </a:moveTo>
                  <a:cubicBezTo>
                    <a:pt x="28" y="17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7" y="24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8"/>
                    <a:pt x="28" y="18"/>
                    <a:pt x="28" y="19"/>
                  </a:cubicBezTo>
                  <a:close/>
                  <a:moveTo>
                    <a:pt x="28" y="23"/>
                  </a:moveTo>
                  <a:cubicBezTo>
                    <a:pt x="28" y="23"/>
                    <a:pt x="28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3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9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29"/>
                    <a:pt x="28" y="29"/>
                  </a:cubicBezTo>
                  <a:close/>
                  <a:moveTo>
                    <a:pt x="28" y="31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8" y="37"/>
                    <a:pt x="28" y="3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8" y="7"/>
                    <a:pt x="27" y="7"/>
                  </a:cubicBezTo>
                  <a:close/>
                  <a:moveTo>
                    <a:pt x="22" y="41"/>
                  </a:moveTo>
                  <a:cubicBezTo>
                    <a:pt x="23" y="40"/>
                    <a:pt x="23" y="40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38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5"/>
                  </a:cubicBezTo>
                  <a:cubicBezTo>
                    <a:pt x="25" y="37"/>
                    <a:pt x="24" y="38"/>
                    <a:pt x="23" y="39"/>
                  </a:cubicBezTo>
                  <a:cubicBezTo>
                    <a:pt x="23" y="39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7" y="0"/>
                  </a:moveTo>
                  <a:cubicBezTo>
                    <a:pt x="26" y="0"/>
                    <a:pt x="24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0"/>
                    <a:pt x="26" y="0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lose/>
                  <a:moveTo>
                    <a:pt x="27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4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0"/>
                    <a:pt x="27" y="1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5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9"/>
                    <a:pt x="26" y="10"/>
                    <a:pt x="27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10"/>
                    <a:pt x="24" y="9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4" y="5"/>
                    <a:pt x="25" y="5"/>
                    <a:pt x="25" y="6"/>
                  </a:cubicBezTo>
                  <a:cubicBezTo>
                    <a:pt x="25" y="6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5"/>
                    <a:pt x="26" y="4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6" y="11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4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5"/>
                    <a:pt x="23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6" y="3"/>
                    <a:pt x="28" y="4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5"/>
                    <a:pt x="24" y="14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6" y="14"/>
                    <a:pt x="27" y="16"/>
                  </a:cubicBezTo>
                  <a:cubicBezTo>
                    <a:pt x="27" y="14"/>
                    <a:pt x="27" y="13"/>
                    <a:pt x="27" y="12"/>
                  </a:cubicBezTo>
                  <a:close/>
                  <a:moveTo>
                    <a:pt x="27" y="17"/>
                  </a:moveTo>
                  <a:cubicBezTo>
                    <a:pt x="26" y="15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4"/>
                    <a:pt x="25" y="15"/>
                  </a:cubicBezTo>
                  <a:cubicBezTo>
                    <a:pt x="26" y="15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6" y="16"/>
                    <a:pt x="27" y="18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1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5"/>
                    <a:pt x="25" y="26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5"/>
                  </a:cubicBezTo>
                  <a:cubicBezTo>
                    <a:pt x="26" y="24"/>
                    <a:pt x="27" y="23"/>
                    <a:pt x="27" y="21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6" y="27"/>
                    <a:pt x="24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31"/>
                    <a:pt x="25" y="32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1"/>
                    <a:pt x="23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4" y="30"/>
                    <a:pt x="25" y="31"/>
                  </a:cubicBezTo>
                  <a:cubicBezTo>
                    <a:pt x="26" y="31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6" y="36"/>
                    <a:pt x="27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7"/>
                    <a:pt x="26" y="36"/>
                    <a:pt x="25" y="35"/>
                  </a:cubicBezTo>
                  <a:cubicBezTo>
                    <a:pt x="25" y="33"/>
                    <a:pt x="26" y="31"/>
                    <a:pt x="27" y="31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3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6"/>
                    <a:pt x="25" y="36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4"/>
                  </a:move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4" y="15"/>
                    <a:pt x="23" y="14"/>
                    <a:pt x="22" y="14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6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17" y="41"/>
                  </a:moveTo>
                  <a:cubicBezTo>
                    <a:pt x="19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19" y="3"/>
                    <a:pt x="19" y="4"/>
                  </a:cubicBezTo>
                  <a:cubicBezTo>
                    <a:pt x="19" y="3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5"/>
                    <a:pt x="20" y="4"/>
                    <a:pt x="21" y="3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20" y="5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1" y="10"/>
                    <a:pt x="21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1"/>
                    <a:pt x="20" y="10"/>
                    <a:pt x="20" y="9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3"/>
                    <a:pt x="21" y="2"/>
                    <a:pt x="22" y="2"/>
                  </a:cubicBezTo>
                  <a:close/>
                  <a:moveTo>
                    <a:pt x="22" y="12"/>
                  </a:moveTo>
                  <a:cubicBezTo>
                    <a:pt x="21" y="12"/>
                    <a:pt x="20" y="10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9" y="11"/>
                    <a:pt x="19" y="10"/>
                  </a:cubicBezTo>
                  <a:cubicBezTo>
                    <a:pt x="20" y="12"/>
                    <a:pt x="21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0" y="14"/>
                    <a:pt x="19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4"/>
                    <a:pt x="20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0" y="14"/>
                    <a:pt x="19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19" y="15"/>
                    <a:pt x="18" y="16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6"/>
                    <a:pt x="19" y="16"/>
                  </a:cubicBezTo>
                  <a:cubicBezTo>
                    <a:pt x="18" y="17"/>
                    <a:pt x="17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0" y="27"/>
                    <a:pt x="18" y="26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8" y="24"/>
                  </a:cubicBezTo>
                  <a:cubicBezTo>
                    <a:pt x="19" y="25"/>
                    <a:pt x="20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19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20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6"/>
                    <a:pt x="20" y="28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0" y="28"/>
                    <a:pt x="18" y="27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8"/>
                    <a:pt x="17" y="27"/>
                    <a:pt x="17" y="26"/>
                  </a:cubicBezTo>
                  <a:cubicBezTo>
                    <a:pt x="18" y="28"/>
                    <a:pt x="21" y="29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9" y="40"/>
                    <a:pt x="21" y="40"/>
                    <a:pt x="22" y="39"/>
                  </a:cubicBezTo>
                  <a:close/>
                  <a:moveTo>
                    <a:pt x="17" y="36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3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4"/>
                    <a:pt x="20" y="33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9" y="32"/>
                    <a:pt x="20" y="33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20" y="36"/>
                    <a:pt x="19" y="37"/>
                    <a:pt x="19" y="36"/>
                  </a:cubicBezTo>
                  <a:cubicBezTo>
                    <a:pt x="19" y="35"/>
                    <a:pt x="19" y="34"/>
                    <a:pt x="18" y="34"/>
                  </a:cubicBezTo>
                  <a:cubicBezTo>
                    <a:pt x="18" y="34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7"/>
                    <a:pt x="19" y="37"/>
                    <a:pt x="20" y="37"/>
                  </a:cubicBezTo>
                  <a:cubicBezTo>
                    <a:pt x="21" y="36"/>
                    <a:pt x="22" y="34"/>
                    <a:pt x="21" y="33"/>
                  </a:cubicBezTo>
                  <a:cubicBezTo>
                    <a:pt x="20" y="31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9" y="30"/>
                    <a:pt x="21" y="31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4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8"/>
                    <a:pt x="17" y="37"/>
                    <a:pt x="17" y="36"/>
                  </a:cubicBezTo>
                  <a:close/>
                  <a:moveTo>
                    <a:pt x="17" y="18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7" y="17"/>
                    <a:pt x="17" y="17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41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9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4"/>
                    <a:pt x="17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4"/>
                    <a:pt x="17" y="34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6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6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8" y="27"/>
                    <a:pt x="14" y="22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4" y="22"/>
                    <a:pt x="18" y="27"/>
                    <a:pt x="16" y="31"/>
                  </a:cubicBezTo>
                  <a:cubicBezTo>
                    <a:pt x="15" y="31"/>
                    <a:pt x="15" y="31"/>
                    <a:pt x="15" y="32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1"/>
                    <a:pt x="16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5" y="39"/>
                    <a:pt x="15" y="3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8"/>
                    <a:pt x="16" y="39"/>
                    <a:pt x="16" y="39"/>
                  </a:cubicBezTo>
                  <a:cubicBezTo>
                    <a:pt x="16" y="39"/>
                    <a:pt x="16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7"/>
                    <a:pt x="16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7"/>
                  </a:cubicBezTo>
                  <a:cubicBezTo>
                    <a:pt x="16" y="7"/>
                    <a:pt x="17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39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3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lose/>
                  <a:moveTo>
                    <a:pt x="15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6"/>
                    <a:pt x="15" y="3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35"/>
                  </a:moveTo>
                  <a:cubicBezTo>
                    <a:pt x="12" y="36"/>
                    <a:pt x="13" y="37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6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1" y="19"/>
                    <a:pt x="1" y="15"/>
                    <a:pt x="4" y="13"/>
                  </a:cubicBezTo>
                  <a:cubicBezTo>
                    <a:pt x="6" y="12"/>
                    <a:pt x="8" y="11"/>
                    <a:pt x="10" y="12"/>
                  </a:cubicBezTo>
                  <a:cubicBezTo>
                    <a:pt x="9" y="11"/>
                    <a:pt x="8" y="10"/>
                    <a:pt x="8" y="9"/>
                  </a:cubicBezTo>
                  <a:cubicBezTo>
                    <a:pt x="8" y="6"/>
                    <a:pt x="10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2"/>
                    <a:pt x="8" y="5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0" y="20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lose/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7"/>
                    <a:pt x="9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21"/>
                    <a:pt x="6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6" y="15"/>
                    <a:pt x="8" y="15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7"/>
                    <a:pt x="11" y="15"/>
                    <a:pt x="9" y="13"/>
                  </a:cubicBezTo>
                  <a:cubicBezTo>
                    <a:pt x="7" y="12"/>
                    <a:pt x="5" y="13"/>
                    <a:pt x="3" y="15"/>
                  </a:cubicBezTo>
                  <a:cubicBezTo>
                    <a:pt x="2" y="18"/>
                    <a:pt x="3" y="21"/>
                    <a:pt x="6" y="22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1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7" y="11"/>
                    <a:pt x="10" y="13"/>
                  </a:cubicBezTo>
                  <a:cubicBezTo>
                    <a:pt x="12" y="14"/>
                    <a:pt x="12" y="17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7" y="20"/>
                    <a:pt x="9" y="20"/>
                    <a:pt x="10" y="20"/>
                  </a:cubicBezTo>
                  <a:cubicBezTo>
                    <a:pt x="12" y="18"/>
                    <a:pt x="12" y="16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3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0"/>
                    <a:pt x="7" y="28"/>
                    <a:pt x="8" y="27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10" y="27"/>
                    <a:pt x="9" y="27"/>
                    <a:pt x="10" y="27"/>
                  </a:cubicBezTo>
                  <a:cubicBezTo>
                    <a:pt x="11" y="27"/>
                    <a:pt x="11" y="28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26"/>
                    <a:pt x="10" y="24"/>
                    <a:pt x="8" y="25"/>
                  </a:cubicBezTo>
                  <a:cubicBezTo>
                    <a:pt x="6" y="25"/>
                    <a:pt x="4" y="27"/>
                    <a:pt x="5" y="30"/>
                  </a:cubicBezTo>
                  <a:cubicBezTo>
                    <a:pt x="6" y="33"/>
                    <a:pt x="9" y="34"/>
                    <a:pt x="12" y="33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3" y="27"/>
                    <a:pt x="5" y="24"/>
                    <a:pt x="8" y="24"/>
                  </a:cubicBezTo>
                  <a:cubicBezTo>
                    <a:pt x="10" y="24"/>
                    <a:pt x="13" y="25"/>
                    <a:pt x="12" y="28"/>
                  </a:cubicBezTo>
                  <a:cubicBezTo>
                    <a:pt x="12" y="29"/>
                    <a:pt x="11" y="30"/>
                    <a:pt x="10" y="30"/>
                  </a:cubicBezTo>
                  <a:cubicBezTo>
                    <a:pt x="10" y="30"/>
                    <a:pt x="9" y="30"/>
                    <a:pt x="9" y="29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30"/>
                    <a:pt x="9" y="30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6"/>
                    <a:pt x="12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2" y="23"/>
                    <a:pt x="12" y="22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821">
              <a:extLst>
                <a:ext uri="{FF2B5EF4-FFF2-40B4-BE49-F238E27FC236}">
                  <a16:creationId xmlns:a16="http://schemas.microsoft.com/office/drawing/2014/main" id="{E291CDBC-6E19-41DB-A4C3-FD4BFFDAE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" y="98"/>
              <a:ext cx="52" cy="48"/>
            </a:xfrm>
            <a:custGeom>
              <a:avLst/>
              <a:gdLst>
                <a:gd name="T0" fmla="*/ 40 w 45"/>
                <a:gd name="T1" fmla="*/ 16 h 42"/>
                <a:gd name="T2" fmla="*/ 31 w 45"/>
                <a:gd name="T3" fmla="*/ 32 h 42"/>
                <a:gd name="T4" fmla="*/ 33 w 45"/>
                <a:gd name="T5" fmla="*/ 29 h 42"/>
                <a:gd name="T6" fmla="*/ 39 w 45"/>
                <a:gd name="T7" fmla="*/ 27 h 42"/>
                <a:gd name="T8" fmla="*/ 37 w 45"/>
                <a:gd name="T9" fmla="*/ 19 h 42"/>
                <a:gd name="T10" fmla="*/ 38 w 45"/>
                <a:gd name="T11" fmla="*/ 14 h 42"/>
                <a:gd name="T12" fmla="*/ 32 w 45"/>
                <a:gd name="T13" fmla="*/ 7 h 42"/>
                <a:gd name="T14" fmla="*/ 30 w 45"/>
                <a:gd name="T15" fmla="*/ 40 h 42"/>
                <a:gd name="T16" fmla="*/ 30 w 45"/>
                <a:gd name="T17" fmla="*/ 17 h 42"/>
                <a:gd name="T18" fmla="*/ 30 w 45"/>
                <a:gd name="T19" fmla="*/ 29 h 42"/>
                <a:gd name="T20" fmla="*/ 30 w 45"/>
                <a:gd name="T21" fmla="*/ 38 h 42"/>
                <a:gd name="T22" fmla="*/ 26 w 45"/>
                <a:gd name="T23" fmla="*/ 11 h 42"/>
                <a:gd name="T24" fmla="*/ 26 w 45"/>
                <a:gd name="T25" fmla="*/ 10 h 42"/>
                <a:gd name="T26" fmla="*/ 25 w 45"/>
                <a:gd name="T27" fmla="*/ 6 h 42"/>
                <a:gd name="T28" fmla="*/ 26 w 45"/>
                <a:gd name="T29" fmla="*/ 10 h 42"/>
                <a:gd name="T30" fmla="*/ 26 w 45"/>
                <a:gd name="T31" fmla="*/ 16 h 42"/>
                <a:gd name="T32" fmla="*/ 25 w 45"/>
                <a:gd name="T33" fmla="*/ 27 h 42"/>
                <a:gd name="T34" fmla="*/ 26 w 45"/>
                <a:gd name="T35" fmla="*/ 37 h 42"/>
                <a:gd name="T36" fmla="*/ 25 w 45"/>
                <a:gd name="T37" fmla="*/ 6 h 42"/>
                <a:gd name="T38" fmla="*/ 25 w 45"/>
                <a:gd name="T39" fmla="*/ 13 h 42"/>
                <a:gd name="T40" fmla="*/ 25 w 45"/>
                <a:gd name="T41" fmla="*/ 27 h 42"/>
                <a:gd name="T42" fmla="*/ 24 w 45"/>
                <a:gd name="T43" fmla="*/ 30 h 42"/>
                <a:gd name="T44" fmla="*/ 23 w 45"/>
                <a:gd name="T45" fmla="*/ 3 h 42"/>
                <a:gd name="T46" fmla="*/ 23 w 45"/>
                <a:gd name="T47" fmla="*/ 13 h 42"/>
                <a:gd name="T48" fmla="*/ 23 w 45"/>
                <a:gd name="T49" fmla="*/ 27 h 42"/>
                <a:gd name="T50" fmla="*/ 24 w 45"/>
                <a:gd name="T51" fmla="*/ 33 h 42"/>
                <a:gd name="T52" fmla="*/ 23 w 45"/>
                <a:gd name="T53" fmla="*/ 1 h 42"/>
                <a:gd name="T54" fmla="*/ 21 w 45"/>
                <a:gd name="T55" fmla="*/ 13 h 42"/>
                <a:gd name="T56" fmla="*/ 23 w 45"/>
                <a:gd name="T57" fmla="*/ 15 h 42"/>
                <a:gd name="T58" fmla="*/ 23 w 45"/>
                <a:gd name="T59" fmla="*/ 27 h 42"/>
                <a:gd name="T60" fmla="*/ 21 w 45"/>
                <a:gd name="T61" fmla="*/ 36 h 42"/>
                <a:gd name="T62" fmla="*/ 21 w 45"/>
                <a:gd name="T63" fmla="*/ 41 h 42"/>
                <a:gd name="T64" fmla="*/ 21 w 45"/>
                <a:gd name="T65" fmla="*/ 15 h 42"/>
                <a:gd name="T66" fmla="*/ 20 w 45"/>
                <a:gd name="T67" fmla="*/ 27 h 42"/>
                <a:gd name="T68" fmla="*/ 20 w 45"/>
                <a:gd name="T69" fmla="*/ 32 h 42"/>
                <a:gd name="T70" fmla="*/ 20 w 45"/>
                <a:gd name="T71" fmla="*/ 42 h 42"/>
                <a:gd name="T72" fmla="*/ 19 w 45"/>
                <a:gd name="T73" fmla="*/ 15 h 42"/>
                <a:gd name="T74" fmla="*/ 19 w 45"/>
                <a:gd name="T75" fmla="*/ 16 h 42"/>
                <a:gd name="T76" fmla="*/ 20 w 45"/>
                <a:gd name="T77" fmla="*/ 29 h 42"/>
                <a:gd name="T78" fmla="*/ 20 w 45"/>
                <a:gd name="T79" fmla="*/ 35 h 42"/>
                <a:gd name="T80" fmla="*/ 19 w 45"/>
                <a:gd name="T81" fmla="*/ 3 h 42"/>
                <a:gd name="T82" fmla="*/ 16 w 45"/>
                <a:gd name="T83" fmla="*/ 21 h 42"/>
                <a:gd name="T84" fmla="*/ 18 w 45"/>
                <a:gd name="T85" fmla="*/ 25 h 42"/>
                <a:gd name="T86" fmla="*/ 16 w 45"/>
                <a:gd name="T87" fmla="*/ 29 h 42"/>
                <a:gd name="T88" fmla="*/ 18 w 45"/>
                <a:gd name="T89" fmla="*/ 36 h 42"/>
                <a:gd name="T90" fmla="*/ 17 w 45"/>
                <a:gd name="T91" fmla="*/ 10 h 42"/>
                <a:gd name="T92" fmla="*/ 16 w 45"/>
                <a:gd name="T93" fmla="*/ 6 h 42"/>
                <a:gd name="T94" fmla="*/ 14 w 45"/>
                <a:gd name="T95" fmla="*/ 12 h 42"/>
                <a:gd name="T96" fmla="*/ 16 w 45"/>
                <a:gd name="T97" fmla="*/ 23 h 42"/>
                <a:gd name="T98" fmla="*/ 15 w 45"/>
                <a:gd name="T99" fmla="*/ 31 h 42"/>
                <a:gd name="T100" fmla="*/ 13 w 45"/>
                <a:gd name="T101" fmla="*/ 33 h 42"/>
                <a:gd name="T102" fmla="*/ 14 w 45"/>
                <a:gd name="T103" fmla="*/ 12 h 42"/>
                <a:gd name="T104" fmla="*/ 14 w 45"/>
                <a:gd name="T105" fmla="*/ 23 h 42"/>
                <a:gd name="T106" fmla="*/ 14 w 45"/>
                <a:gd name="T107" fmla="*/ 34 h 42"/>
                <a:gd name="T108" fmla="*/ 9 w 45"/>
                <a:gd name="T109" fmla="*/ 35 h 42"/>
                <a:gd name="T110" fmla="*/ 12 w 45"/>
                <a:gd name="T111" fmla="*/ 12 h 42"/>
                <a:gd name="T112" fmla="*/ 10 w 45"/>
                <a:gd name="T113" fmla="*/ 23 h 42"/>
                <a:gd name="T114" fmla="*/ 9 w 45"/>
                <a:gd name="T115" fmla="*/ 34 h 42"/>
                <a:gd name="T116" fmla="*/ 9 w 45"/>
                <a:gd name="T117" fmla="*/ 11 h 42"/>
                <a:gd name="T118" fmla="*/ 9 w 45"/>
                <a:gd name="T119" fmla="*/ 35 h 42"/>
                <a:gd name="T120" fmla="*/ 8 w 45"/>
                <a:gd name="T121" fmla="*/ 19 h 42"/>
                <a:gd name="T122" fmla="*/ 9 w 45"/>
                <a:gd name="T123" fmla="*/ 33 h 42"/>
                <a:gd name="T124" fmla="*/ 9 w 45"/>
                <a:gd name="T12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6"/>
                    <a:pt x="33" y="7"/>
                    <a:pt x="33" y="7"/>
                  </a:cubicBezTo>
                  <a:cubicBezTo>
                    <a:pt x="34" y="7"/>
                    <a:pt x="36" y="7"/>
                    <a:pt x="38" y="7"/>
                  </a:cubicBezTo>
                  <a:cubicBezTo>
                    <a:pt x="41" y="9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9"/>
                  </a:cubicBezTo>
                  <a:cubicBezTo>
                    <a:pt x="41" y="19"/>
                    <a:pt x="42" y="20"/>
                    <a:pt x="43" y="22"/>
                  </a:cubicBezTo>
                  <a:cubicBezTo>
                    <a:pt x="45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7" y="31"/>
                    <a:pt x="36" y="31"/>
                  </a:cubicBezTo>
                  <a:cubicBezTo>
                    <a:pt x="37" y="33"/>
                    <a:pt x="37" y="34"/>
                    <a:pt x="36" y="36"/>
                  </a:cubicBezTo>
                  <a:cubicBezTo>
                    <a:pt x="35" y="39"/>
                    <a:pt x="33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40"/>
                    <a:pt x="35" y="38"/>
                    <a:pt x="36" y="36"/>
                  </a:cubicBezTo>
                  <a:cubicBezTo>
                    <a:pt x="36" y="34"/>
                    <a:pt x="36" y="31"/>
                    <a:pt x="34" y="30"/>
                  </a:cubicBezTo>
                  <a:cubicBezTo>
                    <a:pt x="36" y="30"/>
                    <a:pt x="37" y="31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2" y="13"/>
                    <a:pt x="41" y="9"/>
                    <a:pt x="37" y="8"/>
                  </a:cubicBezTo>
                  <a:cubicBezTo>
                    <a:pt x="35" y="7"/>
                    <a:pt x="33" y="8"/>
                    <a:pt x="32" y="9"/>
                  </a:cubicBezTo>
                  <a:cubicBezTo>
                    <a:pt x="32" y="8"/>
                    <a:pt x="32" y="7"/>
                    <a:pt x="32" y="5"/>
                  </a:cubicBezTo>
                  <a:cubicBezTo>
                    <a:pt x="32" y="4"/>
                    <a:pt x="31" y="3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9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3" y="29"/>
                    <a:pt x="31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1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9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2" y="36"/>
                    <a:pt x="33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4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1" y="32"/>
                    <a:pt x="32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0" y="27"/>
                    <a:pt x="30" y="26"/>
                    <a:pt x="30" y="24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30"/>
                  </a:cubicBezTo>
                  <a:cubicBezTo>
                    <a:pt x="35" y="30"/>
                    <a:pt x="35" y="30"/>
                    <a:pt x="36" y="30"/>
                  </a:cubicBezTo>
                  <a:cubicBezTo>
                    <a:pt x="40" y="30"/>
                    <a:pt x="43" y="28"/>
                    <a:pt x="43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5"/>
                  </a:cubicBezTo>
                  <a:cubicBezTo>
                    <a:pt x="34" y="26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5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9" y="24"/>
                    <a:pt x="39" y="25"/>
                    <a:pt x="38" y="26"/>
                  </a:cubicBezTo>
                  <a:cubicBezTo>
                    <a:pt x="37" y="27"/>
                    <a:pt x="35" y="27"/>
                    <a:pt x="34" y="25"/>
                  </a:cubicBezTo>
                  <a:cubicBezTo>
                    <a:pt x="33" y="23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2" y="20"/>
                    <a:pt x="34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5" y="27"/>
                    <a:pt x="37" y="28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5"/>
                    <a:pt x="40" y="23"/>
                    <a:pt x="38" y="23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36" y="23"/>
                    <a:pt x="36" y="22"/>
                    <a:pt x="36" y="23"/>
                  </a:cubicBezTo>
                  <a:cubicBezTo>
                    <a:pt x="35" y="24"/>
                    <a:pt x="36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6"/>
                    <a:pt x="35" y="25"/>
                    <a:pt x="35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30"/>
                  </a:cubicBezTo>
                  <a:cubicBezTo>
                    <a:pt x="35" y="30"/>
                    <a:pt x="35" y="29"/>
                    <a:pt x="34" y="29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8"/>
                  </a:moveTo>
                  <a:cubicBezTo>
                    <a:pt x="31" y="19"/>
                    <a:pt x="33" y="20"/>
                    <a:pt x="35" y="20"/>
                  </a:cubicBezTo>
                  <a:cubicBezTo>
                    <a:pt x="35" y="20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6"/>
                    <a:pt x="42" y="11"/>
                    <a:pt x="39" y="9"/>
                  </a:cubicBezTo>
                  <a:cubicBezTo>
                    <a:pt x="37" y="7"/>
                    <a:pt x="34" y="7"/>
                    <a:pt x="32" y="10"/>
                  </a:cubicBezTo>
                  <a:cubicBezTo>
                    <a:pt x="30" y="12"/>
                    <a:pt x="31" y="15"/>
                    <a:pt x="33" y="15"/>
                  </a:cubicBezTo>
                  <a:cubicBezTo>
                    <a:pt x="34" y="16"/>
                    <a:pt x="36" y="16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4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6"/>
                    <a:pt x="30" y="13"/>
                    <a:pt x="31" y="11"/>
                  </a:cubicBezTo>
                  <a:cubicBezTo>
                    <a:pt x="31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2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6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2"/>
                    <a:pt x="36" y="11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2" y="14"/>
                    <a:pt x="31" y="12"/>
                    <a:pt x="32" y="10"/>
                  </a:cubicBezTo>
                  <a:cubicBezTo>
                    <a:pt x="34" y="8"/>
                    <a:pt x="37" y="8"/>
                    <a:pt x="38" y="10"/>
                  </a:cubicBezTo>
                  <a:cubicBezTo>
                    <a:pt x="41" y="12"/>
                    <a:pt x="41" y="15"/>
                    <a:pt x="38" y="17"/>
                  </a:cubicBezTo>
                  <a:cubicBezTo>
                    <a:pt x="38" y="18"/>
                    <a:pt x="37" y="18"/>
                    <a:pt x="37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1" y="11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6"/>
                    <a:pt x="31" y="7"/>
                  </a:cubicBezTo>
                  <a:cubicBezTo>
                    <a:pt x="31" y="8"/>
                    <a:pt x="31" y="9"/>
                    <a:pt x="31" y="9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8" y="40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9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4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9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9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9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1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4"/>
                    <a:pt x="27" y="26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7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9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9" y="30"/>
                    <a:pt x="28" y="31"/>
                    <a:pt x="27" y="32"/>
                  </a:cubicBezTo>
                  <a:cubicBezTo>
                    <a:pt x="27" y="34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9"/>
                  </a:cubicBezTo>
                  <a:close/>
                  <a:moveTo>
                    <a:pt x="30" y="30"/>
                  </a:moveTo>
                  <a:cubicBezTo>
                    <a:pt x="29" y="30"/>
                    <a:pt x="28" y="31"/>
                    <a:pt x="28" y="32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9" y="35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8" y="24"/>
                    <a:pt x="29" y="22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4"/>
                    <a:pt x="27" y="25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9" y="24"/>
                    <a:pt x="29" y="20"/>
                    <a:pt x="28" y="18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8" y="9"/>
                    <a:pt x="29" y="7"/>
                    <a:pt x="28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6" y="10"/>
                    <a:pt x="26" y="9"/>
                    <a:pt x="26" y="9"/>
                  </a:cubicBezTo>
                  <a:cubicBezTo>
                    <a:pt x="27" y="9"/>
                    <a:pt x="28" y="8"/>
                    <a:pt x="28" y="7"/>
                  </a:cubicBezTo>
                  <a:cubicBezTo>
                    <a:pt x="28" y="6"/>
                    <a:pt x="27" y="5"/>
                    <a:pt x="27" y="6"/>
                  </a:cubicBezTo>
                  <a:cubicBezTo>
                    <a:pt x="27" y="6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6" y="9"/>
                  </a:cubicBezTo>
                  <a:lnTo>
                    <a:pt x="26" y="10"/>
                  </a:ln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39"/>
                  </a:moveTo>
                  <a:cubicBezTo>
                    <a:pt x="26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5" y="31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8"/>
                    <a:pt x="26" y="2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5" y="36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38"/>
                  </a:moveTo>
                  <a:cubicBezTo>
                    <a:pt x="25" y="38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0"/>
                  </a:moveTo>
                  <a:cubicBezTo>
                    <a:pt x="25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2"/>
                    <a:pt x="25" y="32"/>
                  </a:cubicBezTo>
                  <a:lnTo>
                    <a:pt x="25" y="30"/>
                  </a:lnTo>
                  <a:close/>
                  <a:moveTo>
                    <a:pt x="23" y="1"/>
                  </a:moveTo>
                  <a:cubicBezTo>
                    <a:pt x="23" y="1"/>
                    <a:pt x="23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4" y="39"/>
                  </a:moveTo>
                  <a:cubicBezTo>
                    <a:pt x="24" y="40"/>
                    <a:pt x="23" y="40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4" y="1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10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4" y="30"/>
                    <a:pt x="24" y="29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3" y="39"/>
                  </a:moveTo>
                  <a:cubicBezTo>
                    <a:pt x="24" y="38"/>
                    <a:pt x="24" y="37"/>
                    <a:pt x="24" y="35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7"/>
                    <a:pt x="23" y="38"/>
                    <a:pt x="23" y="38"/>
                  </a:cubicBezTo>
                  <a:lnTo>
                    <a:pt x="23" y="39"/>
                  </a:lnTo>
                  <a:close/>
                  <a:moveTo>
                    <a:pt x="21" y="3"/>
                  </a:moveTo>
                  <a:cubicBezTo>
                    <a:pt x="21" y="2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3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2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3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9"/>
                    <a:pt x="22" y="9"/>
                    <a:pt x="23" y="9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2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2" y="29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3" y="32"/>
                  </a:cubicBezTo>
                  <a:close/>
                  <a:moveTo>
                    <a:pt x="23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2" y="33"/>
                    <a:pt x="23" y="34"/>
                  </a:cubicBezTo>
                  <a:cubicBezTo>
                    <a:pt x="23" y="33"/>
                    <a:pt x="23" y="33"/>
                    <a:pt x="23" y="33"/>
                  </a:cubicBezTo>
                  <a:close/>
                  <a:moveTo>
                    <a:pt x="23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2" y="40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10"/>
                    <a:pt x="21" y="11"/>
                    <a:pt x="21" y="11"/>
                  </a:cubicBezTo>
                  <a:close/>
                  <a:moveTo>
                    <a:pt x="20" y="4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7"/>
                  </a:moveTo>
                  <a:cubicBezTo>
                    <a:pt x="21" y="6"/>
                    <a:pt x="21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7"/>
                    <a:pt x="20" y="37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1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4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  <a:moveTo>
                    <a:pt x="19" y="3"/>
                  </a:moveTo>
                  <a:cubicBezTo>
                    <a:pt x="19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42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7"/>
                    <a:pt x="20" y="36"/>
                  </a:cubicBezTo>
                  <a:cubicBezTo>
                    <a:pt x="20" y="36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6" y="2"/>
                  </a:moveTo>
                  <a:cubicBezTo>
                    <a:pt x="17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8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9" y="42"/>
                  </a:moveTo>
                  <a:cubicBezTo>
                    <a:pt x="18" y="42"/>
                    <a:pt x="17" y="42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9" y="4"/>
                  </a:moveTo>
                  <a:cubicBezTo>
                    <a:pt x="18" y="3"/>
                    <a:pt x="17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6"/>
                    <a:pt x="17" y="17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8"/>
                    <a:pt x="16" y="21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6" y="20"/>
                    <a:pt x="17" y="18"/>
                    <a:pt x="18" y="16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7" y="21"/>
                    <a:pt x="17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7" y="25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8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8" y="28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9"/>
                    <a:pt x="17" y="29"/>
                    <a:pt x="16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7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6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8" y="40"/>
                    <a:pt x="17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6" y="13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8" y="10"/>
                  </a:cubicBezTo>
                  <a:cubicBezTo>
                    <a:pt x="18" y="8"/>
                    <a:pt x="17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6"/>
                    <a:pt x="19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7" y="12"/>
                    <a:pt x="16" y="13"/>
                  </a:cubicBezTo>
                  <a:close/>
                  <a:moveTo>
                    <a:pt x="16" y="11"/>
                  </a:moveTo>
                  <a:cubicBezTo>
                    <a:pt x="17" y="11"/>
                    <a:pt x="17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9"/>
                    <a:pt x="17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lnTo>
                    <a:pt x="16" y="11"/>
                  </a:lnTo>
                  <a:close/>
                  <a:moveTo>
                    <a:pt x="14" y="2"/>
                  </a:move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6" y="11"/>
                    <a:pt x="16" y="10"/>
                  </a:cubicBezTo>
                  <a:close/>
                  <a:moveTo>
                    <a:pt x="16" y="12"/>
                  </a:moveTo>
                  <a:cubicBezTo>
                    <a:pt x="16" y="12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6"/>
                    <a:pt x="15" y="15"/>
                    <a:pt x="14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5" y="21"/>
                    <a:pt x="15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lose/>
                  <a:moveTo>
                    <a:pt x="16" y="25"/>
                  </a:moveTo>
                  <a:cubicBezTo>
                    <a:pt x="16" y="24"/>
                    <a:pt x="15" y="24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8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5" y="30"/>
                    <a:pt x="15" y="30"/>
                  </a:cubicBezTo>
                  <a:cubicBezTo>
                    <a:pt x="15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29"/>
                    <a:pt x="16" y="29"/>
                    <a:pt x="16" y="28"/>
                  </a:cubicBezTo>
                  <a:close/>
                  <a:moveTo>
                    <a:pt x="16" y="29"/>
                  </a:moveTo>
                  <a:cubicBezTo>
                    <a:pt x="16" y="30"/>
                    <a:pt x="15" y="30"/>
                    <a:pt x="15" y="30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4"/>
                    <a:pt x="16" y="34"/>
                  </a:cubicBezTo>
                  <a:close/>
                  <a:moveTo>
                    <a:pt x="16" y="39"/>
                  </a:moveTo>
                  <a:cubicBezTo>
                    <a:pt x="15" y="39"/>
                    <a:pt x="15" y="38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lnTo>
                    <a:pt x="16" y="39"/>
                  </a:lnTo>
                  <a:close/>
                  <a:moveTo>
                    <a:pt x="12" y="2"/>
                  </a:move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14" y="40"/>
                  </a:moveTo>
                  <a:cubicBezTo>
                    <a:pt x="13" y="39"/>
                    <a:pt x="13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5"/>
                    <a:pt x="13" y="37"/>
                  </a:cubicBezTo>
                  <a:cubicBezTo>
                    <a:pt x="13" y="37"/>
                    <a:pt x="14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4" y="3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3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7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2"/>
                    <a:pt x="14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2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3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4" y="22"/>
                    <a:pt x="14" y="22"/>
                  </a:cubicBezTo>
                  <a:close/>
                  <a:moveTo>
                    <a:pt x="14" y="23"/>
                  </a:moveTo>
                  <a:cubicBezTo>
                    <a:pt x="14" y="23"/>
                    <a:pt x="13" y="23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4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6"/>
                    <a:pt x="13" y="3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5"/>
                    <a:pt x="14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3"/>
                  </a:moveTo>
                  <a:cubicBezTo>
                    <a:pt x="13" y="33"/>
                    <a:pt x="13" y="32"/>
                    <a:pt x="13" y="32"/>
                  </a:cubicBezTo>
                  <a:cubicBezTo>
                    <a:pt x="14" y="30"/>
                    <a:pt x="14" y="28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3" y="32"/>
                    <a:pt x="13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9"/>
                    <a:pt x="12" y="19"/>
                  </a:cubicBezTo>
                  <a:close/>
                  <a:moveTo>
                    <a:pt x="9" y="5"/>
                  </a:moveTo>
                  <a:cubicBezTo>
                    <a:pt x="10" y="3"/>
                    <a:pt x="11" y="3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2" y="37"/>
                  </a:move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7"/>
                    <a:pt x="12" y="37"/>
                    <a:pt x="12" y="37"/>
                  </a:cubicBezTo>
                  <a:close/>
                  <a:moveTo>
                    <a:pt x="12" y="3"/>
                  </a:moveTo>
                  <a:cubicBezTo>
                    <a:pt x="12" y="3"/>
                    <a:pt x="11" y="4"/>
                    <a:pt x="11" y="4"/>
                  </a:cubicBezTo>
                  <a:cubicBezTo>
                    <a:pt x="9" y="7"/>
                    <a:pt x="9" y="10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0"/>
                    <a:pt x="10" y="7"/>
                    <a:pt x="11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2" y="13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18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1"/>
                    <a:pt x="13" y="18"/>
                    <a:pt x="11" y="16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lose/>
                  <a:moveTo>
                    <a:pt x="12" y="22"/>
                  </a:move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lose/>
                  <a:moveTo>
                    <a:pt x="12" y="25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0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6"/>
                    <a:pt x="12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32"/>
                  </a:moveTo>
                  <a:cubicBezTo>
                    <a:pt x="12" y="33"/>
                    <a:pt x="11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9" y="31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29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2" y="28"/>
                    <a:pt x="12" y="29"/>
                  </a:cubicBezTo>
                  <a:cubicBezTo>
                    <a:pt x="12" y="30"/>
                    <a:pt x="12" y="29"/>
                    <a:pt x="12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0" y="31"/>
                    <a:pt x="10" y="31"/>
                    <a:pt x="9" y="31"/>
                  </a:cubicBezTo>
                  <a:close/>
                  <a:moveTo>
                    <a:pt x="9" y="22"/>
                  </a:moveTo>
                  <a:cubicBezTo>
                    <a:pt x="11" y="21"/>
                    <a:pt x="12" y="19"/>
                    <a:pt x="11" y="17"/>
                  </a:cubicBezTo>
                  <a:cubicBezTo>
                    <a:pt x="11" y="16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9"/>
                    <a:pt x="10" y="20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11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0" y="12"/>
                    <a:pt x="10" y="11"/>
                    <a:pt x="9" y="11"/>
                  </a:cubicBezTo>
                  <a:close/>
                  <a:moveTo>
                    <a:pt x="6" y="23"/>
                  </a:moveTo>
                  <a:cubicBezTo>
                    <a:pt x="4" y="23"/>
                    <a:pt x="3" y="22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20"/>
                  </a:cubicBezTo>
                  <a:cubicBezTo>
                    <a:pt x="4" y="22"/>
                    <a:pt x="6" y="23"/>
                    <a:pt x="8" y="23"/>
                  </a:cubicBezTo>
                  <a:cubicBezTo>
                    <a:pt x="7" y="23"/>
                    <a:pt x="6" y="24"/>
                    <a:pt x="5" y="25"/>
                  </a:cubicBezTo>
                  <a:cubicBezTo>
                    <a:pt x="3" y="29"/>
                    <a:pt x="4" y="33"/>
                    <a:pt x="8" y="34"/>
                  </a:cubicBezTo>
                  <a:cubicBezTo>
                    <a:pt x="8" y="34"/>
                    <a:pt x="9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4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lose/>
                  <a:moveTo>
                    <a:pt x="9" y="12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5" y="11"/>
                    <a:pt x="2" y="14"/>
                    <a:pt x="3" y="18"/>
                  </a:cubicBezTo>
                  <a:cubicBezTo>
                    <a:pt x="3" y="20"/>
                    <a:pt x="5" y="23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1"/>
                    <a:pt x="8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4"/>
                  </a:moveTo>
                  <a:cubicBezTo>
                    <a:pt x="8" y="14"/>
                    <a:pt x="7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7" y="16"/>
                    <a:pt x="8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7" y="23"/>
                    <a:pt x="6" y="24"/>
                  </a:cubicBezTo>
                  <a:cubicBezTo>
                    <a:pt x="4" y="26"/>
                    <a:pt x="3" y="30"/>
                    <a:pt x="6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3"/>
                    <a:pt x="7" y="33"/>
                    <a:pt x="7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4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25"/>
                  </a:moveTo>
                  <a:cubicBezTo>
                    <a:pt x="8" y="26"/>
                    <a:pt x="7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lose/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8" y="29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" name="文本框 34">
            <a:extLst>
              <a:ext uri="{FF2B5EF4-FFF2-40B4-BE49-F238E27FC236}">
                <a16:creationId xmlns:a16="http://schemas.microsoft.com/office/drawing/2014/main" id="{66C58794-3E54-442E-9735-BAFD62C8F463}"/>
              </a:ext>
            </a:extLst>
          </p:cNvPr>
          <p:cNvSpPr txBox="1"/>
          <p:nvPr/>
        </p:nvSpPr>
        <p:spPr>
          <a:xfrm>
            <a:off x="2147173" y="3048735"/>
            <a:ext cx="1415772" cy="15696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9600" dirty="0">
                <a:latin typeface="华文隶书" panose="02010800040101010101" pitchFamily="2" charset="-122"/>
                <a:ea typeface="华文隶书" panose="02010800040101010101" pitchFamily="2" charset="-122"/>
              </a:rPr>
              <a:t>叁</a:t>
            </a:r>
          </a:p>
        </p:txBody>
      </p:sp>
      <p:sp>
        <p:nvSpPr>
          <p:cNvPr id="37" name="TextBox 13">
            <a:extLst>
              <a:ext uri="{FF2B5EF4-FFF2-40B4-BE49-F238E27FC236}">
                <a16:creationId xmlns:a16="http://schemas.microsoft.com/office/drawing/2014/main" id="{673BB06D-F787-4705-A6F2-0CB7EB61A523}"/>
              </a:ext>
            </a:extLst>
          </p:cNvPr>
          <p:cNvSpPr txBox="1"/>
          <p:nvPr/>
        </p:nvSpPr>
        <p:spPr>
          <a:xfrm>
            <a:off x="3884374" y="3191193"/>
            <a:ext cx="6179460" cy="83099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5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</a:t>
            </a:r>
            <a:endParaRPr lang="en-US" altLang="zh-CN" sz="5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43" name="矩形 42">
            <a:extLst>
              <a:ext uri="{FF2B5EF4-FFF2-40B4-BE49-F238E27FC236}">
                <a16:creationId xmlns:a16="http://schemas.microsoft.com/office/drawing/2014/main" id="{24E6D709-FD5C-428D-B5CA-A0D01C9A1319}"/>
              </a:ext>
            </a:extLst>
          </p:cNvPr>
          <p:cNvSpPr/>
          <p:nvPr/>
        </p:nvSpPr>
        <p:spPr>
          <a:xfrm>
            <a:off x="3884374" y="3664603"/>
            <a:ext cx="565731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800" dirty="0">
                <a:latin typeface="华文隶书" panose="02010800040101010101" pitchFamily="2" charset="-122"/>
                <a:ea typeface="华文隶书" panose="02010800040101010101" pitchFamily="2" charset="-122"/>
              </a:rPr>
              <a:t>Click here to edit content</a:t>
            </a:r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4699E44F-10C3-494B-8147-2C4E5EEBC703}"/>
              </a:ext>
            </a:extLst>
          </p:cNvPr>
          <p:cNvSpPr>
            <a:spLocks noEditPoints="1"/>
          </p:cNvSpPr>
          <p:nvPr/>
        </p:nvSpPr>
        <p:spPr bwMode="auto">
          <a:xfrm>
            <a:off x="5303520" y="-72136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CDAE6D"/>
              </a:solidFill>
            </a:endParaRPr>
          </a:p>
        </p:txBody>
      </p:sp>
      <p:sp>
        <p:nvSpPr>
          <p:cNvPr id="67" name="Freeform 1797">
            <a:extLst>
              <a:ext uri="{FF2B5EF4-FFF2-40B4-BE49-F238E27FC236}">
                <a16:creationId xmlns:a16="http://schemas.microsoft.com/office/drawing/2014/main" id="{16CEF67E-EE33-42D9-B5AD-90EEBB489D6D}"/>
              </a:ext>
            </a:extLst>
          </p:cNvPr>
          <p:cNvSpPr>
            <a:spLocks noEditPoints="1"/>
          </p:cNvSpPr>
          <p:nvPr/>
        </p:nvSpPr>
        <p:spPr bwMode="auto">
          <a:xfrm>
            <a:off x="-52154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1797">
            <a:extLst>
              <a:ext uri="{FF2B5EF4-FFF2-40B4-BE49-F238E27FC236}">
                <a16:creationId xmlns:a16="http://schemas.microsoft.com/office/drawing/2014/main" id="{37669971-624D-44C4-B438-63687002DB3B}"/>
              </a:ext>
            </a:extLst>
          </p:cNvPr>
          <p:cNvSpPr>
            <a:spLocks noEditPoints="1"/>
          </p:cNvSpPr>
          <p:nvPr/>
        </p:nvSpPr>
        <p:spPr bwMode="auto">
          <a:xfrm>
            <a:off x="11221720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6328378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8A021BDD-C47E-4179-8A84-CA85ADE6840C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797">
            <a:extLst>
              <a:ext uri="{FF2B5EF4-FFF2-40B4-BE49-F238E27FC236}">
                <a16:creationId xmlns:a16="http://schemas.microsoft.com/office/drawing/2014/main" id="{E935822A-4446-4805-A88A-45C059B1745F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5E14C87E-BCC1-410E-A2A4-D5B40545366E}"/>
              </a:ext>
            </a:extLst>
          </p:cNvPr>
          <p:cNvSpPr txBox="1"/>
          <p:nvPr/>
        </p:nvSpPr>
        <p:spPr>
          <a:xfrm>
            <a:off x="5798483" y="153135"/>
            <a:ext cx="646331" cy="646331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latin typeface="华文隶书" panose="02010800040101010101" pitchFamily="2" charset="-122"/>
                <a:ea typeface="华文隶书" panose="02010800040101010101" pitchFamily="2" charset="-122"/>
              </a:rPr>
              <a:t>叁</a:t>
            </a: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75E26630-4D26-44F7-BC61-0777C45FB138}"/>
              </a:ext>
            </a:extLst>
          </p:cNvPr>
          <p:cNvSpPr/>
          <p:nvPr/>
        </p:nvSpPr>
        <p:spPr>
          <a:xfrm>
            <a:off x="4795520" y="2044155"/>
            <a:ext cx="1181645" cy="1181645"/>
          </a:xfrm>
          <a:prstGeom prst="ellipse">
            <a:avLst/>
          </a:prstGeom>
          <a:solidFill>
            <a:srgbClr val="7C0F0D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5FCADA5F-D524-4B9D-A0BA-E2EC022721A8}"/>
              </a:ext>
            </a:extLst>
          </p:cNvPr>
          <p:cNvSpPr/>
          <p:nvPr/>
        </p:nvSpPr>
        <p:spPr>
          <a:xfrm>
            <a:off x="1500751" y="2373853"/>
            <a:ext cx="2843733" cy="103412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9" name="TextBox 13">
            <a:extLst>
              <a:ext uri="{FF2B5EF4-FFF2-40B4-BE49-F238E27FC236}">
                <a16:creationId xmlns:a16="http://schemas.microsoft.com/office/drawing/2014/main" id="{202DF168-CA24-4C61-A51F-EF6D3FBD9FA0}"/>
              </a:ext>
            </a:extLst>
          </p:cNvPr>
          <p:cNvSpPr txBox="1"/>
          <p:nvPr/>
        </p:nvSpPr>
        <p:spPr>
          <a:xfrm>
            <a:off x="2181471" y="1987567"/>
            <a:ext cx="1294333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1600" b="1" dirty="0">
                <a:latin typeface="Arial" panose="020B0604020202020204" pitchFamily="34" charset="0"/>
                <a:ea typeface="华文隶书" panose="02010800040101010101" pitchFamily="2" charset="-122"/>
                <a:sym typeface="Arial" panose="020B0604020202020204" pitchFamily="34" charset="0"/>
              </a:rPr>
              <a:t>单击编辑标题</a:t>
            </a:r>
            <a:endParaRPr lang="en-US" sz="1600" b="1" dirty="0">
              <a:latin typeface="Arial" panose="020B0604020202020204" pitchFamily="34" charset="0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CF6D58D7-6357-4920-83D6-BF9E6A2677CA}"/>
              </a:ext>
            </a:extLst>
          </p:cNvPr>
          <p:cNvSpPr/>
          <p:nvPr/>
        </p:nvSpPr>
        <p:spPr>
          <a:xfrm>
            <a:off x="7901551" y="2373853"/>
            <a:ext cx="2843733" cy="103412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1" name="TextBox 13">
            <a:extLst>
              <a:ext uri="{FF2B5EF4-FFF2-40B4-BE49-F238E27FC236}">
                <a16:creationId xmlns:a16="http://schemas.microsoft.com/office/drawing/2014/main" id="{D5D2EB78-2723-4361-8461-3BF00B570C40}"/>
              </a:ext>
            </a:extLst>
          </p:cNvPr>
          <p:cNvSpPr txBox="1"/>
          <p:nvPr/>
        </p:nvSpPr>
        <p:spPr>
          <a:xfrm>
            <a:off x="8582271" y="1987567"/>
            <a:ext cx="1294333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1600" b="1" dirty="0">
                <a:latin typeface="Arial" panose="020B0604020202020204" pitchFamily="34" charset="0"/>
                <a:ea typeface="华文隶书" panose="02010800040101010101" pitchFamily="2" charset="-122"/>
                <a:sym typeface="Arial" panose="020B0604020202020204" pitchFamily="34" charset="0"/>
              </a:rPr>
              <a:t>单击编辑标题</a:t>
            </a:r>
            <a:endParaRPr lang="en-US" sz="1600" b="1" dirty="0">
              <a:latin typeface="Arial" panose="020B0604020202020204" pitchFamily="34" charset="0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BDC6FF2B-4D13-4257-8255-9147EB2D61E0}"/>
              </a:ext>
            </a:extLst>
          </p:cNvPr>
          <p:cNvSpPr/>
          <p:nvPr/>
        </p:nvSpPr>
        <p:spPr>
          <a:xfrm>
            <a:off x="1500751" y="4440553"/>
            <a:ext cx="2843733" cy="103412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3" name="TextBox 13">
            <a:extLst>
              <a:ext uri="{FF2B5EF4-FFF2-40B4-BE49-F238E27FC236}">
                <a16:creationId xmlns:a16="http://schemas.microsoft.com/office/drawing/2014/main" id="{F185B121-B8AC-4EAE-B910-030139DD6D36}"/>
              </a:ext>
            </a:extLst>
          </p:cNvPr>
          <p:cNvSpPr txBox="1"/>
          <p:nvPr/>
        </p:nvSpPr>
        <p:spPr>
          <a:xfrm>
            <a:off x="2181471" y="4054267"/>
            <a:ext cx="1294333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1600" b="1" dirty="0">
                <a:latin typeface="Arial" panose="020B0604020202020204" pitchFamily="34" charset="0"/>
                <a:ea typeface="华文隶书" panose="02010800040101010101" pitchFamily="2" charset="-122"/>
                <a:sym typeface="Arial" panose="020B0604020202020204" pitchFamily="34" charset="0"/>
              </a:rPr>
              <a:t>单击编辑标题</a:t>
            </a:r>
            <a:endParaRPr lang="en-US" sz="1600" b="1" dirty="0">
              <a:latin typeface="Arial" panose="020B0604020202020204" pitchFamily="34" charset="0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9777666A-D28D-4D37-A8D6-69088D8610DA}"/>
              </a:ext>
            </a:extLst>
          </p:cNvPr>
          <p:cNvSpPr/>
          <p:nvPr/>
        </p:nvSpPr>
        <p:spPr>
          <a:xfrm>
            <a:off x="7897598" y="4440553"/>
            <a:ext cx="2843733" cy="103412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5" name="TextBox 13">
            <a:extLst>
              <a:ext uri="{FF2B5EF4-FFF2-40B4-BE49-F238E27FC236}">
                <a16:creationId xmlns:a16="http://schemas.microsoft.com/office/drawing/2014/main" id="{69976A6F-191A-48F2-A472-98662481BC65}"/>
              </a:ext>
            </a:extLst>
          </p:cNvPr>
          <p:cNvSpPr txBox="1"/>
          <p:nvPr/>
        </p:nvSpPr>
        <p:spPr>
          <a:xfrm>
            <a:off x="8578318" y="4054267"/>
            <a:ext cx="1294333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1600" b="1" dirty="0">
                <a:latin typeface="Arial" panose="020B0604020202020204" pitchFamily="34" charset="0"/>
                <a:ea typeface="华文隶书" panose="02010800040101010101" pitchFamily="2" charset="-122"/>
                <a:sym typeface="Arial" panose="020B0604020202020204" pitchFamily="34" charset="0"/>
              </a:rPr>
              <a:t>单击编辑标题</a:t>
            </a:r>
            <a:endParaRPr lang="en-US" sz="1600" b="1" dirty="0">
              <a:latin typeface="Arial" panose="020B0604020202020204" pitchFamily="34" charset="0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C3946BFB-A4A0-4E07-86BB-8FA80A920AA2}"/>
              </a:ext>
            </a:extLst>
          </p:cNvPr>
          <p:cNvSpPr/>
          <p:nvPr/>
        </p:nvSpPr>
        <p:spPr>
          <a:xfrm>
            <a:off x="6268720" y="3618955"/>
            <a:ext cx="1181645" cy="1181645"/>
          </a:xfrm>
          <a:prstGeom prst="ellipse">
            <a:avLst/>
          </a:prstGeom>
          <a:solidFill>
            <a:srgbClr val="7C0F0D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2F05965B-AA07-4094-9849-47787C74879D}"/>
              </a:ext>
            </a:extLst>
          </p:cNvPr>
          <p:cNvSpPr/>
          <p:nvPr/>
        </p:nvSpPr>
        <p:spPr>
          <a:xfrm>
            <a:off x="6268720" y="2044155"/>
            <a:ext cx="1181645" cy="1181645"/>
          </a:xfrm>
          <a:prstGeom prst="ellipse">
            <a:avLst/>
          </a:prstGeom>
          <a:solidFill>
            <a:srgbClr val="7C0F0D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chemeClr val="tx1"/>
              </a:solidFill>
              <a:latin typeface="+mj-ea"/>
              <a:ea typeface="+mj-ea"/>
            </a:endParaRPr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CA48F865-3FC5-4F22-AB9A-5E4C1F1AC645}"/>
              </a:ext>
            </a:extLst>
          </p:cNvPr>
          <p:cNvSpPr/>
          <p:nvPr/>
        </p:nvSpPr>
        <p:spPr>
          <a:xfrm>
            <a:off x="4795520" y="3618955"/>
            <a:ext cx="1181645" cy="1181645"/>
          </a:xfrm>
          <a:prstGeom prst="ellipse">
            <a:avLst/>
          </a:prstGeom>
          <a:solidFill>
            <a:srgbClr val="7C0F0D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600">
              <a:solidFill>
                <a:schemeClr val="tx1"/>
              </a:solidFill>
              <a:latin typeface="+mj-ea"/>
              <a:ea typeface="+mj-ea"/>
            </a:endParaRPr>
          </a:p>
        </p:txBody>
      </p:sp>
      <p:grpSp>
        <p:nvGrpSpPr>
          <p:cNvPr id="19" name="Group 59">
            <a:extLst>
              <a:ext uri="{FF2B5EF4-FFF2-40B4-BE49-F238E27FC236}">
                <a16:creationId xmlns:a16="http://schemas.microsoft.com/office/drawing/2014/main" id="{32D811E1-8544-49C3-B8E9-E113CC52D5B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32681" y="2360393"/>
            <a:ext cx="899159" cy="525048"/>
            <a:chOff x="1904" y="777"/>
            <a:chExt cx="697" cy="407"/>
          </a:xfrm>
          <a:solidFill>
            <a:schemeClr val="bg1"/>
          </a:solidFill>
        </p:grpSpPr>
        <p:sp>
          <p:nvSpPr>
            <p:cNvPr id="20" name="Freeform 60">
              <a:extLst>
                <a:ext uri="{FF2B5EF4-FFF2-40B4-BE49-F238E27FC236}">
                  <a16:creationId xmlns:a16="http://schemas.microsoft.com/office/drawing/2014/main" id="{59702041-2569-4DAE-BC6F-DDB6CDE15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777"/>
              <a:ext cx="300" cy="407"/>
            </a:xfrm>
            <a:custGeom>
              <a:avLst/>
              <a:gdLst>
                <a:gd name="T0" fmla="*/ 23 w 59"/>
                <a:gd name="T1" fmla="*/ 37 h 79"/>
                <a:gd name="T2" fmla="*/ 0 w 59"/>
                <a:gd name="T3" fmla="*/ 76 h 79"/>
                <a:gd name="T4" fmla="*/ 0 w 59"/>
                <a:gd name="T5" fmla="*/ 79 h 79"/>
                <a:gd name="T6" fmla="*/ 59 w 59"/>
                <a:gd name="T7" fmla="*/ 79 h 79"/>
                <a:gd name="T8" fmla="*/ 59 w 59"/>
                <a:gd name="T9" fmla="*/ 76 h 79"/>
                <a:gd name="T10" fmla="*/ 36 w 59"/>
                <a:gd name="T11" fmla="*/ 37 h 79"/>
                <a:gd name="T12" fmla="*/ 49 w 59"/>
                <a:gd name="T13" fmla="*/ 19 h 79"/>
                <a:gd name="T14" fmla="*/ 29 w 59"/>
                <a:gd name="T15" fmla="*/ 0 h 79"/>
                <a:gd name="T16" fmla="*/ 10 w 59"/>
                <a:gd name="T17" fmla="*/ 19 h 79"/>
                <a:gd name="T18" fmla="*/ 23 w 59"/>
                <a:gd name="T19" fmla="*/ 3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79">
                  <a:moveTo>
                    <a:pt x="23" y="37"/>
                  </a:moveTo>
                  <a:cubicBezTo>
                    <a:pt x="10" y="41"/>
                    <a:pt x="0" y="57"/>
                    <a:pt x="0" y="76"/>
                  </a:cubicBezTo>
                  <a:cubicBezTo>
                    <a:pt x="0" y="77"/>
                    <a:pt x="0" y="78"/>
                    <a:pt x="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8"/>
                    <a:pt x="59" y="77"/>
                    <a:pt x="59" y="76"/>
                  </a:cubicBezTo>
                  <a:cubicBezTo>
                    <a:pt x="59" y="57"/>
                    <a:pt x="49" y="41"/>
                    <a:pt x="36" y="37"/>
                  </a:cubicBezTo>
                  <a:cubicBezTo>
                    <a:pt x="43" y="35"/>
                    <a:pt x="49" y="28"/>
                    <a:pt x="49" y="19"/>
                  </a:cubicBezTo>
                  <a:cubicBezTo>
                    <a:pt x="49" y="9"/>
                    <a:pt x="40" y="0"/>
                    <a:pt x="29" y="0"/>
                  </a:cubicBezTo>
                  <a:cubicBezTo>
                    <a:pt x="19" y="0"/>
                    <a:pt x="10" y="9"/>
                    <a:pt x="10" y="19"/>
                  </a:cubicBezTo>
                  <a:cubicBezTo>
                    <a:pt x="10" y="28"/>
                    <a:pt x="16" y="35"/>
                    <a:pt x="2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1">
              <a:extLst>
                <a:ext uri="{FF2B5EF4-FFF2-40B4-BE49-F238E27FC236}">
                  <a16:creationId xmlns:a16="http://schemas.microsoft.com/office/drawing/2014/main" id="{A6175C6A-9295-4B62-AD85-8F2A5B193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813"/>
              <a:ext cx="219" cy="335"/>
            </a:xfrm>
            <a:custGeom>
              <a:avLst/>
              <a:gdLst>
                <a:gd name="T0" fmla="*/ 19 w 43"/>
                <a:gd name="T1" fmla="*/ 31 h 65"/>
                <a:gd name="T2" fmla="*/ 0 w 43"/>
                <a:gd name="T3" fmla="*/ 64 h 65"/>
                <a:gd name="T4" fmla="*/ 0 w 43"/>
                <a:gd name="T5" fmla="*/ 65 h 65"/>
                <a:gd name="T6" fmla="*/ 35 w 43"/>
                <a:gd name="T7" fmla="*/ 65 h 65"/>
                <a:gd name="T8" fmla="*/ 42 w 43"/>
                <a:gd name="T9" fmla="*/ 42 h 65"/>
                <a:gd name="T10" fmla="*/ 43 w 43"/>
                <a:gd name="T11" fmla="*/ 41 h 65"/>
                <a:gd name="T12" fmla="*/ 30 w 43"/>
                <a:gd name="T13" fmla="*/ 31 h 65"/>
                <a:gd name="T14" fmla="*/ 41 w 43"/>
                <a:gd name="T15" fmla="*/ 16 h 65"/>
                <a:gd name="T16" fmla="*/ 24 w 43"/>
                <a:gd name="T17" fmla="*/ 0 h 65"/>
                <a:gd name="T18" fmla="*/ 8 w 43"/>
                <a:gd name="T19" fmla="*/ 16 h 65"/>
                <a:gd name="T20" fmla="*/ 19 w 43"/>
                <a:gd name="T21" fmla="*/ 3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65">
                  <a:moveTo>
                    <a:pt x="19" y="31"/>
                  </a:moveTo>
                  <a:cubicBezTo>
                    <a:pt x="8" y="34"/>
                    <a:pt x="0" y="47"/>
                    <a:pt x="0" y="64"/>
                  </a:cubicBezTo>
                  <a:cubicBezTo>
                    <a:pt x="0" y="64"/>
                    <a:pt x="0" y="65"/>
                    <a:pt x="0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57"/>
                    <a:pt x="38" y="49"/>
                    <a:pt x="42" y="42"/>
                  </a:cubicBezTo>
                  <a:cubicBezTo>
                    <a:pt x="42" y="42"/>
                    <a:pt x="43" y="41"/>
                    <a:pt x="43" y="41"/>
                  </a:cubicBezTo>
                  <a:cubicBezTo>
                    <a:pt x="39" y="36"/>
                    <a:pt x="35" y="32"/>
                    <a:pt x="30" y="31"/>
                  </a:cubicBezTo>
                  <a:cubicBezTo>
                    <a:pt x="36" y="29"/>
                    <a:pt x="41" y="23"/>
                    <a:pt x="41" y="16"/>
                  </a:cubicBezTo>
                  <a:cubicBezTo>
                    <a:pt x="41" y="7"/>
                    <a:pt x="33" y="0"/>
                    <a:pt x="24" y="0"/>
                  </a:cubicBezTo>
                  <a:cubicBezTo>
                    <a:pt x="15" y="0"/>
                    <a:pt x="8" y="7"/>
                    <a:pt x="8" y="16"/>
                  </a:cubicBezTo>
                  <a:cubicBezTo>
                    <a:pt x="8" y="23"/>
                    <a:pt x="13" y="29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2">
              <a:extLst>
                <a:ext uri="{FF2B5EF4-FFF2-40B4-BE49-F238E27FC236}">
                  <a16:creationId xmlns:a16="http://schemas.microsoft.com/office/drawing/2014/main" id="{DBA43475-3CDD-4145-97F9-B38577DEE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813"/>
              <a:ext cx="219" cy="335"/>
            </a:xfrm>
            <a:custGeom>
              <a:avLst/>
              <a:gdLst>
                <a:gd name="T0" fmla="*/ 13 w 43"/>
                <a:gd name="T1" fmla="*/ 31 h 65"/>
                <a:gd name="T2" fmla="*/ 0 w 43"/>
                <a:gd name="T3" fmla="*/ 41 h 65"/>
                <a:gd name="T4" fmla="*/ 1 w 43"/>
                <a:gd name="T5" fmla="*/ 42 h 65"/>
                <a:gd name="T6" fmla="*/ 8 w 43"/>
                <a:gd name="T7" fmla="*/ 65 h 65"/>
                <a:gd name="T8" fmla="*/ 43 w 43"/>
                <a:gd name="T9" fmla="*/ 65 h 65"/>
                <a:gd name="T10" fmla="*/ 43 w 43"/>
                <a:gd name="T11" fmla="*/ 64 h 65"/>
                <a:gd name="T12" fmla="*/ 24 w 43"/>
                <a:gd name="T13" fmla="*/ 31 h 65"/>
                <a:gd name="T14" fmla="*/ 35 w 43"/>
                <a:gd name="T15" fmla="*/ 16 h 65"/>
                <a:gd name="T16" fmla="*/ 18 w 43"/>
                <a:gd name="T17" fmla="*/ 0 h 65"/>
                <a:gd name="T18" fmla="*/ 2 w 43"/>
                <a:gd name="T19" fmla="*/ 16 h 65"/>
                <a:gd name="T20" fmla="*/ 13 w 43"/>
                <a:gd name="T21" fmla="*/ 3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65">
                  <a:moveTo>
                    <a:pt x="13" y="31"/>
                  </a:moveTo>
                  <a:cubicBezTo>
                    <a:pt x="8" y="32"/>
                    <a:pt x="3" y="36"/>
                    <a:pt x="0" y="41"/>
                  </a:cubicBezTo>
                  <a:cubicBezTo>
                    <a:pt x="0" y="41"/>
                    <a:pt x="0" y="42"/>
                    <a:pt x="1" y="42"/>
                  </a:cubicBezTo>
                  <a:cubicBezTo>
                    <a:pt x="5" y="49"/>
                    <a:pt x="7" y="57"/>
                    <a:pt x="8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4"/>
                    <a:pt x="43" y="64"/>
                  </a:cubicBezTo>
                  <a:cubicBezTo>
                    <a:pt x="43" y="47"/>
                    <a:pt x="35" y="34"/>
                    <a:pt x="24" y="31"/>
                  </a:cubicBezTo>
                  <a:cubicBezTo>
                    <a:pt x="30" y="29"/>
                    <a:pt x="35" y="23"/>
                    <a:pt x="35" y="16"/>
                  </a:cubicBezTo>
                  <a:cubicBezTo>
                    <a:pt x="35" y="7"/>
                    <a:pt x="27" y="0"/>
                    <a:pt x="18" y="0"/>
                  </a:cubicBezTo>
                  <a:cubicBezTo>
                    <a:pt x="9" y="0"/>
                    <a:pt x="2" y="7"/>
                    <a:pt x="2" y="16"/>
                  </a:cubicBezTo>
                  <a:cubicBezTo>
                    <a:pt x="2" y="23"/>
                    <a:pt x="7" y="29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" name="Group 65">
            <a:extLst>
              <a:ext uri="{FF2B5EF4-FFF2-40B4-BE49-F238E27FC236}">
                <a16:creationId xmlns:a16="http://schemas.microsoft.com/office/drawing/2014/main" id="{9E4C6543-EFFB-4765-AEAF-C321935A2F0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14136" y="2336730"/>
            <a:ext cx="921384" cy="583847"/>
            <a:chOff x="2" y="3"/>
            <a:chExt cx="202" cy="128"/>
          </a:xfrm>
          <a:solidFill>
            <a:schemeClr val="bg1"/>
          </a:solidFill>
        </p:grpSpPr>
        <p:sp>
          <p:nvSpPr>
            <p:cNvPr id="24" name="Freeform 66">
              <a:extLst>
                <a:ext uri="{FF2B5EF4-FFF2-40B4-BE49-F238E27FC236}">
                  <a16:creationId xmlns:a16="http://schemas.microsoft.com/office/drawing/2014/main" id="{91206B6C-A7B6-4915-9060-E3ECBCA0D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" y="33"/>
              <a:ext cx="91" cy="98"/>
            </a:xfrm>
            <a:custGeom>
              <a:avLst/>
              <a:gdLst>
                <a:gd name="T0" fmla="*/ 0 w 77"/>
                <a:gd name="T1" fmla="*/ 30 h 83"/>
                <a:gd name="T2" fmla="*/ 14 w 77"/>
                <a:gd name="T3" fmla="*/ 9 h 83"/>
                <a:gd name="T4" fmla="*/ 39 w 77"/>
                <a:gd name="T5" fmla="*/ 0 h 83"/>
                <a:gd name="T6" fmla="*/ 35 w 77"/>
                <a:gd name="T7" fmla="*/ 16 h 83"/>
                <a:gd name="T8" fmla="*/ 49 w 77"/>
                <a:gd name="T9" fmla="*/ 43 h 83"/>
                <a:gd name="T10" fmla="*/ 77 w 77"/>
                <a:gd name="T11" fmla="*/ 57 h 83"/>
                <a:gd name="T12" fmla="*/ 66 w 77"/>
                <a:gd name="T13" fmla="*/ 60 h 83"/>
                <a:gd name="T14" fmla="*/ 64 w 77"/>
                <a:gd name="T15" fmla="*/ 61 h 83"/>
                <a:gd name="T16" fmla="*/ 63 w 77"/>
                <a:gd name="T17" fmla="*/ 62 h 83"/>
                <a:gd name="T18" fmla="*/ 32 w 77"/>
                <a:gd name="T19" fmla="*/ 83 h 83"/>
                <a:gd name="T20" fmla="*/ 39 w 77"/>
                <a:gd name="T21" fmla="*/ 65 h 83"/>
                <a:gd name="T22" fmla="*/ 39 w 77"/>
                <a:gd name="T23" fmla="*/ 61 h 83"/>
                <a:gd name="T24" fmla="*/ 35 w 77"/>
                <a:gd name="T25" fmla="*/ 60 h 83"/>
                <a:gd name="T26" fmla="*/ 0 w 77"/>
                <a:gd name="T27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83">
                  <a:moveTo>
                    <a:pt x="0" y="30"/>
                  </a:moveTo>
                  <a:cubicBezTo>
                    <a:pt x="0" y="22"/>
                    <a:pt x="5" y="15"/>
                    <a:pt x="14" y="9"/>
                  </a:cubicBezTo>
                  <a:cubicBezTo>
                    <a:pt x="21" y="4"/>
                    <a:pt x="30" y="1"/>
                    <a:pt x="39" y="0"/>
                  </a:cubicBezTo>
                  <a:cubicBezTo>
                    <a:pt x="37" y="4"/>
                    <a:pt x="35" y="10"/>
                    <a:pt x="35" y="16"/>
                  </a:cubicBezTo>
                  <a:cubicBezTo>
                    <a:pt x="35" y="26"/>
                    <a:pt x="41" y="36"/>
                    <a:pt x="49" y="43"/>
                  </a:cubicBezTo>
                  <a:cubicBezTo>
                    <a:pt x="57" y="50"/>
                    <a:pt x="67" y="54"/>
                    <a:pt x="77" y="57"/>
                  </a:cubicBezTo>
                  <a:cubicBezTo>
                    <a:pt x="74" y="58"/>
                    <a:pt x="70" y="60"/>
                    <a:pt x="66" y="60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53" y="74"/>
                    <a:pt x="41" y="80"/>
                    <a:pt x="32" y="83"/>
                  </a:cubicBezTo>
                  <a:cubicBezTo>
                    <a:pt x="36" y="77"/>
                    <a:pt x="38" y="70"/>
                    <a:pt x="39" y="65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4" y="55"/>
                    <a:pt x="0" y="43"/>
                    <a:pt x="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">
              <a:extLst>
                <a:ext uri="{FF2B5EF4-FFF2-40B4-BE49-F238E27FC236}">
                  <a16:creationId xmlns:a16="http://schemas.microsoft.com/office/drawing/2014/main" id="{21A73B6E-0151-418C-BC25-976BD501F4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" y="3"/>
              <a:ext cx="155" cy="128"/>
            </a:xfrm>
            <a:custGeom>
              <a:avLst/>
              <a:gdLst>
                <a:gd name="T0" fmla="*/ 131 w 131"/>
                <a:gd name="T1" fmla="*/ 41 h 108"/>
                <a:gd name="T2" fmla="*/ 112 w 131"/>
                <a:gd name="T3" fmla="*/ 13 h 108"/>
                <a:gd name="T4" fmla="*/ 66 w 131"/>
                <a:gd name="T5" fmla="*/ 0 h 108"/>
                <a:gd name="T6" fmla="*/ 65 w 131"/>
                <a:gd name="T7" fmla="*/ 0 h 108"/>
                <a:gd name="T8" fmla="*/ 18 w 131"/>
                <a:gd name="T9" fmla="*/ 13 h 108"/>
                <a:gd name="T10" fmla="*/ 0 w 131"/>
                <a:gd name="T11" fmla="*/ 41 h 108"/>
                <a:gd name="T12" fmla="*/ 47 w 131"/>
                <a:gd name="T13" fmla="*/ 79 h 108"/>
                <a:gd name="T14" fmla="*/ 49 w 131"/>
                <a:gd name="T15" fmla="*/ 79 h 108"/>
                <a:gd name="T16" fmla="*/ 50 w 131"/>
                <a:gd name="T17" fmla="*/ 81 h 108"/>
                <a:gd name="T18" fmla="*/ 90 w 131"/>
                <a:gd name="T19" fmla="*/ 108 h 108"/>
                <a:gd name="T20" fmla="*/ 81 w 131"/>
                <a:gd name="T21" fmla="*/ 85 h 108"/>
                <a:gd name="T22" fmla="*/ 81 w 131"/>
                <a:gd name="T23" fmla="*/ 80 h 108"/>
                <a:gd name="T24" fmla="*/ 86 w 131"/>
                <a:gd name="T25" fmla="*/ 78 h 108"/>
                <a:gd name="T26" fmla="*/ 131 w 131"/>
                <a:gd name="T27" fmla="*/ 41 h 108"/>
                <a:gd name="T28" fmla="*/ 26 w 131"/>
                <a:gd name="T29" fmla="*/ 25 h 108"/>
                <a:gd name="T30" fmla="*/ 106 w 131"/>
                <a:gd name="T31" fmla="*/ 25 h 108"/>
                <a:gd name="T32" fmla="*/ 109 w 131"/>
                <a:gd name="T33" fmla="*/ 28 h 108"/>
                <a:gd name="T34" fmla="*/ 109 w 131"/>
                <a:gd name="T35" fmla="*/ 28 h 108"/>
                <a:gd name="T36" fmla="*/ 106 w 131"/>
                <a:gd name="T37" fmla="*/ 31 h 108"/>
                <a:gd name="T38" fmla="*/ 26 w 131"/>
                <a:gd name="T39" fmla="*/ 31 h 108"/>
                <a:gd name="T40" fmla="*/ 24 w 131"/>
                <a:gd name="T41" fmla="*/ 28 h 108"/>
                <a:gd name="T42" fmla="*/ 24 w 131"/>
                <a:gd name="T43" fmla="*/ 28 h 108"/>
                <a:gd name="T44" fmla="*/ 26 w 131"/>
                <a:gd name="T45" fmla="*/ 25 h 108"/>
                <a:gd name="T46" fmla="*/ 26 w 131"/>
                <a:gd name="T47" fmla="*/ 38 h 108"/>
                <a:gd name="T48" fmla="*/ 106 w 131"/>
                <a:gd name="T49" fmla="*/ 38 h 108"/>
                <a:gd name="T50" fmla="*/ 109 w 131"/>
                <a:gd name="T51" fmla="*/ 41 h 108"/>
                <a:gd name="T52" fmla="*/ 109 w 131"/>
                <a:gd name="T53" fmla="*/ 41 h 108"/>
                <a:gd name="T54" fmla="*/ 106 w 131"/>
                <a:gd name="T55" fmla="*/ 43 h 108"/>
                <a:gd name="T56" fmla="*/ 26 w 131"/>
                <a:gd name="T57" fmla="*/ 43 h 108"/>
                <a:gd name="T58" fmla="*/ 24 w 131"/>
                <a:gd name="T59" fmla="*/ 41 h 108"/>
                <a:gd name="T60" fmla="*/ 24 w 131"/>
                <a:gd name="T61" fmla="*/ 41 h 108"/>
                <a:gd name="T62" fmla="*/ 26 w 131"/>
                <a:gd name="T63" fmla="*/ 38 h 108"/>
                <a:gd name="T64" fmla="*/ 26 w 131"/>
                <a:gd name="T65" fmla="*/ 51 h 108"/>
                <a:gd name="T66" fmla="*/ 106 w 131"/>
                <a:gd name="T67" fmla="*/ 51 h 108"/>
                <a:gd name="T68" fmla="*/ 109 w 131"/>
                <a:gd name="T69" fmla="*/ 54 h 108"/>
                <a:gd name="T70" fmla="*/ 109 w 131"/>
                <a:gd name="T71" fmla="*/ 54 h 108"/>
                <a:gd name="T72" fmla="*/ 106 w 131"/>
                <a:gd name="T73" fmla="*/ 56 h 108"/>
                <a:gd name="T74" fmla="*/ 26 w 131"/>
                <a:gd name="T75" fmla="*/ 56 h 108"/>
                <a:gd name="T76" fmla="*/ 24 w 131"/>
                <a:gd name="T77" fmla="*/ 54 h 108"/>
                <a:gd name="T78" fmla="*/ 24 w 131"/>
                <a:gd name="T79" fmla="*/ 54 h 108"/>
                <a:gd name="T80" fmla="*/ 26 w 131"/>
                <a:gd name="T81" fmla="*/ 5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108">
                  <a:moveTo>
                    <a:pt x="131" y="41"/>
                  </a:moveTo>
                  <a:cubicBezTo>
                    <a:pt x="131" y="30"/>
                    <a:pt x="124" y="21"/>
                    <a:pt x="112" y="13"/>
                  </a:cubicBezTo>
                  <a:cubicBezTo>
                    <a:pt x="101" y="5"/>
                    <a:pt x="84" y="0"/>
                    <a:pt x="66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47" y="0"/>
                    <a:pt x="30" y="5"/>
                    <a:pt x="18" y="13"/>
                  </a:cubicBezTo>
                  <a:cubicBezTo>
                    <a:pt x="7" y="21"/>
                    <a:pt x="0" y="30"/>
                    <a:pt x="0" y="41"/>
                  </a:cubicBezTo>
                  <a:cubicBezTo>
                    <a:pt x="0" y="57"/>
                    <a:pt x="18" y="74"/>
                    <a:pt x="47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63" y="96"/>
                    <a:pt x="78" y="104"/>
                    <a:pt x="90" y="108"/>
                  </a:cubicBezTo>
                  <a:cubicBezTo>
                    <a:pt x="84" y="100"/>
                    <a:pt x="82" y="91"/>
                    <a:pt x="81" y="85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113" y="73"/>
                    <a:pt x="131" y="57"/>
                    <a:pt x="131" y="41"/>
                  </a:cubicBezTo>
                  <a:close/>
                  <a:moveTo>
                    <a:pt x="26" y="25"/>
                  </a:moveTo>
                  <a:cubicBezTo>
                    <a:pt x="106" y="25"/>
                    <a:pt x="106" y="25"/>
                    <a:pt x="106" y="25"/>
                  </a:cubicBezTo>
                  <a:cubicBezTo>
                    <a:pt x="107" y="25"/>
                    <a:pt x="109" y="27"/>
                    <a:pt x="109" y="28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07" y="31"/>
                    <a:pt x="10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4" y="29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5" y="25"/>
                    <a:pt x="26" y="25"/>
                  </a:cubicBezTo>
                  <a:close/>
                  <a:moveTo>
                    <a:pt x="26" y="38"/>
                  </a:moveTo>
                  <a:cubicBezTo>
                    <a:pt x="106" y="38"/>
                    <a:pt x="106" y="38"/>
                    <a:pt x="106" y="38"/>
                  </a:cubicBezTo>
                  <a:cubicBezTo>
                    <a:pt x="107" y="38"/>
                    <a:pt x="109" y="39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2"/>
                    <a:pt x="107" y="43"/>
                    <a:pt x="10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3"/>
                    <a:pt x="24" y="42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39"/>
                    <a:pt x="25" y="38"/>
                    <a:pt x="26" y="38"/>
                  </a:cubicBezTo>
                  <a:close/>
                  <a:moveTo>
                    <a:pt x="26" y="51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7" y="51"/>
                    <a:pt x="109" y="52"/>
                    <a:pt x="109" y="54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09" y="55"/>
                    <a:pt x="107" y="56"/>
                    <a:pt x="10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5" y="56"/>
                    <a:pt x="24" y="55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2"/>
                    <a:pt x="25" y="51"/>
                    <a:pt x="2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" name="Group 70">
            <a:extLst>
              <a:ext uri="{FF2B5EF4-FFF2-40B4-BE49-F238E27FC236}">
                <a16:creationId xmlns:a16="http://schemas.microsoft.com/office/drawing/2014/main" id="{95EB9486-058A-49B1-9607-AEEBEFC60B4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61254" y="3901579"/>
            <a:ext cx="829945" cy="700266"/>
            <a:chOff x="2" y="2"/>
            <a:chExt cx="384" cy="324"/>
          </a:xfrm>
          <a:solidFill>
            <a:schemeClr val="bg1"/>
          </a:solidFill>
        </p:grpSpPr>
        <p:sp>
          <p:nvSpPr>
            <p:cNvPr id="27" name="Freeform 71">
              <a:extLst>
                <a:ext uri="{FF2B5EF4-FFF2-40B4-BE49-F238E27FC236}">
                  <a16:creationId xmlns:a16="http://schemas.microsoft.com/office/drawing/2014/main" id="{63D8A0A1-A260-4EE3-BEC5-AC25E452F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" y="84"/>
              <a:ext cx="242" cy="242"/>
            </a:xfrm>
            <a:custGeom>
              <a:avLst/>
              <a:gdLst>
                <a:gd name="T0" fmla="*/ 42 w 85"/>
                <a:gd name="T1" fmla="*/ 29 h 85"/>
                <a:gd name="T2" fmla="*/ 56 w 85"/>
                <a:gd name="T3" fmla="*/ 42 h 85"/>
                <a:gd name="T4" fmla="*/ 42 w 85"/>
                <a:gd name="T5" fmla="*/ 56 h 85"/>
                <a:gd name="T6" fmla="*/ 29 w 85"/>
                <a:gd name="T7" fmla="*/ 42 h 85"/>
                <a:gd name="T8" fmla="*/ 42 w 85"/>
                <a:gd name="T9" fmla="*/ 29 h 85"/>
                <a:gd name="T10" fmla="*/ 63 w 85"/>
                <a:gd name="T11" fmla="*/ 68 h 85"/>
                <a:gd name="T12" fmla="*/ 68 w 85"/>
                <a:gd name="T13" fmla="*/ 63 h 85"/>
                <a:gd name="T14" fmla="*/ 78 w 85"/>
                <a:gd name="T15" fmla="*/ 66 h 85"/>
                <a:gd name="T16" fmla="*/ 80 w 85"/>
                <a:gd name="T17" fmla="*/ 61 h 85"/>
                <a:gd name="T18" fmla="*/ 73 w 85"/>
                <a:gd name="T19" fmla="*/ 54 h 85"/>
                <a:gd name="T20" fmla="*/ 74 w 85"/>
                <a:gd name="T21" fmla="*/ 47 h 85"/>
                <a:gd name="T22" fmla="*/ 85 w 85"/>
                <a:gd name="T23" fmla="*/ 45 h 85"/>
                <a:gd name="T24" fmla="*/ 85 w 85"/>
                <a:gd name="T25" fmla="*/ 42 h 85"/>
                <a:gd name="T26" fmla="*/ 85 w 85"/>
                <a:gd name="T27" fmla="*/ 40 h 85"/>
                <a:gd name="T28" fmla="*/ 74 w 85"/>
                <a:gd name="T29" fmla="*/ 37 h 85"/>
                <a:gd name="T30" fmla="*/ 73 w 85"/>
                <a:gd name="T31" fmla="*/ 31 h 85"/>
                <a:gd name="T32" fmla="*/ 80 w 85"/>
                <a:gd name="T33" fmla="*/ 23 h 85"/>
                <a:gd name="T34" fmla="*/ 78 w 85"/>
                <a:gd name="T35" fmla="*/ 19 h 85"/>
                <a:gd name="T36" fmla="*/ 68 w 85"/>
                <a:gd name="T37" fmla="*/ 22 h 85"/>
                <a:gd name="T38" fmla="*/ 63 w 85"/>
                <a:gd name="T39" fmla="*/ 17 h 85"/>
                <a:gd name="T40" fmla="*/ 66 w 85"/>
                <a:gd name="T41" fmla="*/ 7 h 85"/>
                <a:gd name="T42" fmla="*/ 61 w 85"/>
                <a:gd name="T43" fmla="*/ 4 h 85"/>
                <a:gd name="T44" fmla="*/ 54 w 85"/>
                <a:gd name="T45" fmla="*/ 12 h 85"/>
                <a:gd name="T46" fmla="*/ 47 w 85"/>
                <a:gd name="T47" fmla="*/ 10 h 85"/>
                <a:gd name="T48" fmla="*/ 45 w 85"/>
                <a:gd name="T49" fmla="*/ 0 h 85"/>
                <a:gd name="T50" fmla="*/ 42 w 85"/>
                <a:gd name="T51" fmla="*/ 0 h 85"/>
                <a:gd name="T52" fmla="*/ 40 w 85"/>
                <a:gd name="T53" fmla="*/ 0 h 85"/>
                <a:gd name="T54" fmla="*/ 37 w 85"/>
                <a:gd name="T55" fmla="*/ 10 h 85"/>
                <a:gd name="T56" fmla="*/ 31 w 85"/>
                <a:gd name="T57" fmla="*/ 12 h 85"/>
                <a:gd name="T58" fmla="*/ 23 w 85"/>
                <a:gd name="T59" fmla="*/ 4 h 85"/>
                <a:gd name="T60" fmla="*/ 19 w 85"/>
                <a:gd name="T61" fmla="*/ 7 h 85"/>
                <a:gd name="T62" fmla="*/ 22 w 85"/>
                <a:gd name="T63" fmla="*/ 17 h 85"/>
                <a:gd name="T64" fmla="*/ 17 w 85"/>
                <a:gd name="T65" fmla="*/ 22 h 85"/>
                <a:gd name="T66" fmla="*/ 7 w 85"/>
                <a:gd name="T67" fmla="*/ 19 h 85"/>
                <a:gd name="T68" fmla="*/ 4 w 85"/>
                <a:gd name="T69" fmla="*/ 23 h 85"/>
                <a:gd name="T70" fmla="*/ 12 w 85"/>
                <a:gd name="T71" fmla="*/ 31 h 85"/>
                <a:gd name="T72" fmla="*/ 10 w 85"/>
                <a:gd name="T73" fmla="*/ 37 h 85"/>
                <a:gd name="T74" fmla="*/ 0 w 85"/>
                <a:gd name="T75" fmla="*/ 40 h 85"/>
                <a:gd name="T76" fmla="*/ 0 w 85"/>
                <a:gd name="T77" fmla="*/ 42 h 85"/>
                <a:gd name="T78" fmla="*/ 0 w 85"/>
                <a:gd name="T79" fmla="*/ 45 h 85"/>
                <a:gd name="T80" fmla="*/ 10 w 85"/>
                <a:gd name="T81" fmla="*/ 47 h 85"/>
                <a:gd name="T82" fmla="*/ 12 w 85"/>
                <a:gd name="T83" fmla="*/ 54 h 85"/>
                <a:gd name="T84" fmla="*/ 4 w 85"/>
                <a:gd name="T85" fmla="*/ 61 h 85"/>
                <a:gd name="T86" fmla="*/ 7 w 85"/>
                <a:gd name="T87" fmla="*/ 66 h 85"/>
                <a:gd name="T88" fmla="*/ 17 w 85"/>
                <a:gd name="T89" fmla="*/ 63 h 85"/>
                <a:gd name="T90" fmla="*/ 22 w 85"/>
                <a:gd name="T91" fmla="*/ 68 h 85"/>
                <a:gd name="T92" fmla="*/ 19 w 85"/>
                <a:gd name="T93" fmla="*/ 78 h 85"/>
                <a:gd name="T94" fmla="*/ 23 w 85"/>
                <a:gd name="T95" fmla="*/ 80 h 85"/>
                <a:gd name="T96" fmla="*/ 31 w 85"/>
                <a:gd name="T97" fmla="*/ 73 h 85"/>
                <a:gd name="T98" fmla="*/ 37 w 85"/>
                <a:gd name="T99" fmla="*/ 74 h 85"/>
                <a:gd name="T100" fmla="*/ 40 w 85"/>
                <a:gd name="T101" fmla="*/ 85 h 85"/>
                <a:gd name="T102" fmla="*/ 42 w 85"/>
                <a:gd name="T103" fmla="*/ 85 h 85"/>
                <a:gd name="T104" fmla="*/ 45 w 85"/>
                <a:gd name="T105" fmla="*/ 85 h 85"/>
                <a:gd name="T106" fmla="*/ 47 w 85"/>
                <a:gd name="T107" fmla="*/ 74 h 85"/>
                <a:gd name="T108" fmla="*/ 54 w 85"/>
                <a:gd name="T109" fmla="*/ 73 h 85"/>
                <a:gd name="T110" fmla="*/ 61 w 85"/>
                <a:gd name="T111" fmla="*/ 80 h 85"/>
                <a:gd name="T112" fmla="*/ 66 w 85"/>
                <a:gd name="T113" fmla="*/ 78 h 85"/>
                <a:gd name="T114" fmla="*/ 63 w 85"/>
                <a:gd name="T115" fmla="*/ 6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5" h="85">
                  <a:moveTo>
                    <a:pt x="42" y="29"/>
                  </a:moveTo>
                  <a:cubicBezTo>
                    <a:pt x="50" y="29"/>
                    <a:pt x="56" y="35"/>
                    <a:pt x="56" y="42"/>
                  </a:cubicBezTo>
                  <a:cubicBezTo>
                    <a:pt x="56" y="50"/>
                    <a:pt x="50" y="56"/>
                    <a:pt x="42" y="56"/>
                  </a:cubicBezTo>
                  <a:cubicBezTo>
                    <a:pt x="35" y="56"/>
                    <a:pt x="29" y="50"/>
                    <a:pt x="29" y="42"/>
                  </a:cubicBezTo>
                  <a:cubicBezTo>
                    <a:pt x="29" y="35"/>
                    <a:pt x="35" y="29"/>
                    <a:pt x="42" y="29"/>
                  </a:cubicBezTo>
                  <a:close/>
                  <a:moveTo>
                    <a:pt x="63" y="68"/>
                  </a:moveTo>
                  <a:cubicBezTo>
                    <a:pt x="64" y="66"/>
                    <a:pt x="66" y="65"/>
                    <a:pt x="68" y="63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9" y="64"/>
                    <a:pt x="80" y="63"/>
                    <a:pt x="80" y="61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2"/>
                    <a:pt x="74" y="50"/>
                    <a:pt x="74" y="47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5" y="44"/>
                    <a:pt x="85" y="43"/>
                    <a:pt x="85" y="42"/>
                  </a:cubicBezTo>
                  <a:cubicBezTo>
                    <a:pt x="85" y="42"/>
                    <a:pt x="85" y="41"/>
                    <a:pt x="85" y="40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35"/>
                    <a:pt x="73" y="33"/>
                    <a:pt x="73" y="31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2"/>
                    <a:pt x="79" y="20"/>
                    <a:pt x="78" y="19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20"/>
                    <a:pt x="64" y="19"/>
                    <a:pt x="63" y="1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4" y="6"/>
                    <a:pt x="63" y="5"/>
                    <a:pt x="61" y="4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2" y="11"/>
                    <a:pt x="50" y="11"/>
                    <a:pt x="47" y="1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0"/>
                    <a:pt x="43" y="0"/>
                    <a:pt x="42" y="0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5" y="11"/>
                    <a:pt x="33" y="11"/>
                    <a:pt x="31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5"/>
                    <a:pt x="20" y="6"/>
                    <a:pt x="19" y="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0" y="19"/>
                    <a:pt x="19" y="20"/>
                    <a:pt x="17" y="22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20"/>
                    <a:pt x="5" y="22"/>
                    <a:pt x="4" y="2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3"/>
                    <a:pt x="11" y="35"/>
                    <a:pt x="10" y="3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0" y="43"/>
                    <a:pt x="0" y="44"/>
                    <a:pt x="0" y="45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50"/>
                    <a:pt x="11" y="52"/>
                    <a:pt x="12" y="54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5" y="63"/>
                    <a:pt x="6" y="64"/>
                    <a:pt x="7" y="66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9" y="65"/>
                    <a:pt x="20" y="66"/>
                    <a:pt x="22" y="68"/>
                  </a:cubicBezTo>
                  <a:cubicBezTo>
                    <a:pt x="19" y="78"/>
                    <a:pt x="19" y="78"/>
                    <a:pt x="19" y="78"/>
                  </a:cubicBezTo>
                  <a:cubicBezTo>
                    <a:pt x="20" y="79"/>
                    <a:pt x="22" y="80"/>
                    <a:pt x="23" y="80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3" y="74"/>
                    <a:pt x="35" y="74"/>
                    <a:pt x="37" y="74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1" y="85"/>
                    <a:pt x="41" y="85"/>
                    <a:pt x="42" y="85"/>
                  </a:cubicBezTo>
                  <a:cubicBezTo>
                    <a:pt x="43" y="85"/>
                    <a:pt x="44" y="85"/>
                    <a:pt x="45" y="85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50" y="74"/>
                    <a:pt x="52" y="74"/>
                    <a:pt x="54" y="73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3" y="80"/>
                    <a:pt x="64" y="79"/>
                    <a:pt x="66" y="78"/>
                  </a:cubicBezTo>
                  <a:lnTo>
                    <a:pt x="63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72">
              <a:extLst>
                <a:ext uri="{FF2B5EF4-FFF2-40B4-BE49-F238E27FC236}">
                  <a16:creationId xmlns:a16="http://schemas.microsoft.com/office/drawing/2014/main" id="{C23300F6-131E-4BB3-B104-A93E90524D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" y="2"/>
              <a:ext cx="188" cy="190"/>
            </a:xfrm>
            <a:custGeom>
              <a:avLst/>
              <a:gdLst>
                <a:gd name="T0" fmla="*/ 35 w 66"/>
                <a:gd name="T1" fmla="*/ 23 h 67"/>
                <a:gd name="T2" fmla="*/ 44 w 66"/>
                <a:gd name="T3" fmla="*/ 35 h 67"/>
                <a:gd name="T4" fmla="*/ 31 w 66"/>
                <a:gd name="T5" fmla="*/ 44 h 67"/>
                <a:gd name="T6" fmla="*/ 23 w 66"/>
                <a:gd name="T7" fmla="*/ 31 h 67"/>
                <a:gd name="T8" fmla="*/ 35 w 66"/>
                <a:gd name="T9" fmla="*/ 23 h 67"/>
                <a:gd name="T10" fmla="*/ 45 w 66"/>
                <a:gd name="T11" fmla="*/ 56 h 67"/>
                <a:gd name="T12" fmla="*/ 50 w 66"/>
                <a:gd name="T13" fmla="*/ 53 h 67"/>
                <a:gd name="T14" fmla="*/ 57 w 66"/>
                <a:gd name="T15" fmla="*/ 57 h 67"/>
                <a:gd name="T16" fmla="*/ 60 w 66"/>
                <a:gd name="T17" fmla="*/ 54 h 67"/>
                <a:gd name="T18" fmla="*/ 55 w 66"/>
                <a:gd name="T19" fmla="*/ 47 h 67"/>
                <a:gd name="T20" fmla="*/ 57 w 66"/>
                <a:gd name="T21" fmla="*/ 42 h 67"/>
                <a:gd name="T22" fmla="*/ 66 w 66"/>
                <a:gd name="T23" fmla="*/ 41 h 67"/>
                <a:gd name="T24" fmla="*/ 66 w 66"/>
                <a:gd name="T25" fmla="*/ 39 h 67"/>
                <a:gd name="T26" fmla="*/ 66 w 66"/>
                <a:gd name="T27" fmla="*/ 37 h 67"/>
                <a:gd name="T28" fmla="*/ 59 w 66"/>
                <a:gd name="T29" fmla="*/ 34 h 67"/>
                <a:gd name="T30" fmla="*/ 58 w 66"/>
                <a:gd name="T31" fmla="*/ 29 h 67"/>
                <a:gd name="T32" fmla="*/ 65 w 66"/>
                <a:gd name="T33" fmla="*/ 24 h 67"/>
                <a:gd name="T34" fmla="*/ 64 w 66"/>
                <a:gd name="T35" fmla="*/ 20 h 67"/>
                <a:gd name="T36" fmla="*/ 56 w 66"/>
                <a:gd name="T37" fmla="*/ 21 h 67"/>
                <a:gd name="T38" fmla="*/ 53 w 66"/>
                <a:gd name="T39" fmla="*/ 17 h 67"/>
                <a:gd name="T40" fmla="*/ 57 w 66"/>
                <a:gd name="T41" fmla="*/ 9 h 67"/>
                <a:gd name="T42" fmla="*/ 53 w 66"/>
                <a:gd name="T43" fmla="*/ 7 h 67"/>
                <a:gd name="T44" fmla="*/ 47 w 66"/>
                <a:gd name="T45" fmla="*/ 12 h 67"/>
                <a:gd name="T46" fmla="*/ 42 w 66"/>
                <a:gd name="T47" fmla="*/ 9 h 67"/>
                <a:gd name="T48" fmla="*/ 41 w 66"/>
                <a:gd name="T49" fmla="*/ 1 h 67"/>
                <a:gd name="T50" fmla="*/ 39 w 66"/>
                <a:gd name="T51" fmla="*/ 0 h 67"/>
                <a:gd name="T52" fmla="*/ 37 w 66"/>
                <a:gd name="T53" fmla="*/ 0 h 67"/>
                <a:gd name="T54" fmla="*/ 34 w 66"/>
                <a:gd name="T55" fmla="*/ 8 h 67"/>
                <a:gd name="T56" fmla="*/ 29 w 66"/>
                <a:gd name="T57" fmla="*/ 8 h 67"/>
                <a:gd name="T58" fmla="*/ 24 w 66"/>
                <a:gd name="T59" fmla="*/ 1 h 67"/>
                <a:gd name="T60" fmla="*/ 20 w 66"/>
                <a:gd name="T61" fmla="*/ 2 h 67"/>
                <a:gd name="T62" fmla="*/ 21 w 66"/>
                <a:gd name="T63" fmla="*/ 11 h 67"/>
                <a:gd name="T64" fmla="*/ 17 w 66"/>
                <a:gd name="T65" fmla="*/ 14 h 67"/>
                <a:gd name="T66" fmla="*/ 9 w 66"/>
                <a:gd name="T67" fmla="*/ 10 h 67"/>
                <a:gd name="T68" fmla="*/ 7 w 66"/>
                <a:gd name="T69" fmla="*/ 13 h 67"/>
                <a:gd name="T70" fmla="*/ 12 w 66"/>
                <a:gd name="T71" fmla="*/ 20 h 67"/>
                <a:gd name="T72" fmla="*/ 9 w 66"/>
                <a:gd name="T73" fmla="*/ 25 h 67"/>
                <a:gd name="T74" fmla="*/ 1 w 66"/>
                <a:gd name="T75" fmla="*/ 25 h 67"/>
                <a:gd name="T76" fmla="*/ 0 w 66"/>
                <a:gd name="T77" fmla="*/ 27 h 67"/>
                <a:gd name="T78" fmla="*/ 0 w 66"/>
                <a:gd name="T79" fmla="*/ 29 h 67"/>
                <a:gd name="T80" fmla="*/ 8 w 66"/>
                <a:gd name="T81" fmla="*/ 33 h 67"/>
                <a:gd name="T82" fmla="*/ 8 w 66"/>
                <a:gd name="T83" fmla="*/ 38 h 67"/>
                <a:gd name="T84" fmla="*/ 1 w 66"/>
                <a:gd name="T85" fmla="*/ 42 h 67"/>
                <a:gd name="T86" fmla="*/ 2 w 66"/>
                <a:gd name="T87" fmla="*/ 46 h 67"/>
                <a:gd name="T88" fmla="*/ 11 w 66"/>
                <a:gd name="T89" fmla="*/ 45 h 67"/>
                <a:gd name="T90" fmla="*/ 14 w 66"/>
                <a:gd name="T91" fmla="*/ 50 h 67"/>
                <a:gd name="T92" fmla="*/ 10 w 66"/>
                <a:gd name="T93" fmla="*/ 57 h 67"/>
                <a:gd name="T94" fmla="*/ 13 w 66"/>
                <a:gd name="T95" fmla="*/ 60 h 67"/>
                <a:gd name="T96" fmla="*/ 20 w 66"/>
                <a:gd name="T97" fmla="*/ 55 h 67"/>
                <a:gd name="T98" fmla="*/ 25 w 66"/>
                <a:gd name="T99" fmla="*/ 57 h 67"/>
                <a:gd name="T100" fmla="*/ 25 w 66"/>
                <a:gd name="T101" fmla="*/ 66 h 67"/>
                <a:gd name="T102" fmla="*/ 27 w 66"/>
                <a:gd name="T103" fmla="*/ 66 h 67"/>
                <a:gd name="T104" fmla="*/ 29 w 66"/>
                <a:gd name="T105" fmla="*/ 67 h 67"/>
                <a:gd name="T106" fmla="*/ 33 w 66"/>
                <a:gd name="T107" fmla="*/ 59 h 67"/>
                <a:gd name="T108" fmla="*/ 38 w 66"/>
                <a:gd name="T109" fmla="*/ 58 h 67"/>
                <a:gd name="T110" fmla="*/ 42 w 66"/>
                <a:gd name="T111" fmla="*/ 66 h 67"/>
                <a:gd name="T112" fmla="*/ 46 w 66"/>
                <a:gd name="T113" fmla="*/ 64 h 67"/>
                <a:gd name="T114" fmla="*/ 45 w 66"/>
                <a:gd name="T115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6" h="67">
                  <a:moveTo>
                    <a:pt x="35" y="23"/>
                  </a:moveTo>
                  <a:cubicBezTo>
                    <a:pt x="41" y="24"/>
                    <a:pt x="45" y="29"/>
                    <a:pt x="44" y="35"/>
                  </a:cubicBezTo>
                  <a:cubicBezTo>
                    <a:pt x="43" y="41"/>
                    <a:pt x="37" y="45"/>
                    <a:pt x="31" y="44"/>
                  </a:cubicBezTo>
                  <a:cubicBezTo>
                    <a:pt x="25" y="43"/>
                    <a:pt x="22" y="37"/>
                    <a:pt x="23" y="31"/>
                  </a:cubicBezTo>
                  <a:cubicBezTo>
                    <a:pt x="24" y="26"/>
                    <a:pt x="29" y="22"/>
                    <a:pt x="35" y="23"/>
                  </a:cubicBezTo>
                  <a:close/>
                  <a:moveTo>
                    <a:pt x="45" y="56"/>
                  </a:moveTo>
                  <a:cubicBezTo>
                    <a:pt x="47" y="55"/>
                    <a:pt x="49" y="54"/>
                    <a:pt x="50" y="53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8" y="56"/>
                    <a:pt x="59" y="55"/>
                    <a:pt x="60" y="54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5"/>
                    <a:pt x="57" y="44"/>
                    <a:pt x="57" y="42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0"/>
                    <a:pt x="66" y="39"/>
                  </a:cubicBezTo>
                  <a:cubicBezTo>
                    <a:pt x="66" y="39"/>
                    <a:pt x="66" y="38"/>
                    <a:pt x="66" y="37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2"/>
                    <a:pt x="59" y="30"/>
                    <a:pt x="58" y="29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3"/>
                    <a:pt x="65" y="22"/>
                    <a:pt x="64" y="20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4" y="18"/>
                    <a:pt x="53" y="17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8"/>
                    <a:pt x="55" y="7"/>
                    <a:pt x="53" y="7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5" y="11"/>
                    <a:pt x="44" y="10"/>
                    <a:pt x="42" y="9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0" y="1"/>
                    <a:pt x="39" y="0"/>
                  </a:cubicBezTo>
                  <a:cubicBezTo>
                    <a:pt x="39" y="0"/>
                    <a:pt x="38" y="0"/>
                    <a:pt x="37" y="0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2" y="8"/>
                    <a:pt x="30" y="8"/>
                    <a:pt x="29" y="8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2" y="2"/>
                    <a:pt x="20" y="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1"/>
                    <a:pt x="7" y="12"/>
                    <a:pt x="7" y="13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0" y="23"/>
                    <a:pt x="9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6"/>
                    <a:pt x="1" y="26"/>
                    <a:pt x="0" y="27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4"/>
                    <a:pt x="8" y="36"/>
                    <a:pt x="8" y="38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4"/>
                    <a:pt x="2" y="45"/>
                    <a:pt x="2" y="4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47"/>
                    <a:pt x="13" y="49"/>
                    <a:pt x="14" y="50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1" y="58"/>
                    <a:pt x="12" y="59"/>
                    <a:pt x="13" y="60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1" y="56"/>
                    <a:pt x="23" y="57"/>
                    <a:pt x="25" y="5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6" y="66"/>
                    <a:pt x="26" y="66"/>
                    <a:pt x="27" y="66"/>
                  </a:cubicBezTo>
                  <a:cubicBezTo>
                    <a:pt x="28" y="66"/>
                    <a:pt x="28" y="66"/>
                    <a:pt x="29" y="67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4" y="59"/>
                    <a:pt x="36" y="59"/>
                    <a:pt x="38" y="58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44" y="65"/>
                    <a:pt x="45" y="65"/>
                    <a:pt x="46" y="64"/>
                  </a:cubicBezTo>
                  <a:lnTo>
                    <a:pt x="45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9" name="Freeform 76">
            <a:extLst>
              <a:ext uri="{FF2B5EF4-FFF2-40B4-BE49-F238E27FC236}">
                <a16:creationId xmlns:a16="http://schemas.microsoft.com/office/drawing/2014/main" id="{04C6203D-794F-476F-AD78-FEB99ACC496A}"/>
              </a:ext>
            </a:extLst>
          </p:cNvPr>
          <p:cNvSpPr>
            <a:spLocks noEditPoints="1"/>
          </p:cNvSpPr>
          <p:nvPr/>
        </p:nvSpPr>
        <p:spPr bwMode="auto">
          <a:xfrm>
            <a:off x="6471057" y="3962400"/>
            <a:ext cx="793344" cy="553954"/>
          </a:xfrm>
          <a:custGeom>
            <a:avLst/>
            <a:gdLst>
              <a:gd name="T0" fmla="*/ 0 w 60"/>
              <a:gd name="T1" fmla="*/ 0 h 42"/>
              <a:gd name="T2" fmla="*/ 25 w 60"/>
              <a:gd name="T3" fmla="*/ 20 h 42"/>
              <a:gd name="T4" fmla="*/ 26 w 60"/>
              <a:gd name="T5" fmla="*/ 21 h 42"/>
              <a:gd name="T6" fmla="*/ 34 w 60"/>
              <a:gd name="T7" fmla="*/ 21 h 42"/>
              <a:gd name="T8" fmla="*/ 35 w 60"/>
              <a:gd name="T9" fmla="*/ 20 h 42"/>
              <a:gd name="T10" fmla="*/ 60 w 60"/>
              <a:gd name="T11" fmla="*/ 0 h 42"/>
              <a:gd name="T12" fmla="*/ 30 w 60"/>
              <a:gd name="T13" fmla="*/ 0 h 42"/>
              <a:gd name="T14" fmla="*/ 0 w 60"/>
              <a:gd name="T15" fmla="*/ 0 h 42"/>
              <a:gd name="T16" fmla="*/ 60 w 60"/>
              <a:gd name="T17" fmla="*/ 38 h 42"/>
              <a:gd name="T18" fmla="*/ 36 w 60"/>
              <a:gd name="T19" fmla="*/ 22 h 42"/>
              <a:gd name="T20" fmla="*/ 60 w 60"/>
              <a:gd name="T21" fmla="*/ 3 h 42"/>
              <a:gd name="T22" fmla="*/ 60 w 60"/>
              <a:gd name="T23" fmla="*/ 38 h 42"/>
              <a:gd name="T24" fmla="*/ 34 w 60"/>
              <a:gd name="T25" fmla="*/ 24 h 42"/>
              <a:gd name="T26" fmla="*/ 26 w 60"/>
              <a:gd name="T27" fmla="*/ 24 h 42"/>
              <a:gd name="T28" fmla="*/ 25 w 60"/>
              <a:gd name="T29" fmla="*/ 24 h 42"/>
              <a:gd name="T30" fmla="*/ 0 w 60"/>
              <a:gd name="T31" fmla="*/ 41 h 42"/>
              <a:gd name="T32" fmla="*/ 0 w 60"/>
              <a:gd name="T33" fmla="*/ 42 h 42"/>
              <a:gd name="T34" fmla="*/ 30 w 60"/>
              <a:gd name="T35" fmla="*/ 42 h 42"/>
              <a:gd name="T36" fmla="*/ 60 w 60"/>
              <a:gd name="T37" fmla="*/ 42 h 42"/>
              <a:gd name="T38" fmla="*/ 60 w 60"/>
              <a:gd name="T39" fmla="*/ 41 h 42"/>
              <a:gd name="T40" fmla="*/ 35 w 60"/>
              <a:gd name="T41" fmla="*/ 24 h 42"/>
              <a:gd name="T42" fmla="*/ 34 w 60"/>
              <a:gd name="T43" fmla="*/ 24 h 42"/>
              <a:gd name="T44" fmla="*/ 0 w 60"/>
              <a:gd name="T45" fmla="*/ 38 h 42"/>
              <a:gd name="T46" fmla="*/ 0 w 60"/>
              <a:gd name="T47" fmla="*/ 3 h 42"/>
              <a:gd name="T48" fmla="*/ 23 w 60"/>
              <a:gd name="T49" fmla="*/ 22 h 42"/>
              <a:gd name="T50" fmla="*/ 0 w 60"/>
              <a:gd name="T51" fmla="*/ 3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0" h="42">
                <a:moveTo>
                  <a:pt x="0" y="0"/>
                </a:move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6" y="21"/>
                  <a:pt x="26" y="21"/>
                </a:cubicBezTo>
                <a:cubicBezTo>
                  <a:pt x="28" y="22"/>
                  <a:pt x="32" y="22"/>
                  <a:pt x="34" y="21"/>
                </a:cubicBezTo>
                <a:cubicBezTo>
                  <a:pt x="34" y="21"/>
                  <a:pt x="35" y="20"/>
                  <a:pt x="35" y="20"/>
                </a:cubicBezTo>
                <a:cubicBezTo>
                  <a:pt x="60" y="0"/>
                  <a:pt x="60" y="0"/>
                  <a:pt x="6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60" y="38"/>
                </a:moveTo>
                <a:cubicBezTo>
                  <a:pt x="36" y="22"/>
                  <a:pt x="36" y="22"/>
                  <a:pt x="36" y="22"/>
                </a:cubicBezTo>
                <a:cubicBezTo>
                  <a:pt x="60" y="3"/>
                  <a:pt x="60" y="3"/>
                  <a:pt x="60" y="3"/>
                </a:cubicBezTo>
                <a:cubicBezTo>
                  <a:pt x="60" y="38"/>
                  <a:pt x="60" y="38"/>
                  <a:pt x="60" y="38"/>
                </a:cubicBezTo>
                <a:close/>
                <a:moveTo>
                  <a:pt x="34" y="24"/>
                </a:moveTo>
                <a:cubicBezTo>
                  <a:pt x="32" y="25"/>
                  <a:pt x="28" y="25"/>
                  <a:pt x="26" y="24"/>
                </a:cubicBezTo>
                <a:cubicBezTo>
                  <a:pt x="26" y="24"/>
                  <a:pt x="25" y="24"/>
                  <a:pt x="25" y="24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2"/>
                  <a:pt x="0" y="42"/>
                  <a:pt x="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60" y="41"/>
                  <a:pt x="60" y="41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4" y="24"/>
                  <a:pt x="34" y="24"/>
                </a:cubicBezTo>
                <a:close/>
                <a:moveTo>
                  <a:pt x="0" y="38"/>
                </a:moveTo>
                <a:cubicBezTo>
                  <a:pt x="0" y="3"/>
                  <a:pt x="0" y="3"/>
                  <a:pt x="0" y="3"/>
                </a:cubicBezTo>
                <a:cubicBezTo>
                  <a:pt x="23" y="22"/>
                  <a:pt x="23" y="22"/>
                  <a:pt x="23" y="22"/>
                </a:cubicBezTo>
                <a:lnTo>
                  <a:pt x="0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7037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6" grpId="0" animBg="1"/>
      <p:bldP spid="17" grpId="0" animBg="1"/>
      <p:bldP spid="1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8A021BDD-C47E-4179-8A84-CA85ADE6840C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797">
            <a:extLst>
              <a:ext uri="{FF2B5EF4-FFF2-40B4-BE49-F238E27FC236}">
                <a16:creationId xmlns:a16="http://schemas.microsoft.com/office/drawing/2014/main" id="{E935822A-4446-4805-A88A-45C059B1745F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5E14C87E-BCC1-410E-A2A4-D5B40545366E}"/>
              </a:ext>
            </a:extLst>
          </p:cNvPr>
          <p:cNvSpPr txBox="1"/>
          <p:nvPr/>
        </p:nvSpPr>
        <p:spPr>
          <a:xfrm>
            <a:off x="5798483" y="153135"/>
            <a:ext cx="646331" cy="646331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latin typeface="华文隶书" panose="02010800040101010101" pitchFamily="2" charset="-122"/>
                <a:ea typeface="华文隶书" panose="02010800040101010101" pitchFamily="2" charset="-122"/>
              </a:rPr>
              <a:t>叁</a:t>
            </a:r>
          </a:p>
        </p:txBody>
      </p:sp>
      <p:grpSp>
        <p:nvGrpSpPr>
          <p:cNvPr id="7" name="Group 4">
            <a:extLst>
              <a:ext uri="{FF2B5EF4-FFF2-40B4-BE49-F238E27FC236}">
                <a16:creationId xmlns:a16="http://schemas.microsoft.com/office/drawing/2014/main" id="{BB14FE92-1510-42BA-80FE-1317C20060A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3575" y="1471613"/>
            <a:ext cx="10979150" cy="4864100"/>
            <a:chOff x="415" y="927"/>
            <a:chExt cx="6916" cy="3064"/>
          </a:xfrm>
          <a:solidFill>
            <a:srgbClr val="7C0F0D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C50CA326-D2E4-4B00-8ACA-F2C014BD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996"/>
              <a:ext cx="5783" cy="650"/>
            </a:xfrm>
            <a:custGeom>
              <a:avLst/>
              <a:gdLst>
                <a:gd name="T0" fmla="*/ 57 w 1009"/>
                <a:gd name="T1" fmla="*/ 0 h 113"/>
                <a:gd name="T2" fmla="*/ 953 w 1009"/>
                <a:gd name="T3" fmla="*/ 0 h 113"/>
                <a:gd name="T4" fmla="*/ 1009 w 1009"/>
                <a:gd name="T5" fmla="*/ 56 h 113"/>
                <a:gd name="T6" fmla="*/ 1009 w 1009"/>
                <a:gd name="T7" fmla="*/ 56 h 113"/>
                <a:gd name="T8" fmla="*/ 953 w 1009"/>
                <a:gd name="T9" fmla="*/ 113 h 113"/>
                <a:gd name="T10" fmla="*/ 57 w 1009"/>
                <a:gd name="T11" fmla="*/ 113 h 113"/>
                <a:gd name="T12" fmla="*/ 0 w 1009"/>
                <a:gd name="T13" fmla="*/ 56 h 113"/>
                <a:gd name="T14" fmla="*/ 0 w 1009"/>
                <a:gd name="T15" fmla="*/ 56 h 113"/>
                <a:gd name="T16" fmla="*/ 57 w 1009"/>
                <a:gd name="T1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9" h="113">
                  <a:moveTo>
                    <a:pt x="57" y="0"/>
                  </a:moveTo>
                  <a:cubicBezTo>
                    <a:pt x="953" y="0"/>
                    <a:pt x="953" y="0"/>
                    <a:pt x="953" y="0"/>
                  </a:cubicBezTo>
                  <a:cubicBezTo>
                    <a:pt x="984" y="0"/>
                    <a:pt x="1009" y="25"/>
                    <a:pt x="1009" y="56"/>
                  </a:cubicBezTo>
                  <a:cubicBezTo>
                    <a:pt x="1009" y="56"/>
                    <a:pt x="1009" y="56"/>
                    <a:pt x="1009" y="56"/>
                  </a:cubicBezTo>
                  <a:cubicBezTo>
                    <a:pt x="1009" y="88"/>
                    <a:pt x="984" y="113"/>
                    <a:pt x="953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6" y="113"/>
                    <a:pt x="0" y="88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5"/>
                    <a:pt x="26" y="0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B71FA536-EF33-4959-9B92-2F309FD7F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" y="1755"/>
              <a:ext cx="6844" cy="649"/>
            </a:xfrm>
            <a:custGeom>
              <a:avLst/>
              <a:gdLst>
                <a:gd name="T0" fmla="*/ 57 w 1162"/>
                <a:gd name="T1" fmla="*/ 0 h 113"/>
                <a:gd name="T2" fmla="*/ 1105 w 1162"/>
                <a:gd name="T3" fmla="*/ 0 h 113"/>
                <a:gd name="T4" fmla="*/ 1162 w 1162"/>
                <a:gd name="T5" fmla="*/ 56 h 113"/>
                <a:gd name="T6" fmla="*/ 1162 w 1162"/>
                <a:gd name="T7" fmla="*/ 56 h 113"/>
                <a:gd name="T8" fmla="*/ 1105 w 1162"/>
                <a:gd name="T9" fmla="*/ 113 h 113"/>
                <a:gd name="T10" fmla="*/ 57 w 1162"/>
                <a:gd name="T11" fmla="*/ 113 h 113"/>
                <a:gd name="T12" fmla="*/ 0 w 1162"/>
                <a:gd name="T13" fmla="*/ 56 h 113"/>
                <a:gd name="T14" fmla="*/ 0 w 1162"/>
                <a:gd name="T15" fmla="*/ 56 h 113"/>
                <a:gd name="T16" fmla="*/ 57 w 1162"/>
                <a:gd name="T1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2" h="113">
                  <a:moveTo>
                    <a:pt x="57" y="0"/>
                  </a:moveTo>
                  <a:cubicBezTo>
                    <a:pt x="1105" y="0"/>
                    <a:pt x="1105" y="0"/>
                    <a:pt x="1105" y="0"/>
                  </a:cubicBezTo>
                  <a:cubicBezTo>
                    <a:pt x="1136" y="0"/>
                    <a:pt x="1162" y="25"/>
                    <a:pt x="1162" y="56"/>
                  </a:cubicBezTo>
                  <a:cubicBezTo>
                    <a:pt x="1162" y="56"/>
                    <a:pt x="1162" y="56"/>
                    <a:pt x="1162" y="56"/>
                  </a:cubicBezTo>
                  <a:cubicBezTo>
                    <a:pt x="1162" y="87"/>
                    <a:pt x="1136" y="113"/>
                    <a:pt x="1105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6" y="113"/>
                    <a:pt x="0" y="87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5"/>
                    <a:pt x="26" y="0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F43162EB-0115-46FD-B4F8-0ADF87A4B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" y="2514"/>
              <a:ext cx="6824" cy="649"/>
            </a:xfrm>
            <a:custGeom>
              <a:avLst/>
              <a:gdLst>
                <a:gd name="T0" fmla="*/ 57 w 1162"/>
                <a:gd name="T1" fmla="*/ 0 h 113"/>
                <a:gd name="T2" fmla="*/ 1105 w 1162"/>
                <a:gd name="T3" fmla="*/ 0 h 113"/>
                <a:gd name="T4" fmla="*/ 1162 w 1162"/>
                <a:gd name="T5" fmla="*/ 56 h 113"/>
                <a:gd name="T6" fmla="*/ 1162 w 1162"/>
                <a:gd name="T7" fmla="*/ 56 h 113"/>
                <a:gd name="T8" fmla="*/ 1105 w 1162"/>
                <a:gd name="T9" fmla="*/ 113 h 113"/>
                <a:gd name="T10" fmla="*/ 57 w 1162"/>
                <a:gd name="T11" fmla="*/ 113 h 113"/>
                <a:gd name="T12" fmla="*/ 0 w 1162"/>
                <a:gd name="T13" fmla="*/ 56 h 113"/>
                <a:gd name="T14" fmla="*/ 0 w 1162"/>
                <a:gd name="T15" fmla="*/ 56 h 113"/>
                <a:gd name="T16" fmla="*/ 57 w 1162"/>
                <a:gd name="T1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2" h="113">
                  <a:moveTo>
                    <a:pt x="57" y="0"/>
                  </a:moveTo>
                  <a:cubicBezTo>
                    <a:pt x="1105" y="0"/>
                    <a:pt x="1105" y="0"/>
                    <a:pt x="1105" y="0"/>
                  </a:cubicBezTo>
                  <a:cubicBezTo>
                    <a:pt x="1136" y="0"/>
                    <a:pt x="1162" y="25"/>
                    <a:pt x="1162" y="56"/>
                  </a:cubicBezTo>
                  <a:cubicBezTo>
                    <a:pt x="1162" y="56"/>
                    <a:pt x="1162" y="56"/>
                    <a:pt x="1162" y="56"/>
                  </a:cubicBezTo>
                  <a:cubicBezTo>
                    <a:pt x="1162" y="87"/>
                    <a:pt x="1136" y="113"/>
                    <a:pt x="1105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6" y="113"/>
                    <a:pt x="0" y="87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5"/>
                    <a:pt x="26" y="0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2A974E5B-65EC-44D6-9901-E5FEBE401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3267"/>
              <a:ext cx="6036" cy="649"/>
            </a:xfrm>
            <a:custGeom>
              <a:avLst/>
              <a:gdLst>
                <a:gd name="T0" fmla="*/ 57 w 1009"/>
                <a:gd name="T1" fmla="*/ 0 h 113"/>
                <a:gd name="T2" fmla="*/ 953 w 1009"/>
                <a:gd name="T3" fmla="*/ 0 h 113"/>
                <a:gd name="T4" fmla="*/ 1009 w 1009"/>
                <a:gd name="T5" fmla="*/ 57 h 113"/>
                <a:gd name="T6" fmla="*/ 1009 w 1009"/>
                <a:gd name="T7" fmla="*/ 57 h 113"/>
                <a:gd name="T8" fmla="*/ 953 w 1009"/>
                <a:gd name="T9" fmla="*/ 113 h 113"/>
                <a:gd name="T10" fmla="*/ 57 w 1009"/>
                <a:gd name="T11" fmla="*/ 113 h 113"/>
                <a:gd name="T12" fmla="*/ 0 w 1009"/>
                <a:gd name="T13" fmla="*/ 57 h 113"/>
                <a:gd name="T14" fmla="*/ 0 w 1009"/>
                <a:gd name="T15" fmla="*/ 57 h 113"/>
                <a:gd name="T16" fmla="*/ 57 w 1009"/>
                <a:gd name="T1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9" h="113">
                  <a:moveTo>
                    <a:pt x="57" y="0"/>
                  </a:moveTo>
                  <a:cubicBezTo>
                    <a:pt x="953" y="0"/>
                    <a:pt x="953" y="0"/>
                    <a:pt x="953" y="0"/>
                  </a:cubicBezTo>
                  <a:cubicBezTo>
                    <a:pt x="984" y="0"/>
                    <a:pt x="1009" y="26"/>
                    <a:pt x="1009" y="57"/>
                  </a:cubicBezTo>
                  <a:cubicBezTo>
                    <a:pt x="1009" y="57"/>
                    <a:pt x="1009" y="57"/>
                    <a:pt x="1009" y="57"/>
                  </a:cubicBezTo>
                  <a:cubicBezTo>
                    <a:pt x="1009" y="88"/>
                    <a:pt x="984" y="113"/>
                    <a:pt x="953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6" y="113"/>
                    <a:pt x="0" y="88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6"/>
                    <a:pt x="26" y="0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E492B160-B124-40D2-9173-0F1CB3D6D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927"/>
              <a:ext cx="3060" cy="3064"/>
            </a:xfrm>
            <a:custGeom>
              <a:avLst/>
              <a:gdLst>
                <a:gd name="T0" fmla="*/ 16 w 534"/>
                <a:gd name="T1" fmla="*/ 237 h 533"/>
                <a:gd name="T2" fmla="*/ 238 w 534"/>
                <a:gd name="T3" fmla="*/ 15 h 533"/>
                <a:gd name="T4" fmla="*/ 296 w 534"/>
                <a:gd name="T5" fmla="*/ 15 h 533"/>
                <a:gd name="T6" fmla="*/ 518 w 534"/>
                <a:gd name="T7" fmla="*/ 237 h 533"/>
                <a:gd name="T8" fmla="*/ 518 w 534"/>
                <a:gd name="T9" fmla="*/ 295 h 533"/>
                <a:gd name="T10" fmla="*/ 296 w 534"/>
                <a:gd name="T11" fmla="*/ 517 h 533"/>
                <a:gd name="T12" fmla="*/ 238 w 534"/>
                <a:gd name="T13" fmla="*/ 517 h 533"/>
                <a:gd name="T14" fmla="*/ 16 w 534"/>
                <a:gd name="T15" fmla="*/ 295 h 533"/>
                <a:gd name="T16" fmla="*/ 16 w 534"/>
                <a:gd name="T17" fmla="*/ 237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4" h="533">
                  <a:moveTo>
                    <a:pt x="16" y="237"/>
                  </a:moveTo>
                  <a:cubicBezTo>
                    <a:pt x="238" y="15"/>
                    <a:pt x="238" y="15"/>
                    <a:pt x="238" y="15"/>
                  </a:cubicBezTo>
                  <a:cubicBezTo>
                    <a:pt x="254" y="0"/>
                    <a:pt x="280" y="0"/>
                    <a:pt x="296" y="15"/>
                  </a:cubicBezTo>
                  <a:cubicBezTo>
                    <a:pt x="518" y="237"/>
                    <a:pt x="518" y="237"/>
                    <a:pt x="518" y="237"/>
                  </a:cubicBezTo>
                  <a:cubicBezTo>
                    <a:pt x="534" y="253"/>
                    <a:pt x="534" y="279"/>
                    <a:pt x="518" y="295"/>
                  </a:cubicBezTo>
                  <a:cubicBezTo>
                    <a:pt x="296" y="517"/>
                    <a:pt x="296" y="517"/>
                    <a:pt x="296" y="517"/>
                  </a:cubicBezTo>
                  <a:cubicBezTo>
                    <a:pt x="280" y="533"/>
                    <a:pt x="254" y="533"/>
                    <a:pt x="238" y="517"/>
                  </a:cubicBezTo>
                  <a:cubicBezTo>
                    <a:pt x="16" y="295"/>
                    <a:pt x="16" y="295"/>
                    <a:pt x="16" y="295"/>
                  </a:cubicBezTo>
                  <a:cubicBezTo>
                    <a:pt x="0" y="279"/>
                    <a:pt x="0" y="253"/>
                    <a:pt x="16" y="2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Oval 11">
              <a:extLst>
                <a:ext uri="{FF2B5EF4-FFF2-40B4-BE49-F238E27FC236}">
                  <a16:creationId xmlns:a16="http://schemas.microsoft.com/office/drawing/2014/main" id="{B01453AB-17DF-4D6C-8B37-B7E02B8EE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1059"/>
              <a:ext cx="521" cy="52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12">
              <a:extLst>
                <a:ext uri="{FF2B5EF4-FFF2-40B4-BE49-F238E27FC236}">
                  <a16:creationId xmlns:a16="http://schemas.microsoft.com/office/drawing/2014/main" id="{8C64EA08-9E41-47FD-84B1-400D9C9EE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" y="2577"/>
              <a:ext cx="527" cy="5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13">
              <a:extLst>
                <a:ext uri="{FF2B5EF4-FFF2-40B4-BE49-F238E27FC236}">
                  <a16:creationId xmlns:a16="http://schemas.microsoft.com/office/drawing/2014/main" id="{7872ECE1-D725-4966-9677-9A190640E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7" y="1818"/>
              <a:ext cx="527" cy="5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4">
              <a:extLst>
                <a:ext uri="{FF2B5EF4-FFF2-40B4-BE49-F238E27FC236}">
                  <a16:creationId xmlns:a16="http://schemas.microsoft.com/office/drawing/2014/main" id="{4DBB3FC7-C7E8-4FD6-8CF3-DF93C8366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" y="1122"/>
              <a:ext cx="174" cy="417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300" b="0" i="0" u="none" strike="noStrike" cap="none" normalizeH="0" baseline="0" dirty="0">
                  <a:ln>
                    <a:noFill/>
                  </a:ln>
                  <a:solidFill>
                    <a:srgbClr val="7C0F0D"/>
                  </a:solidFill>
                  <a:effectLst/>
                  <a:latin typeface="Times New Roman" panose="02020603050405020304" pitchFamily="18" charset="0"/>
                </a:rPr>
                <a:t>1</a:t>
              </a:r>
              <a:endParaRPr kumimoji="0" lang="zh-CN" altLang="zh-CN" b="0" i="0" u="none" strike="noStrike" cap="none" normalizeH="0" baseline="0" dirty="0">
                <a:ln>
                  <a:noFill/>
                </a:ln>
                <a:solidFill>
                  <a:srgbClr val="7C0F0D"/>
                </a:solidFill>
                <a:effectLst/>
              </a:endParaRPr>
            </a:p>
          </p:txBody>
        </p:sp>
        <p:sp>
          <p:nvSpPr>
            <p:cNvPr id="18" name="Rectangle 15">
              <a:extLst>
                <a:ext uri="{FF2B5EF4-FFF2-40B4-BE49-F238E27FC236}">
                  <a16:creationId xmlns:a16="http://schemas.microsoft.com/office/drawing/2014/main" id="{231F9853-1950-4716-B31D-FA36504A2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645"/>
              <a:ext cx="174" cy="4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300" b="0" i="0" u="none" strike="noStrike" cap="none" normalizeH="0" baseline="0" dirty="0">
                  <a:ln>
                    <a:noFill/>
                  </a:ln>
                  <a:solidFill>
                    <a:srgbClr val="7C0F0D"/>
                  </a:solidFill>
                  <a:effectLst/>
                  <a:latin typeface="Times New Roman" panose="02020603050405020304" pitchFamily="18" charset="0"/>
                </a:rPr>
                <a:t>3</a:t>
              </a:r>
              <a:endParaRPr kumimoji="0" lang="zh-CN" altLang="zh-CN" b="0" i="0" u="none" strike="noStrike" cap="none" normalizeH="0" baseline="0" dirty="0">
                <a:ln>
                  <a:noFill/>
                </a:ln>
                <a:solidFill>
                  <a:srgbClr val="7C0F0D"/>
                </a:solidFill>
                <a:effectLst/>
              </a:endParaRPr>
            </a:p>
          </p:txBody>
        </p:sp>
        <p:sp>
          <p:nvSpPr>
            <p:cNvPr id="19" name="Rectangle 16">
              <a:extLst>
                <a:ext uri="{FF2B5EF4-FFF2-40B4-BE49-F238E27FC236}">
                  <a16:creationId xmlns:a16="http://schemas.microsoft.com/office/drawing/2014/main" id="{FB002A1F-861B-4CBD-A742-175604DBD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0" y="1862"/>
              <a:ext cx="174" cy="417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300" b="0" i="0" u="none" strike="noStrike" cap="none" normalizeH="0" baseline="0" dirty="0">
                  <a:ln>
                    <a:noFill/>
                  </a:ln>
                  <a:solidFill>
                    <a:srgbClr val="7C0F0D"/>
                  </a:solidFill>
                  <a:effectLst/>
                  <a:latin typeface="Times New Roman" panose="02020603050405020304" pitchFamily="18" charset="0"/>
                </a:rPr>
                <a:t>2</a:t>
              </a:r>
              <a:endParaRPr kumimoji="0" lang="zh-CN" altLang="zh-CN" b="0" i="0" u="none" strike="noStrike" cap="none" normalizeH="0" baseline="0" dirty="0">
                <a:ln>
                  <a:noFill/>
                </a:ln>
                <a:solidFill>
                  <a:srgbClr val="7C0F0D"/>
                </a:solidFill>
                <a:effectLst/>
              </a:endParaRPr>
            </a:p>
          </p:txBody>
        </p:sp>
        <p:sp>
          <p:nvSpPr>
            <p:cNvPr id="20" name="Oval 17">
              <a:extLst>
                <a:ext uri="{FF2B5EF4-FFF2-40B4-BE49-F238E27FC236}">
                  <a16:creationId xmlns:a16="http://schemas.microsoft.com/office/drawing/2014/main" id="{A30254DF-019D-4EA9-9D8B-92278C51B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8" y="3330"/>
              <a:ext cx="522" cy="52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18">
              <a:extLst>
                <a:ext uri="{FF2B5EF4-FFF2-40B4-BE49-F238E27FC236}">
                  <a16:creationId xmlns:a16="http://schemas.microsoft.com/office/drawing/2014/main" id="{C03BFCE0-17CC-4585-870E-1F2B75B80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3" y="3370"/>
              <a:ext cx="174" cy="417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zh-CN" altLang="zh-CN" sz="4300" b="0" i="0" u="none" strike="noStrike" cap="none" normalizeH="0" baseline="0" dirty="0">
                  <a:ln>
                    <a:noFill/>
                  </a:ln>
                  <a:solidFill>
                    <a:srgbClr val="7C0F0D"/>
                  </a:solidFill>
                  <a:effectLst/>
                  <a:latin typeface="Times New Roman" panose="02020603050405020304" pitchFamily="18" charset="0"/>
                </a:rPr>
                <a:t>4</a:t>
              </a:r>
              <a:endParaRPr kumimoji="0" lang="zh-CN" altLang="zh-CN" b="0" i="0" u="none" strike="noStrike" cap="none" normalizeH="0" baseline="0" dirty="0">
                <a:ln>
                  <a:noFill/>
                </a:ln>
                <a:solidFill>
                  <a:srgbClr val="7C0F0D"/>
                </a:solidFill>
                <a:effectLst/>
              </a:endParaRPr>
            </a:p>
          </p:txBody>
        </p:sp>
        <p:sp>
          <p:nvSpPr>
            <p:cNvPr id="25" name="Freeform 31">
              <a:extLst>
                <a:ext uri="{FF2B5EF4-FFF2-40B4-BE49-F238E27FC236}">
                  <a16:creationId xmlns:a16="http://schemas.microsoft.com/office/drawing/2014/main" id="{C2E19A0E-D3F3-4601-8A2C-F976A98C99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6" y="1186"/>
              <a:ext cx="269" cy="270"/>
            </a:xfrm>
            <a:custGeom>
              <a:avLst/>
              <a:gdLst>
                <a:gd name="T0" fmla="*/ 11 w 47"/>
                <a:gd name="T1" fmla="*/ 7 h 47"/>
                <a:gd name="T2" fmla="*/ 9 w 47"/>
                <a:gd name="T3" fmla="*/ 4 h 47"/>
                <a:gd name="T4" fmla="*/ 16 w 47"/>
                <a:gd name="T5" fmla="*/ 1 h 47"/>
                <a:gd name="T6" fmla="*/ 17 w 47"/>
                <a:gd name="T7" fmla="*/ 4 h 47"/>
                <a:gd name="T8" fmla="*/ 26 w 47"/>
                <a:gd name="T9" fmla="*/ 3 h 47"/>
                <a:gd name="T10" fmla="*/ 27 w 47"/>
                <a:gd name="T11" fmla="*/ 0 h 47"/>
                <a:gd name="T12" fmla="*/ 34 w 47"/>
                <a:gd name="T13" fmla="*/ 2 h 47"/>
                <a:gd name="T14" fmla="*/ 33 w 47"/>
                <a:gd name="T15" fmla="*/ 5 h 47"/>
                <a:gd name="T16" fmla="*/ 40 w 47"/>
                <a:gd name="T17" fmla="*/ 11 h 47"/>
                <a:gd name="T18" fmla="*/ 43 w 47"/>
                <a:gd name="T19" fmla="*/ 9 h 47"/>
                <a:gd name="T20" fmla="*/ 46 w 47"/>
                <a:gd name="T21" fmla="*/ 16 h 47"/>
                <a:gd name="T22" fmla="*/ 43 w 47"/>
                <a:gd name="T23" fmla="*/ 17 h 47"/>
                <a:gd name="T24" fmla="*/ 44 w 47"/>
                <a:gd name="T25" fmla="*/ 26 h 47"/>
                <a:gd name="T26" fmla="*/ 47 w 47"/>
                <a:gd name="T27" fmla="*/ 27 h 47"/>
                <a:gd name="T28" fmla="*/ 45 w 47"/>
                <a:gd name="T29" fmla="*/ 34 h 47"/>
                <a:gd name="T30" fmla="*/ 42 w 47"/>
                <a:gd name="T31" fmla="*/ 33 h 47"/>
                <a:gd name="T32" fmla="*/ 36 w 47"/>
                <a:gd name="T33" fmla="*/ 40 h 47"/>
                <a:gd name="T34" fmla="*/ 38 w 47"/>
                <a:gd name="T35" fmla="*/ 43 h 47"/>
                <a:gd name="T36" fmla="*/ 31 w 47"/>
                <a:gd name="T37" fmla="*/ 46 h 47"/>
                <a:gd name="T38" fmla="*/ 30 w 47"/>
                <a:gd name="T39" fmla="*/ 43 h 47"/>
                <a:gd name="T40" fmla="*/ 21 w 47"/>
                <a:gd name="T41" fmla="*/ 44 h 47"/>
                <a:gd name="T42" fmla="*/ 20 w 47"/>
                <a:gd name="T43" fmla="*/ 47 h 47"/>
                <a:gd name="T44" fmla="*/ 13 w 47"/>
                <a:gd name="T45" fmla="*/ 45 h 47"/>
                <a:gd name="T46" fmla="*/ 14 w 47"/>
                <a:gd name="T47" fmla="*/ 42 h 47"/>
                <a:gd name="T48" fmla="*/ 7 w 47"/>
                <a:gd name="T49" fmla="*/ 36 h 47"/>
                <a:gd name="T50" fmla="*/ 4 w 47"/>
                <a:gd name="T51" fmla="*/ 38 h 47"/>
                <a:gd name="T52" fmla="*/ 1 w 47"/>
                <a:gd name="T53" fmla="*/ 31 h 47"/>
                <a:gd name="T54" fmla="*/ 4 w 47"/>
                <a:gd name="T55" fmla="*/ 30 h 47"/>
                <a:gd name="T56" fmla="*/ 3 w 47"/>
                <a:gd name="T57" fmla="*/ 21 h 47"/>
                <a:gd name="T58" fmla="*/ 0 w 47"/>
                <a:gd name="T59" fmla="*/ 20 h 47"/>
                <a:gd name="T60" fmla="*/ 2 w 47"/>
                <a:gd name="T61" fmla="*/ 13 h 47"/>
                <a:gd name="T62" fmla="*/ 5 w 47"/>
                <a:gd name="T63" fmla="*/ 14 h 47"/>
                <a:gd name="T64" fmla="*/ 11 w 47"/>
                <a:gd name="T65" fmla="*/ 7 h 47"/>
                <a:gd name="T66" fmla="*/ 19 w 47"/>
                <a:gd name="T67" fmla="*/ 38 h 47"/>
                <a:gd name="T68" fmla="*/ 19 w 47"/>
                <a:gd name="T69" fmla="*/ 38 h 47"/>
                <a:gd name="T70" fmla="*/ 38 w 47"/>
                <a:gd name="T71" fmla="*/ 28 h 47"/>
                <a:gd name="T72" fmla="*/ 28 w 47"/>
                <a:gd name="T73" fmla="*/ 9 h 47"/>
                <a:gd name="T74" fmla="*/ 9 w 47"/>
                <a:gd name="T75" fmla="*/ 19 h 47"/>
                <a:gd name="T76" fmla="*/ 19 w 47"/>
                <a:gd name="T77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7">
                  <a:moveTo>
                    <a:pt x="11" y="7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0" y="3"/>
                    <a:pt x="23" y="3"/>
                    <a:pt x="26" y="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6" y="7"/>
                    <a:pt x="38" y="8"/>
                    <a:pt x="40" y="11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20"/>
                    <a:pt x="44" y="23"/>
                    <a:pt x="44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0" y="36"/>
                    <a:pt x="39" y="38"/>
                    <a:pt x="36" y="40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7" y="44"/>
                    <a:pt x="24" y="44"/>
                    <a:pt x="21" y="44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1" y="40"/>
                    <a:pt x="9" y="39"/>
                    <a:pt x="7" y="36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27"/>
                    <a:pt x="3" y="24"/>
                    <a:pt x="3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1"/>
                    <a:pt x="8" y="9"/>
                    <a:pt x="11" y="7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27" y="40"/>
                    <a:pt x="36" y="36"/>
                    <a:pt x="38" y="28"/>
                  </a:cubicBezTo>
                  <a:cubicBezTo>
                    <a:pt x="40" y="20"/>
                    <a:pt x="36" y="11"/>
                    <a:pt x="28" y="9"/>
                  </a:cubicBezTo>
                  <a:cubicBezTo>
                    <a:pt x="20" y="6"/>
                    <a:pt x="11" y="11"/>
                    <a:pt x="9" y="19"/>
                  </a:cubicBezTo>
                  <a:cubicBezTo>
                    <a:pt x="6" y="27"/>
                    <a:pt x="11" y="36"/>
                    <a:pt x="19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32">
              <a:extLst>
                <a:ext uri="{FF2B5EF4-FFF2-40B4-BE49-F238E27FC236}">
                  <a16:creationId xmlns:a16="http://schemas.microsoft.com/office/drawing/2014/main" id="{9EB66E51-2B18-425B-8674-A322C1783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128"/>
              <a:ext cx="321" cy="87"/>
            </a:xfrm>
            <a:custGeom>
              <a:avLst/>
              <a:gdLst>
                <a:gd name="T0" fmla="*/ 212 w 321"/>
                <a:gd name="T1" fmla="*/ 46 h 87"/>
                <a:gd name="T2" fmla="*/ 109 w 321"/>
                <a:gd name="T3" fmla="*/ 46 h 87"/>
                <a:gd name="T4" fmla="*/ 109 w 321"/>
                <a:gd name="T5" fmla="*/ 0 h 87"/>
                <a:gd name="T6" fmla="*/ 0 w 321"/>
                <a:gd name="T7" fmla="*/ 0 h 87"/>
                <a:gd name="T8" fmla="*/ 0 w 321"/>
                <a:gd name="T9" fmla="*/ 87 h 87"/>
                <a:gd name="T10" fmla="*/ 321 w 321"/>
                <a:gd name="T11" fmla="*/ 87 h 87"/>
                <a:gd name="T12" fmla="*/ 321 w 321"/>
                <a:gd name="T13" fmla="*/ 0 h 87"/>
                <a:gd name="T14" fmla="*/ 212 w 321"/>
                <a:gd name="T15" fmla="*/ 0 h 87"/>
                <a:gd name="T16" fmla="*/ 212 w 321"/>
                <a:gd name="T17" fmla="*/ 4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1" h="87">
                  <a:moveTo>
                    <a:pt x="212" y="46"/>
                  </a:moveTo>
                  <a:lnTo>
                    <a:pt x="109" y="46"/>
                  </a:lnTo>
                  <a:lnTo>
                    <a:pt x="109" y="0"/>
                  </a:lnTo>
                  <a:lnTo>
                    <a:pt x="0" y="0"/>
                  </a:lnTo>
                  <a:lnTo>
                    <a:pt x="0" y="87"/>
                  </a:lnTo>
                  <a:lnTo>
                    <a:pt x="321" y="87"/>
                  </a:lnTo>
                  <a:lnTo>
                    <a:pt x="321" y="0"/>
                  </a:lnTo>
                  <a:lnTo>
                    <a:pt x="212" y="0"/>
                  </a:lnTo>
                  <a:lnTo>
                    <a:pt x="212" y="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33">
              <a:extLst>
                <a:ext uri="{FF2B5EF4-FFF2-40B4-BE49-F238E27FC236}">
                  <a16:creationId xmlns:a16="http://schemas.microsoft.com/office/drawing/2014/main" id="{A31F7EB2-E87B-4F21-AFBB-6A13A9799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" y="2128"/>
              <a:ext cx="57" cy="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34">
              <a:extLst>
                <a:ext uri="{FF2B5EF4-FFF2-40B4-BE49-F238E27FC236}">
                  <a16:creationId xmlns:a16="http://schemas.microsoft.com/office/drawing/2014/main" id="{29392FE2-5DED-4A41-BCF8-23A3D8F07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" y="1939"/>
              <a:ext cx="321" cy="172"/>
            </a:xfrm>
            <a:custGeom>
              <a:avLst/>
              <a:gdLst>
                <a:gd name="T0" fmla="*/ 241 w 321"/>
                <a:gd name="T1" fmla="*/ 0 h 172"/>
                <a:gd name="T2" fmla="*/ 80 w 321"/>
                <a:gd name="T3" fmla="*/ 0 h 172"/>
                <a:gd name="T4" fmla="*/ 80 w 321"/>
                <a:gd name="T5" fmla="*/ 63 h 172"/>
                <a:gd name="T6" fmla="*/ 0 w 321"/>
                <a:gd name="T7" fmla="*/ 63 h 172"/>
                <a:gd name="T8" fmla="*/ 0 w 321"/>
                <a:gd name="T9" fmla="*/ 172 h 172"/>
                <a:gd name="T10" fmla="*/ 109 w 321"/>
                <a:gd name="T11" fmla="*/ 172 h 172"/>
                <a:gd name="T12" fmla="*/ 212 w 321"/>
                <a:gd name="T13" fmla="*/ 172 h 172"/>
                <a:gd name="T14" fmla="*/ 321 w 321"/>
                <a:gd name="T15" fmla="*/ 172 h 172"/>
                <a:gd name="T16" fmla="*/ 321 w 321"/>
                <a:gd name="T17" fmla="*/ 63 h 172"/>
                <a:gd name="T18" fmla="*/ 241 w 321"/>
                <a:gd name="T19" fmla="*/ 63 h 172"/>
                <a:gd name="T20" fmla="*/ 241 w 321"/>
                <a:gd name="T21" fmla="*/ 0 h 172"/>
                <a:gd name="T22" fmla="*/ 241 w 321"/>
                <a:gd name="T23" fmla="*/ 0 h 172"/>
                <a:gd name="T24" fmla="*/ 109 w 321"/>
                <a:gd name="T25" fmla="*/ 63 h 172"/>
                <a:gd name="T26" fmla="*/ 109 w 321"/>
                <a:gd name="T27" fmla="*/ 63 h 172"/>
                <a:gd name="T28" fmla="*/ 109 w 321"/>
                <a:gd name="T29" fmla="*/ 29 h 172"/>
                <a:gd name="T30" fmla="*/ 212 w 321"/>
                <a:gd name="T31" fmla="*/ 29 h 172"/>
                <a:gd name="T32" fmla="*/ 212 w 321"/>
                <a:gd name="T33" fmla="*/ 63 h 172"/>
                <a:gd name="T34" fmla="*/ 109 w 321"/>
                <a:gd name="T35" fmla="*/ 6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1" h="172">
                  <a:moveTo>
                    <a:pt x="241" y="0"/>
                  </a:moveTo>
                  <a:lnTo>
                    <a:pt x="80" y="0"/>
                  </a:lnTo>
                  <a:lnTo>
                    <a:pt x="80" y="63"/>
                  </a:lnTo>
                  <a:lnTo>
                    <a:pt x="0" y="63"/>
                  </a:lnTo>
                  <a:lnTo>
                    <a:pt x="0" y="172"/>
                  </a:lnTo>
                  <a:lnTo>
                    <a:pt x="109" y="172"/>
                  </a:lnTo>
                  <a:lnTo>
                    <a:pt x="212" y="172"/>
                  </a:lnTo>
                  <a:lnTo>
                    <a:pt x="321" y="172"/>
                  </a:lnTo>
                  <a:lnTo>
                    <a:pt x="321" y="63"/>
                  </a:lnTo>
                  <a:lnTo>
                    <a:pt x="241" y="63"/>
                  </a:lnTo>
                  <a:lnTo>
                    <a:pt x="241" y="0"/>
                  </a:lnTo>
                  <a:lnTo>
                    <a:pt x="241" y="0"/>
                  </a:lnTo>
                  <a:close/>
                  <a:moveTo>
                    <a:pt x="109" y="63"/>
                  </a:moveTo>
                  <a:lnTo>
                    <a:pt x="109" y="63"/>
                  </a:lnTo>
                  <a:lnTo>
                    <a:pt x="109" y="29"/>
                  </a:lnTo>
                  <a:lnTo>
                    <a:pt x="212" y="29"/>
                  </a:lnTo>
                  <a:lnTo>
                    <a:pt x="212" y="63"/>
                  </a:lnTo>
                  <a:lnTo>
                    <a:pt x="109" y="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5">
              <a:extLst>
                <a:ext uri="{FF2B5EF4-FFF2-40B4-BE49-F238E27FC236}">
                  <a16:creationId xmlns:a16="http://schemas.microsoft.com/office/drawing/2014/main" id="{6EDA6F12-628A-46D8-B6B3-628A6C1156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4" y="2669"/>
              <a:ext cx="350" cy="339"/>
            </a:xfrm>
            <a:custGeom>
              <a:avLst/>
              <a:gdLst>
                <a:gd name="T0" fmla="*/ 44 w 61"/>
                <a:gd name="T1" fmla="*/ 23 h 59"/>
                <a:gd name="T2" fmla="*/ 40 w 61"/>
                <a:gd name="T3" fmla="*/ 27 h 59"/>
                <a:gd name="T4" fmla="*/ 44 w 61"/>
                <a:gd name="T5" fmla="*/ 31 h 59"/>
                <a:gd name="T6" fmla="*/ 48 w 61"/>
                <a:gd name="T7" fmla="*/ 27 h 59"/>
                <a:gd name="T8" fmla="*/ 44 w 61"/>
                <a:gd name="T9" fmla="*/ 23 h 59"/>
                <a:gd name="T10" fmla="*/ 30 w 61"/>
                <a:gd name="T11" fmla="*/ 23 h 59"/>
                <a:gd name="T12" fmla="*/ 26 w 61"/>
                <a:gd name="T13" fmla="*/ 27 h 59"/>
                <a:gd name="T14" fmla="*/ 30 w 61"/>
                <a:gd name="T15" fmla="*/ 31 h 59"/>
                <a:gd name="T16" fmla="*/ 35 w 61"/>
                <a:gd name="T17" fmla="*/ 27 h 59"/>
                <a:gd name="T18" fmla="*/ 30 w 61"/>
                <a:gd name="T19" fmla="*/ 23 h 59"/>
                <a:gd name="T20" fmla="*/ 17 w 61"/>
                <a:gd name="T21" fmla="*/ 23 h 59"/>
                <a:gd name="T22" fmla="*/ 13 w 61"/>
                <a:gd name="T23" fmla="*/ 27 h 59"/>
                <a:gd name="T24" fmla="*/ 17 w 61"/>
                <a:gd name="T25" fmla="*/ 31 h 59"/>
                <a:gd name="T26" fmla="*/ 21 w 61"/>
                <a:gd name="T27" fmla="*/ 27 h 59"/>
                <a:gd name="T28" fmla="*/ 17 w 61"/>
                <a:gd name="T29" fmla="*/ 23 h 59"/>
                <a:gd name="T30" fmla="*/ 30 w 61"/>
                <a:gd name="T31" fmla="*/ 0 h 59"/>
                <a:gd name="T32" fmla="*/ 61 w 61"/>
                <a:gd name="T33" fmla="*/ 26 h 59"/>
                <a:gd name="T34" fmla="*/ 49 w 61"/>
                <a:gd name="T35" fmla="*/ 48 h 59"/>
                <a:gd name="T36" fmla="*/ 53 w 61"/>
                <a:gd name="T37" fmla="*/ 59 h 59"/>
                <a:gd name="T38" fmla="*/ 42 w 61"/>
                <a:gd name="T39" fmla="*/ 51 h 59"/>
                <a:gd name="T40" fmla="*/ 30 w 61"/>
                <a:gd name="T41" fmla="*/ 53 h 59"/>
                <a:gd name="T42" fmla="*/ 0 w 61"/>
                <a:gd name="T43" fmla="*/ 26 h 59"/>
                <a:gd name="T44" fmla="*/ 30 w 61"/>
                <a:gd name="T4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1" h="59">
                  <a:moveTo>
                    <a:pt x="44" y="23"/>
                  </a:moveTo>
                  <a:cubicBezTo>
                    <a:pt x="42" y="23"/>
                    <a:pt x="40" y="24"/>
                    <a:pt x="40" y="27"/>
                  </a:cubicBezTo>
                  <a:cubicBezTo>
                    <a:pt x="40" y="29"/>
                    <a:pt x="42" y="31"/>
                    <a:pt x="44" y="31"/>
                  </a:cubicBezTo>
                  <a:cubicBezTo>
                    <a:pt x="46" y="31"/>
                    <a:pt x="48" y="29"/>
                    <a:pt x="48" y="27"/>
                  </a:cubicBezTo>
                  <a:cubicBezTo>
                    <a:pt x="48" y="24"/>
                    <a:pt x="46" y="23"/>
                    <a:pt x="44" y="23"/>
                  </a:cubicBezTo>
                  <a:close/>
                  <a:moveTo>
                    <a:pt x="30" y="23"/>
                  </a:moveTo>
                  <a:cubicBezTo>
                    <a:pt x="28" y="23"/>
                    <a:pt x="26" y="24"/>
                    <a:pt x="26" y="27"/>
                  </a:cubicBezTo>
                  <a:cubicBezTo>
                    <a:pt x="26" y="29"/>
                    <a:pt x="28" y="31"/>
                    <a:pt x="30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24"/>
                    <a:pt x="33" y="23"/>
                    <a:pt x="30" y="23"/>
                  </a:cubicBezTo>
                  <a:close/>
                  <a:moveTo>
                    <a:pt x="17" y="23"/>
                  </a:moveTo>
                  <a:cubicBezTo>
                    <a:pt x="15" y="23"/>
                    <a:pt x="13" y="24"/>
                    <a:pt x="13" y="27"/>
                  </a:cubicBezTo>
                  <a:cubicBezTo>
                    <a:pt x="13" y="29"/>
                    <a:pt x="15" y="31"/>
                    <a:pt x="17" y="31"/>
                  </a:cubicBezTo>
                  <a:cubicBezTo>
                    <a:pt x="19" y="31"/>
                    <a:pt x="21" y="29"/>
                    <a:pt x="21" y="27"/>
                  </a:cubicBezTo>
                  <a:cubicBezTo>
                    <a:pt x="21" y="24"/>
                    <a:pt x="19" y="23"/>
                    <a:pt x="17" y="23"/>
                  </a:cubicBezTo>
                  <a:close/>
                  <a:moveTo>
                    <a:pt x="30" y="0"/>
                  </a:moveTo>
                  <a:cubicBezTo>
                    <a:pt x="47" y="0"/>
                    <a:pt x="61" y="11"/>
                    <a:pt x="61" y="26"/>
                  </a:cubicBezTo>
                  <a:cubicBezTo>
                    <a:pt x="61" y="35"/>
                    <a:pt x="56" y="43"/>
                    <a:pt x="49" y="48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39" y="52"/>
                    <a:pt x="35" y="53"/>
                    <a:pt x="30" y="53"/>
                  </a:cubicBezTo>
                  <a:cubicBezTo>
                    <a:pt x="13" y="53"/>
                    <a:pt x="0" y="41"/>
                    <a:pt x="0" y="26"/>
                  </a:cubicBezTo>
                  <a:cubicBezTo>
                    <a:pt x="0" y="11"/>
                    <a:pt x="13" y="0"/>
                    <a:pt x="3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6">
              <a:extLst>
                <a:ext uri="{FF2B5EF4-FFF2-40B4-BE49-F238E27FC236}">
                  <a16:creationId xmlns:a16="http://schemas.microsoft.com/office/drawing/2014/main" id="{C388100A-17DA-4C91-B467-39E515419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3428"/>
              <a:ext cx="287" cy="299"/>
            </a:xfrm>
            <a:custGeom>
              <a:avLst/>
              <a:gdLst>
                <a:gd name="T0" fmla="*/ 38 w 50"/>
                <a:gd name="T1" fmla="*/ 51 h 52"/>
                <a:gd name="T2" fmla="*/ 35 w 50"/>
                <a:gd name="T3" fmla="*/ 51 h 52"/>
                <a:gd name="T4" fmla="*/ 34 w 50"/>
                <a:gd name="T5" fmla="*/ 50 h 52"/>
                <a:gd name="T6" fmla="*/ 30 w 50"/>
                <a:gd name="T7" fmla="*/ 49 h 52"/>
                <a:gd name="T8" fmla="*/ 12 w 50"/>
                <a:gd name="T9" fmla="*/ 49 h 52"/>
                <a:gd name="T10" fmla="*/ 8 w 50"/>
                <a:gd name="T11" fmla="*/ 47 h 52"/>
                <a:gd name="T12" fmla="*/ 1 w 50"/>
                <a:gd name="T13" fmla="*/ 25 h 52"/>
                <a:gd name="T14" fmla="*/ 4 w 50"/>
                <a:gd name="T15" fmla="*/ 20 h 52"/>
                <a:gd name="T16" fmla="*/ 20 w 50"/>
                <a:gd name="T17" fmla="*/ 20 h 52"/>
                <a:gd name="T18" fmla="*/ 19 w 50"/>
                <a:gd name="T19" fmla="*/ 15 h 52"/>
                <a:gd name="T20" fmla="*/ 16 w 50"/>
                <a:gd name="T21" fmla="*/ 7 h 52"/>
                <a:gd name="T22" fmla="*/ 18 w 50"/>
                <a:gd name="T23" fmla="*/ 3 h 52"/>
                <a:gd name="T24" fmla="*/ 23 w 50"/>
                <a:gd name="T25" fmla="*/ 3 h 52"/>
                <a:gd name="T26" fmla="*/ 28 w 50"/>
                <a:gd name="T27" fmla="*/ 13 h 52"/>
                <a:gd name="T28" fmla="*/ 38 w 50"/>
                <a:gd name="T29" fmla="*/ 25 h 52"/>
                <a:gd name="T30" fmla="*/ 39 w 50"/>
                <a:gd name="T31" fmla="*/ 27 h 52"/>
                <a:gd name="T32" fmla="*/ 49 w 50"/>
                <a:gd name="T33" fmla="*/ 37 h 52"/>
                <a:gd name="T34" fmla="*/ 49 w 50"/>
                <a:gd name="T35" fmla="*/ 40 h 52"/>
                <a:gd name="T36" fmla="*/ 38 w 50"/>
                <a:gd name="T37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52">
                  <a:moveTo>
                    <a:pt x="38" y="51"/>
                  </a:moveTo>
                  <a:cubicBezTo>
                    <a:pt x="37" y="52"/>
                    <a:pt x="36" y="52"/>
                    <a:pt x="35" y="51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3" y="50"/>
                    <a:pt x="31" y="49"/>
                    <a:pt x="30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0" y="49"/>
                    <a:pt x="9" y="48"/>
                    <a:pt x="8" y="47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2"/>
                    <a:pt x="1" y="20"/>
                    <a:pt x="4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8"/>
                    <a:pt x="20" y="16"/>
                    <a:pt x="19" y="15"/>
                  </a:cubicBezTo>
                  <a:cubicBezTo>
                    <a:pt x="18" y="14"/>
                    <a:pt x="16" y="11"/>
                    <a:pt x="16" y="7"/>
                  </a:cubicBezTo>
                  <a:cubicBezTo>
                    <a:pt x="16" y="6"/>
                    <a:pt x="17" y="4"/>
                    <a:pt x="18" y="3"/>
                  </a:cubicBezTo>
                  <a:cubicBezTo>
                    <a:pt x="20" y="0"/>
                    <a:pt x="23" y="1"/>
                    <a:pt x="23" y="3"/>
                  </a:cubicBezTo>
                  <a:cubicBezTo>
                    <a:pt x="23" y="6"/>
                    <a:pt x="22" y="10"/>
                    <a:pt x="28" y="13"/>
                  </a:cubicBezTo>
                  <a:cubicBezTo>
                    <a:pt x="34" y="17"/>
                    <a:pt x="38" y="25"/>
                    <a:pt x="38" y="25"/>
                  </a:cubicBezTo>
                  <a:cubicBezTo>
                    <a:pt x="38" y="25"/>
                    <a:pt x="38" y="26"/>
                    <a:pt x="39" y="2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8"/>
                    <a:pt x="50" y="39"/>
                    <a:pt x="49" y="40"/>
                  </a:cubicBezTo>
                  <a:lnTo>
                    <a:pt x="38" y="5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7">
              <a:extLst>
                <a:ext uri="{FF2B5EF4-FFF2-40B4-BE49-F238E27FC236}">
                  <a16:creationId xmlns:a16="http://schemas.microsoft.com/office/drawing/2014/main" id="{04C88BA1-42BA-4881-8E66-60509BC8F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3663"/>
              <a:ext cx="98" cy="92"/>
            </a:xfrm>
            <a:custGeom>
              <a:avLst/>
              <a:gdLst>
                <a:gd name="T0" fmla="*/ 80 w 98"/>
                <a:gd name="T1" fmla="*/ 0 h 92"/>
                <a:gd name="T2" fmla="*/ 0 w 98"/>
                <a:gd name="T3" fmla="*/ 75 h 92"/>
                <a:gd name="T4" fmla="*/ 17 w 98"/>
                <a:gd name="T5" fmla="*/ 92 h 92"/>
                <a:gd name="T6" fmla="*/ 98 w 98"/>
                <a:gd name="T7" fmla="*/ 18 h 92"/>
                <a:gd name="T8" fmla="*/ 80 w 9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92">
                  <a:moveTo>
                    <a:pt x="80" y="0"/>
                  </a:moveTo>
                  <a:lnTo>
                    <a:pt x="0" y="75"/>
                  </a:lnTo>
                  <a:lnTo>
                    <a:pt x="17" y="92"/>
                  </a:lnTo>
                  <a:lnTo>
                    <a:pt x="98" y="1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2" name="TextBox 13">
            <a:extLst>
              <a:ext uri="{FF2B5EF4-FFF2-40B4-BE49-F238E27FC236}">
                <a16:creationId xmlns:a16="http://schemas.microsoft.com/office/drawing/2014/main" id="{6A411146-E972-44BD-9BBE-78CBD6258EBD}"/>
              </a:ext>
            </a:extLst>
          </p:cNvPr>
          <p:cNvSpPr txBox="1"/>
          <p:nvPr/>
        </p:nvSpPr>
        <p:spPr>
          <a:xfrm>
            <a:off x="2500287" y="1758511"/>
            <a:ext cx="2102193" cy="64633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400" dirty="0">
              <a:solidFill>
                <a:schemeClr val="bg1"/>
              </a:solidFill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3" name="TextBox 13">
            <a:extLst>
              <a:ext uri="{FF2B5EF4-FFF2-40B4-BE49-F238E27FC236}">
                <a16:creationId xmlns:a16="http://schemas.microsoft.com/office/drawing/2014/main" id="{81421644-A164-460C-99CC-5B401CF597C0}"/>
              </a:ext>
            </a:extLst>
          </p:cNvPr>
          <p:cNvSpPr txBox="1"/>
          <p:nvPr/>
        </p:nvSpPr>
        <p:spPr>
          <a:xfrm>
            <a:off x="7824127" y="5375471"/>
            <a:ext cx="2102193" cy="64633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817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400" dirty="0">
              <a:solidFill>
                <a:schemeClr val="bg1"/>
              </a:solidFill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4" name="TextBox 13">
            <a:extLst>
              <a:ext uri="{FF2B5EF4-FFF2-40B4-BE49-F238E27FC236}">
                <a16:creationId xmlns:a16="http://schemas.microsoft.com/office/drawing/2014/main" id="{70B09D87-3E6B-4F1E-83D7-54748D9AA7F5}"/>
              </a:ext>
            </a:extLst>
          </p:cNvPr>
          <p:cNvSpPr txBox="1"/>
          <p:nvPr/>
        </p:nvSpPr>
        <p:spPr>
          <a:xfrm>
            <a:off x="1870367" y="4207071"/>
            <a:ext cx="2102193" cy="64633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400" dirty="0">
              <a:solidFill>
                <a:schemeClr val="bg1"/>
              </a:solidFill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5" name="TextBox 13">
            <a:extLst>
              <a:ext uri="{FF2B5EF4-FFF2-40B4-BE49-F238E27FC236}">
                <a16:creationId xmlns:a16="http://schemas.microsoft.com/office/drawing/2014/main" id="{9579DEBD-D8CA-4D33-A5AC-8BF87D2ED393}"/>
              </a:ext>
            </a:extLst>
          </p:cNvPr>
          <p:cNvSpPr txBox="1"/>
          <p:nvPr/>
        </p:nvSpPr>
        <p:spPr>
          <a:xfrm>
            <a:off x="8393087" y="2957391"/>
            <a:ext cx="2102193" cy="64633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817">
              <a:spcBef>
                <a:spcPct val="20000"/>
              </a:spcBef>
              <a:defRPr/>
            </a:pPr>
            <a:r>
              <a:rPr lang="zh-CN" altLang="en-US" sz="14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400" dirty="0">
              <a:solidFill>
                <a:schemeClr val="bg1"/>
              </a:solidFill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245D0FDA-CDD1-4E3D-8E1B-2B223D4139F5}"/>
              </a:ext>
            </a:extLst>
          </p:cNvPr>
          <p:cNvSpPr/>
          <p:nvPr/>
        </p:nvSpPr>
        <p:spPr>
          <a:xfrm>
            <a:off x="7772400" y="1957755"/>
            <a:ext cx="2377440" cy="3180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</a:rPr>
              <a:t>Click here to edit content</a:t>
            </a:r>
          </a:p>
        </p:txBody>
      </p:sp>
      <p:sp>
        <p:nvSpPr>
          <p:cNvPr id="37" name="矩形 36">
            <a:extLst>
              <a:ext uri="{FF2B5EF4-FFF2-40B4-BE49-F238E27FC236}">
                <a16:creationId xmlns:a16="http://schemas.microsoft.com/office/drawing/2014/main" id="{96707318-B688-43F6-9472-61CE7A12618B}"/>
              </a:ext>
            </a:extLst>
          </p:cNvPr>
          <p:cNvSpPr/>
          <p:nvPr/>
        </p:nvSpPr>
        <p:spPr>
          <a:xfrm>
            <a:off x="1513840" y="3259797"/>
            <a:ext cx="27330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</a:rPr>
              <a:t>Click here to edit content</a:t>
            </a:r>
          </a:p>
        </p:txBody>
      </p:sp>
      <p:sp>
        <p:nvSpPr>
          <p:cNvPr id="38" name="矩形 37">
            <a:extLst>
              <a:ext uri="{FF2B5EF4-FFF2-40B4-BE49-F238E27FC236}">
                <a16:creationId xmlns:a16="http://schemas.microsoft.com/office/drawing/2014/main" id="{E3E8B901-8DFD-4CC9-9634-BAD4EFAD63D5}"/>
              </a:ext>
            </a:extLst>
          </p:cNvPr>
          <p:cNvSpPr/>
          <p:nvPr/>
        </p:nvSpPr>
        <p:spPr>
          <a:xfrm>
            <a:off x="2397760" y="5627077"/>
            <a:ext cx="27330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</a:rPr>
              <a:t>Click here to edit content</a:t>
            </a:r>
          </a:p>
        </p:txBody>
      </p:sp>
      <p:sp>
        <p:nvSpPr>
          <p:cNvPr id="39" name="矩形 38">
            <a:extLst>
              <a:ext uri="{FF2B5EF4-FFF2-40B4-BE49-F238E27FC236}">
                <a16:creationId xmlns:a16="http://schemas.microsoft.com/office/drawing/2014/main" id="{2B9D9054-F55C-42E0-8418-B4419BFE56A5}"/>
              </a:ext>
            </a:extLst>
          </p:cNvPr>
          <p:cNvSpPr/>
          <p:nvPr/>
        </p:nvSpPr>
        <p:spPr>
          <a:xfrm>
            <a:off x="8392160" y="4355515"/>
            <a:ext cx="2428240" cy="3079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</a:rPr>
              <a:t>Click here to edit content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28EAC215-0D11-4150-9703-DA825C3E15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3220" y="2343148"/>
            <a:ext cx="3705561" cy="34925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747115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8A021BDD-C47E-4179-8A84-CA85ADE6840C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797">
            <a:extLst>
              <a:ext uri="{FF2B5EF4-FFF2-40B4-BE49-F238E27FC236}">
                <a16:creationId xmlns:a16="http://schemas.microsoft.com/office/drawing/2014/main" id="{E935822A-4446-4805-A88A-45C059B1745F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5E14C87E-BCC1-410E-A2A4-D5B40545366E}"/>
              </a:ext>
            </a:extLst>
          </p:cNvPr>
          <p:cNvSpPr txBox="1"/>
          <p:nvPr/>
        </p:nvSpPr>
        <p:spPr>
          <a:xfrm>
            <a:off x="5798483" y="153135"/>
            <a:ext cx="646331" cy="646331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latin typeface="华文隶书" panose="02010800040101010101" pitchFamily="2" charset="-122"/>
                <a:ea typeface="华文隶书" panose="02010800040101010101" pitchFamily="2" charset="-122"/>
              </a:rPr>
              <a:t>叁</a:t>
            </a:r>
          </a:p>
        </p:txBody>
      </p:sp>
      <p:sp>
        <p:nvSpPr>
          <p:cNvPr id="2" name="矩形: 圆角 1">
            <a:extLst>
              <a:ext uri="{FF2B5EF4-FFF2-40B4-BE49-F238E27FC236}">
                <a16:creationId xmlns:a16="http://schemas.microsoft.com/office/drawing/2014/main" id="{A23DA8F4-E085-411C-8882-2AAB95AA9CED}"/>
              </a:ext>
            </a:extLst>
          </p:cNvPr>
          <p:cNvSpPr/>
          <p:nvPr/>
        </p:nvSpPr>
        <p:spPr>
          <a:xfrm>
            <a:off x="1320800" y="1767840"/>
            <a:ext cx="2651760" cy="2692400"/>
          </a:xfrm>
          <a:prstGeom prst="roundRect">
            <a:avLst>
              <a:gd name="adj" fmla="val 31839"/>
            </a:avLst>
          </a:prstGeom>
          <a:solidFill>
            <a:srgbClr val="7C0F0D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: 圆角 7">
            <a:extLst>
              <a:ext uri="{FF2B5EF4-FFF2-40B4-BE49-F238E27FC236}">
                <a16:creationId xmlns:a16="http://schemas.microsoft.com/office/drawing/2014/main" id="{285B2D92-95F7-4899-A23D-D611889CF9AB}"/>
              </a:ext>
            </a:extLst>
          </p:cNvPr>
          <p:cNvSpPr/>
          <p:nvPr/>
        </p:nvSpPr>
        <p:spPr>
          <a:xfrm>
            <a:off x="4770120" y="1767840"/>
            <a:ext cx="2651760" cy="2692400"/>
          </a:xfrm>
          <a:prstGeom prst="roundRect">
            <a:avLst>
              <a:gd name="adj" fmla="val 31839"/>
            </a:avLst>
          </a:prstGeom>
          <a:solidFill>
            <a:srgbClr val="7C0F0D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: 圆角 8">
            <a:extLst>
              <a:ext uri="{FF2B5EF4-FFF2-40B4-BE49-F238E27FC236}">
                <a16:creationId xmlns:a16="http://schemas.microsoft.com/office/drawing/2014/main" id="{73149CD4-493F-4F21-ADA1-C8D310C56801}"/>
              </a:ext>
            </a:extLst>
          </p:cNvPr>
          <p:cNvSpPr/>
          <p:nvPr/>
        </p:nvSpPr>
        <p:spPr>
          <a:xfrm>
            <a:off x="8219440" y="1767840"/>
            <a:ext cx="2651760" cy="2692400"/>
          </a:xfrm>
          <a:prstGeom prst="roundRect">
            <a:avLst>
              <a:gd name="adj" fmla="val 31839"/>
            </a:avLst>
          </a:prstGeom>
          <a:solidFill>
            <a:srgbClr val="7C0F0D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39B1ED01-D0C4-4ED1-B4E2-198E4856DC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7085" y="1960952"/>
            <a:ext cx="1515875" cy="2394643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7AFF634F-5D74-4E1A-A0DE-57D55E4E966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5857" y="1452880"/>
            <a:ext cx="1469611" cy="2841248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46509DD9-45AB-4849-ACF0-1DFFA398821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6533" y="1879159"/>
            <a:ext cx="2555750" cy="2408803"/>
          </a:xfrm>
          <a:prstGeom prst="rect">
            <a:avLst/>
          </a:prstGeom>
        </p:spPr>
      </p:pic>
      <p:sp>
        <p:nvSpPr>
          <p:cNvPr id="17" name="TextBox 13">
            <a:extLst>
              <a:ext uri="{FF2B5EF4-FFF2-40B4-BE49-F238E27FC236}">
                <a16:creationId xmlns:a16="http://schemas.microsoft.com/office/drawing/2014/main" id="{B924D94F-4562-45A6-8812-B2BC36CB00D9}"/>
              </a:ext>
            </a:extLst>
          </p:cNvPr>
          <p:cNvSpPr txBox="1"/>
          <p:nvPr/>
        </p:nvSpPr>
        <p:spPr>
          <a:xfrm>
            <a:off x="1586445" y="4783056"/>
            <a:ext cx="187886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b="1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输入文字</a:t>
            </a:r>
            <a:endParaRPr lang="en-US" sz="1600" b="1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8" name="TextBox 13">
            <a:extLst>
              <a:ext uri="{FF2B5EF4-FFF2-40B4-BE49-F238E27FC236}">
                <a16:creationId xmlns:a16="http://schemas.microsoft.com/office/drawing/2014/main" id="{7EE66B32-A9AC-4B29-A034-076E4807212E}"/>
              </a:ext>
            </a:extLst>
          </p:cNvPr>
          <p:cNvSpPr txBox="1"/>
          <p:nvPr/>
        </p:nvSpPr>
        <p:spPr>
          <a:xfrm>
            <a:off x="1251165" y="5162856"/>
            <a:ext cx="2731555" cy="492443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9" name="TextBox 13">
            <a:extLst>
              <a:ext uri="{FF2B5EF4-FFF2-40B4-BE49-F238E27FC236}">
                <a16:creationId xmlns:a16="http://schemas.microsoft.com/office/drawing/2014/main" id="{C7817708-A90F-4555-8469-819B2E57FD96}"/>
              </a:ext>
            </a:extLst>
          </p:cNvPr>
          <p:cNvSpPr txBox="1"/>
          <p:nvPr/>
        </p:nvSpPr>
        <p:spPr>
          <a:xfrm>
            <a:off x="5203405" y="4783056"/>
            <a:ext cx="187886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b="1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输入文字</a:t>
            </a:r>
            <a:endParaRPr lang="en-US" sz="1600" b="1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20" name="TextBox 13">
            <a:extLst>
              <a:ext uri="{FF2B5EF4-FFF2-40B4-BE49-F238E27FC236}">
                <a16:creationId xmlns:a16="http://schemas.microsoft.com/office/drawing/2014/main" id="{C5EBD100-9DC7-4677-8032-3347692A98DE}"/>
              </a:ext>
            </a:extLst>
          </p:cNvPr>
          <p:cNvSpPr txBox="1"/>
          <p:nvPr/>
        </p:nvSpPr>
        <p:spPr>
          <a:xfrm>
            <a:off x="4868125" y="5162856"/>
            <a:ext cx="2731555" cy="492443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21" name="TextBox 13">
            <a:extLst>
              <a:ext uri="{FF2B5EF4-FFF2-40B4-BE49-F238E27FC236}">
                <a16:creationId xmlns:a16="http://schemas.microsoft.com/office/drawing/2014/main" id="{54370D3F-4648-4335-9876-6940562B11F6}"/>
              </a:ext>
            </a:extLst>
          </p:cNvPr>
          <p:cNvSpPr txBox="1"/>
          <p:nvPr/>
        </p:nvSpPr>
        <p:spPr>
          <a:xfrm>
            <a:off x="8820365" y="4783056"/>
            <a:ext cx="187886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b="1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输入文字</a:t>
            </a:r>
            <a:endParaRPr lang="en-US" sz="1600" b="1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22" name="TextBox 13">
            <a:extLst>
              <a:ext uri="{FF2B5EF4-FFF2-40B4-BE49-F238E27FC236}">
                <a16:creationId xmlns:a16="http://schemas.microsoft.com/office/drawing/2014/main" id="{64B57E2D-38B1-4A37-8265-8E3762A992D9}"/>
              </a:ext>
            </a:extLst>
          </p:cNvPr>
          <p:cNvSpPr txBox="1"/>
          <p:nvPr/>
        </p:nvSpPr>
        <p:spPr>
          <a:xfrm>
            <a:off x="8485085" y="5162856"/>
            <a:ext cx="2731555" cy="492443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276027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4816C679-2C59-4639-ACB9-D960B11952D4}"/>
              </a:ext>
            </a:extLst>
          </p:cNvPr>
          <p:cNvCxnSpPr>
            <a:cxnSpLocks/>
          </p:cNvCxnSpPr>
          <p:nvPr/>
        </p:nvCxnSpPr>
        <p:spPr>
          <a:xfrm>
            <a:off x="3119120" y="4033520"/>
            <a:ext cx="5953760" cy="0"/>
          </a:xfrm>
          <a:prstGeom prst="line">
            <a:avLst/>
          </a:prstGeom>
          <a:ln w="25400">
            <a:solidFill>
              <a:srgbClr val="7C0F0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Freeform 1797">
            <a:extLst>
              <a:ext uri="{FF2B5EF4-FFF2-40B4-BE49-F238E27FC236}">
                <a16:creationId xmlns:a16="http://schemas.microsoft.com/office/drawing/2014/main" id="{B592D048-9763-440D-B96F-111DC3C96BAA}"/>
              </a:ext>
            </a:extLst>
          </p:cNvPr>
          <p:cNvSpPr>
            <a:spLocks noEditPoints="1"/>
          </p:cNvSpPr>
          <p:nvPr/>
        </p:nvSpPr>
        <p:spPr bwMode="auto">
          <a:xfrm>
            <a:off x="5303520" y="-72136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CDAE6D"/>
              </a:solidFill>
            </a:endParaRPr>
          </a:p>
        </p:txBody>
      </p:sp>
      <p:grpSp>
        <p:nvGrpSpPr>
          <p:cNvPr id="1807" name="Group 1803">
            <a:extLst>
              <a:ext uri="{FF2B5EF4-FFF2-40B4-BE49-F238E27FC236}">
                <a16:creationId xmlns:a16="http://schemas.microsoft.com/office/drawing/2014/main" id="{F4236A88-E313-48F1-A434-A117CD1F3CF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75980" y="-2606040"/>
            <a:ext cx="5840040" cy="5212080"/>
            <a:chOff x="-36" y="0"/>
            <a:chExt cx="651" cy="581"/>
          </a:xfrm>
          <a:solidFill>
            <a:srgbClr val="7C0F0D"/>
          </a:solidFill>
        </p:grpSpPr>
        <p:sp>
          <p:nvSpPr>
            <p:cNvPr id="1809" name="Freeform 1804">
              <a:extLst>
                <a:ext uri="{FF2B5EF4-FFF2-40B4-BE49-F238E27FC236}">
                  <a16:creationId xmlns:a16="http://schemas.microsoft.com/office/drawing/2014/main" id="{738B7BCA-7998-4A3C-A522-67EEF49A6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" y="78"/>
              <a:ext cx="425" cy="425"/>
            </a:xfrm>
            <a:custGeom>
              <a:avLst/>
              <a:gdLst>
                <a:gd name="T0" fmla="*/ 331 w 365"/>
                <a:gd name="T1" fmla="*/ 121 h 366"/>
                <a:gd name="T2" fmla="*/ 292 w 365"/>
                <a:gd name="T3" fmla="*/ 159 h 366"/>
                <a:gd name="T4" fmla="*/ 299 w 365"/>
                <a:gd name="T5" fmla="*/ 146 h 366"/>
                <a:gd name="T6" fmla="*/ 295 w 365"/>
                <a:gd name="T7" fmla="*/ 70 h 366"/>
                <a:gd name="T8" fmla="*/ 304 w 365"/>
                <a:gd name="T9" fmla="*/ 212 h 366"/>
                <a:gd name="T10" fmla="*/ 288 w 365"/>
                <a:gd name="T11" fmla="*/ 239 h 366"/>
                <a:gd name="T12" fmla="*/ 292 w 365"/>
                <a:gd name="T13" fmla="*/ 239 h 366"/>
                <a:gd name="T14" fmla="*/ 286 w 365"/>
                <a:gd name="T15" fmla="*/ 284 h 366"/>
                <a:gd name="T16" fmla="*/ 298 w 365"/>
                <a:gd name="T17" fmla="*/ 135 h 366"/>
                <a:gd name="T18" fmla="*/ 274 w 365"/>
                <a:gd name="T19" fmla="*/ 83 h 366"/>
                <a:gd name="T20" fmla="*/ 286 w 365"/>
                <a:gd name="T21" fmla="*/ 180 h 366"/>
                <a:gd name="T22" fmla="*/ 286 w 365"/>
                <a:gd name="T23" fmla="*/ 232 h 366"/>
                <a:gd name="T24" fmla="*/ 286 w 365"/>
                <a:gd name="T25" fmla="*/ 240 h 366"/>
                <a:gd name="T26" fmla="*/ 274 w 365"/>
                <a:gd name="T27" fmla="*/ 64 h 366"/>
                <a:gd name="T28" fmla="*/ 274 w 365"/>
                <a:gd name="T29" fmla="*/ 156 h 366"/>
                <a:gd name="T30" fmla="*/ 274 w 365"/>
                <a:gd name="T31" fmla="*/ 239 h 366"/>
                <a:gd name="T32" fmla="*/ 271 w 365"/>
                <a:gd name="T33" fmla="*/ 247 h 366"/>
                <a:gd name="T34" fmla="*/ 245 w 365"/>
                <a:gd name="T35" fmla="*/ 88 h 366"/>
                <a:gd name="T36" fmla="*/ 239 w 365"/>
                <a:gd name="T37" fmla="*/ 82 h 366"/>
                <a:gd name="T38" fmla="*/ 239 w 365"/>
                <a:gd name="T39" fmla="*/ 76 h 366"/>
                <a:gd name="T40" fmla="*/ 236 w 365"/>
                <a:gd name="T41" fmla="*/ 54 h 366"/>
                <a:gd name="T42" fmla="*/ 222 w 365"/>
                <a:gd name="T43" fmla="*/ 99 h 366"/>
                <a:gd name="T44" fmla="*/ 253 w 365"/>
                <a:gd name="T45" fmla="*/ 249 h 366"/>
                <a:gd name="T46" fmla="*/ 271 w 365"/>
                <a:gd name="T47" fmla="*/ 300 h 366"/>
                <a:gd name="T48" fmla="*/ 239 w 365"/>
                <a:gd name="T49" fmla="*/ 291 h 366"/>
                <a:gd name="T50" fmla="*/ 239 w 365"/>
                <a:gd name="T51" fmla="*/ 286 h 366"/>
                <a:gd name="T52" fmla="*/ 231 w 365"/>
                <a:gd name="T53" fmla="*/ 299 h 366"/>
                <a:gd name="T54" fmla="*/ 216 w 365"/>
                <a:gd name="T55" fmla="*/ 69 h 366"/>
                <a:gd name="T56" fmla="*/ 207 w 365"/>
                <a:gd name="T57" fmla="*/ 78 h 366"/>
                <a:gd name="T58" fmla="*/ 182 w 365"/>
                <a:gd name="T59" fmla="*/ 87 h 366"/>
                <a:gd name="T60" fmla="*/ 220 w 365"/>
                <a:gd name="T61" fmla="*/ 274 h 366"/>
                <a:gd name="T62" fmla="*/ 211 w 365"/>
                <a:gd name="T63" fmla="*/ 292 h 366"/>
                <a:gd name="T64" fmla="*/ 182 w 365"/>
                <a:gd name="T65" fmla="*/ 330 h 366"/>
                <a:gd name="T66" fmla="*/ 159 w 365"/>
                <a:gd name="T67" fmla="*/ 70 h 366"/>
                <a:gd name="T68" fmla="*/ 146 w 365"/>
                <a:gd name="T69" fmla="*/ 67 h 366"/>
                <a:gd name="T70" fmla="*/ 182 w 365"/>
                <a:gd name="T71" fmla="*/ 36 h 366"/>
                <a:gd name="T72" fmla="*/ 159 w 365"/>
                <a:gd name="T73" fmla="*/ 286 h 366"/>
                <a:gd name="T74" fmla="*/ 159 w 365"/>
                <a:gd name="T75" fmla="*/ 295 h 366"/>
                <a:gd name="T76" fmla="*/ 146 w 365"/>
                <a:gd name="T77" fmla="*/ 299 h 366"/>
                <a:gd name="T78" fmla="*/ 145 w 365"/>
                <a:gd name="T79" fmla="*/ 91 h 366"/>
                <a:gd name="T80" fmla="*/ 116 w 365"/>
                <a:gd name="T81" fmla="*/ 77 h 366"/>
                <a:gd name="T82" fmla="*/ 112 w 365"/>
                <a:gd name="T83" fmla="*/ 117 h 366"/>
                <a:gd name="T84" fmla="*/ 112 w 365"/>
                <a:gd name="T85" fmla="*/ 249 h 366"/>
                <a:gd name="T86" fmla="*/ 126 w 365"/>
                <a:gd name="T87" fmla="*/ 275 h 366"/>
                <a:gd name="T88" fmla="*/ 94 w 365"/>
                <a:gd name="T89" fmla="*/ 84 h 366"/>
                <a:gd name="T90" fmla="*/ 91 w 365"/>
                <a:gd name="T91" fmla="*/ 209 h 366"/>
                <a:gd name="T92" fmla="*/ 91 w 365"/>
                <a:gd name="T93" fmla="*/ 239 h 366"/>
                <a:gd name="T94" fmla="*/ 92 w 365"/>
                <a:gd name="T95" fmla="*/ 134 h 366"/>
                <a:gd name="T96" fmla="*/ 91 w 365"/>
                <a:gd name="T97" fmla="*/ 126 h 366"/>
                <a:gd name="T98" fmla="*/ 91 w 365"/>
                <a:gd name="T99" fmla="*/ 209 h 366"/>
                <a:gd name="T100" fmla="*/ 79 w 365"/>
                <a:gd name="T101" fmla="*/ 232 h 366"/>
                <a:gd name="T102" fmla="*/ 83 w 365"/>
                <a:gd name="T103" fmla="*/ 240 h 366"/>
                <a:gd name="T104" fmla="*/ 79 w 365"/>
                <a:gd name="T105" fmla="*/ 79 h 366"/>
                <a:gd name="T106" fmla="*/ 64 w 365"/>
                <a:gd name="T107" fmla="*/ 145 h 366"/>
                <a:gd name="T108" fmla="*/ 69 w 365"/>
                <a:gd name="T109" fmla="*/ 150 h 366"/>
                <a:gd name="T110" fmla="*/ 53 w 365"/>
                <a:gd name="T111" fmla="*/ 166 h 366"/>
                <a:gd name="T112" fmla="*/ 79 w 365"/>
                <a:gd name="T113" fmla="*/ 180 h 366"/>
                <a:gd name="T114" fmla="*/ 78 w 365"/>
                <a:gd name="T115" fmla="*/ 239 h 366"/>
                <a:gd name="T116" fmla="*/ 72 w 365"/>
                <a:gd name="T117" fmla="*/ 239 h 366"/>
                <a:gd name="T118" fmla="*/ 79 w 365"/>
                <a:gd name="T119" fmla="*/ 306 h 366"/>
                <a:gd name="T120" fmla="*/ 53 w 365"/>
                <a:gd name="T121" fmla="*/ 14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" h="366">
                  <a:moveTo>
                    <a:pt x="312" y="248"/>
                  </a:moveTo>
                  <a:cubicBezTo>
                    <a:pt x="312" y="220"/>
                    <a:pt x="312" y="220"/>
                    <a:pt x="312" y="220"/>
                  </a:cubicBezTo>
                  <a:cubicBezTo>
                    <a:pt x="322" y="229"/>
                    <a:pt x="330" y="240"/>
                    <a:pt x="331" y="244"/>
                  </a:cubicBezTo>
                  <a:cubicBezTo>
                    <a:pt x="328" y="246"/>
                    <a:pt x="321" y="248"/>
                    <a:pt x="312" y="248"/>
                  </a:cubicBezTo>
                  <a:close/>
                  <a:moveTo>
                    <a:pt x="312" y="209"/>
                  </a:moveTo>
                  <a:cubicBezTo>
                    <a:pt x="312" y="200"/>
                    <a:pt x="312" y="200"/>
                    <a:pt x="312" y="200"/>
                  </a:cubicBezTo>
                  <a:cubicBezTo>
                    <a:pt x="326" y="194"/>
                    <a:pt x="339" y="187"/>
                    <a:pt x="342" y="183"/>
                  </a:cubicBezTo>
                  <a:cubicBezTo>
                    <a:pt x="339" y="179"/>
                    <a:pt x="326" y="172"/>
                    <a:pt x="312" y="166"/>
                  </a:cubicBezTo>
                  <a:cubicBezTo>
                    <a:pt x="312" y="157"/>
                    <a:pt x="312" y="157"/>
                    <a:pt x="312" y="157"/>
                  </a:cubicBezTo>
                  <a:cubicBezTo>
                    <a:pt x="332" y="163"/>
                    <a:pt x="361" y="176"/>
                    <a:pt x="365" y="183"/>
                  </a:cubicBezTo>
                  <a:cubicBezTo>
                    <a:pt x="361" y="190"/>
                    <a:pt x="332" y="203"/>
                    <a:pt x="312" y="209"/>
                  </a:cubicBezTo>
                  <a:close/>
                  <a:moveTo>
                    <a:pt x="312" y="191"/>
                  </a:moveTo>
                  <a:cubicBezTo>
                    <a:pt x="316" y="189"/>
                    <a:pt x="324" y="186"/>
                    <a:pt x="330" y="183"/>
                  </a:cubicBezTo>
                  <a:cubicBezTo>
                    <a:pt x="324" y="180"/>
                    <a:pt x="316" y="176"/>
                    <a:pt x="312" y="174"/>
                  </a:cubicBezTo>
                  <a:cubicBezTo>
                    <a:pt x="312" y="191"/>
                    <a:pt x="312" y="191"/>
                    <a:pt x="312" y="191"/>
                  </a:cubicBezTo>
                  <a:close/>
                  <a:moveTo>
                    <a:pt x="312" y="146"/>
                  </a:moveTo>
                  <a:cubicBezTo>
                    <a:pt x="312" y="117"/>
                    <a:pt x="312" y="117"/>
                    <a:pt x="312" y="117"/>
                  </a:cubicBezTo>
                  <a:cubicBezTo>
                    <a:pt x="321" y="118"/>
                    <a:pt x="328" y="119"/>
                    <a:pt x="331" y="121"/>
                  </a:cubicBezTo>
                  <a:cubicBezTo>
                    <a:pt x="330" y="126"/>
                    <a:pt x="322" y="136"/>
                    <a:pt x="312" y="146"/>
                  </a:cubicBezTo>
                  <a:close/>
                  <a:moveTo>
                    <a:pt x="312" y="117"/>
                  </a:moveTo>
                  <a:cubicBezTo>
                    <a:pt x="312" y="146"/>
                    <a:pt x="312" y="146"/>
                    <a:pt x="312" y="146"/>
                  </a:cubicBezTo>
                  <a:cubicBezTo>
                    <a:pt x="309" y="149"/>
                    <a:pt x="307" y="151"/>
                    <a:pt x="304" y="154"/>
                  </a:cubicBezTo>
                  <a:cubicBezTo>
                    <a:pt x="304" y="154"/>
                    <a:pt x="305" y="154"/>
                    <a:pt x="305" y="155"/>
                  </a:cubicBezTo>
                  <a:cubicBezTo>
                    <a:pt x="307" y="155"/>
                    <a:pt x="309" y="156"/>
                    <a:pt x="312" y="15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07" y="164"/>
                    <a:pt x="301" y="162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4" y="160"/>
                    <a:pt x="294" y="160"/>
                    <a:pt x="293" y="159"/>
                  </a:cubicBezTo>
                  <a:cubicBezTo>
                    <a:pt x="293" y="159"/>
                    <a:pt x="293" y="159"/>
                    <a:pt x="293" y="159"/>
                  </a:cubicBezTo>
                  <a:cubicBezTo>
                    <a:pt x="293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0" y="159"/>
                    <a:pt x="289" y="158"/>
                    <a:pt x="287" y="158"/>
                  </a:cubicBezTo>
                  <a:cubicBezTo>
                    <a:pt x="290" y="156"/>
                    <a:pt x="292" y="153"/>
                    <a:pt x="294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0"/>
                    <a:pt x="295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49"/>
                    <a:pt x="297" y="148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6" y="138"/>
                    <a:pt x="310" y="132"/>
                    <a:pt x="311" y="130"/>
                  </a:cubicBezTo>
                  <a:cubicBezTo>
                    <a:pt x="308" y="127"/>
                    <a:pt x="297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ubicBezTo>
                    <a:pt x="292" y="90"/>
                    <a:pt x="296" y="75"/>
                    <a:pt x="295" y="70"/>
                  </a:cubicBezTo>
                  <a:cubicBezTo>
                    <a:pt x="293" y="70"/>
                    <a:pt x="290" y="70"/>
                    <a:pt x="286" y="71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97" y="55"/>
                    <a:pt x="307" y="53"/>
                    <a:pt x="312" y="54"/>
                  </a:cubicBezTo>
                  <a:cubicBezTo>
                    <a:pt x="314" y="62"/>
                    <a:pt x="299" y="100"/>
                    <a:pt x="289" y="116"/>
                  </a:cubicBezTo>
                  <a:cubicBezTo>
                    <a:pt x="289" y="117"/>
                    <a:pt x="289" y="117"/>
                    <a:pt x="289" y="117"/>
                  </a:cubicBezTo>
                  <a:cubicBezTo>
                    <a:pt x="297" y="117"/>
                    <a:pt x="305" y="117"/>
                    <a:pt x="312" y="117"/>
                  </a:cubicBezTo>
                  <a:close/>
                  <a:moveTo>
                    <a:pt x="312" y="174"/>
                  </a:moveTo>
                  <a:cubicBezTo>
                    <a:pt x="312" y="191"/>
                    <a:pt x="312" y="191"/>
                    <a:pt x="312" y="191"/>
                  </a:cubicBezTo>
                  <a:cubicBezTo>
                    <a:pt x="311" y="192"/>
                    <a:pt x="311" y="192"/>
                    <a:pt x="310" y="192"/>
                  </a:cubicBezTo>
                  <a:cubicBezTo>
                    <a:pt x="306" y="194"/>
                    <a:pt x="303" y="195"/>
                    <a:pt x="299" y="196"/>
                  </a:cubicBezTo>
                  <a:cubicBezTo>
                    <a:pt x="299" y="191"/>
                    <a:pt x="298" y="187"/>
                    <a:pt x="294" y="183"/>
                  </a:cubicBezTo>
                  <a:cubicBezTo>
                    <a:pt x="298" y="179"/>
                    <a:pt x="299" y="174"/>
                    <a:pt x="299" y="169"/>
                  </a:cubicBezTo>
                  <a:cubicBezTo>
                    <a:pt x="303" y="171"/>
                    <a:pt x="306" y="172"/>
                    <a:pt x="310" y="174"/>
                  </a:cubicBezTo>
                  <a:cubicBezTo>
                    <a:pt x="311" y="174"/>
                    <a:pt x="311" y="174"/>
                    <a:pt x="312" y="174"/>
                  </a:cubicBezTo>
                  <a:close/>
                  <a:moveTo>
                    <a:pt x="312" y="200"/>
                  </a:moveTo>
                  <a:cubicBezTo>
                    <a:pt x="312" y="209"/>
                    <a:pt x="312" y="209"/>
                    <a:pt x="312" y="209"/>
                  </a:cubicBezTo>
                  <a:cubicBezTo>
                    <a:pt x="309" y="210"/>
                    <a:pt x="307" y="210"/>
                    <a:pt x="305" y="211"/>
                  </a:cubicBezTo>
                  <a:cubicBezTo>
                    <a:pt x="305" y="211"/>
                    <a:pt x="304" y="212"/>
                    <a:pt x="304" y="212"/>
                  </a:cubicBezTo>
                  <a:cubicBezTo>
                    <a:pt x="307" y="214"/>
                    <a:pt x="309" y="217"/>
                    <a:pt x="312" y="220"/>
                  </a:cubicBezTo>
                  <a:cubicBezTo>
                    <a:pt x="312" y="248"/>
                    <a:pt x="312" y="248"/>
                    <a:pt x="312" y="248"/>
                  </a:cubicBezTo>
                  <a:cubicBezTo>
                    <a:pt x="305" y="249"/>
                    <a:pt x="297" y="249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9" y="266"/>
                    <a:pt x="314" y="303"/>
                    <a:pt x="312" y="312"/>
                  </a:cubicBezTo>
                  <a:cubicBezTo>
                    <a:pt x="307" y="313"/>
                    <a:pt x="297" y="310"/>
                    <a:pt x="286" y="306"/>
                  </a:cubicBezTo>
                  <a:cubicBezTo>
                    <a:pt x="286" y="295"/>
                    <a:pt x="286" y="295"/>
                    <a:pt x="286" y="295"/>
                  </a:cubicBezTo>
                  <a:cubicBezTo>
                    <a:pt x="290" y="296"/>
                    <a:pt x="293" y="296"/>
                    <a:pt x="295" y="296"/>
                  </a:cubicBezTo>
                  <a:cubicBezTo>
                    <a:pt x="296" y="291"/>
                    <a:pt x="292" y="276"/>
                    <a:pt x="286" y="262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4" y="239"/>
                    <a:pt x="294" y="239"/>
                    <a:pt x="294" y="239"/>
                  </a:cubicBezTo>
                  <a:cubicBezTo>
                    <a:pt x="302" y="239"/>
                    <a:pt x="308" y="238"/>
                    <a:pt x="311" y="236"/>
                  </a:cubicBezTo>
                  <a:cubicBezTo>
                    <a:pt x="310" y="231"/>
                    <a:pt x="301" y="220"/>
                    <a:pt x="291" y="211"/>
                  </a:cubicBezTo>
                  <a:cubicBezTo>
                    <a:pt x="291" y="211"/>
                    <a:pt x="291" y="211"/>
                    <a:pt x="291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0"/>
                    <a:pt x="290" y="210"/>
                    <a:pt x="289" y="210"/>
                  </a:cubicBezTo>
                  <a:cubicBezTo>
                    <a:pt x="289" y="210"/>
                    <a:pt x="289" y="210"/>
                    <a:pt x="289" y="210"/>
                  </a:cubicBezTo>
                  <a:cubicBezTo>
                    <a:pt x="289" y="209"/>
                    <a:pt x="288" y="208"/>
                    <a:pt x="287" y="208"/>
                  </a:cubicBezTo>
                  <a:cubicBezTo>
                    <a:pt x="293" y="206"/>
                    <a:pt x="303" y="203"/>
                    <a:pt x="312" y="200"/>
                  </a:cubicBezTo>
                  <a:close/>
                  <a:moveTo>
                    <a:pt x="286" y="287"/>
                  </a:moveTo>
                  <a:cubicBezTo>
                    <a:pt x="286" y="287"/>
                    <a:pt x="286" y="287"/>
                    <a:pt x="286" y="287"/>
                  </a:cubicBezTo>
                  <a:cubicBezTo>
                    <a:pt x="286" y="286"/>
                    <a:pt x="286" y="285"/>
                    <a:pt x="286" y="284"/>
                  </a:cubicBezTo>
                  <a:cubicBezTo>
                    <a:pt x="286" y="287"/>
                    <a:pt x="286" y="287"/>
                    <a:pt x="286" y="287"/>
                  </a:cubicBezTo>
                  <a:close/>
                  <a:moveTo>
                    <a:pt x="286" y="232"/>
                  </a:moveTo>
                  <a:cubicBezTo>
                    <a:pt x="290" y="232"/>
                    <a:pt x="294" y="232"/>
                    <a:pt x="298" y="231"/>
                  </a:cubicBezTo>
                  <a:cubicBezTo>
                    <a:pt x="298" y="231"/>
                    <a:pt x="298" y="231"/>
                    <a:pt x="298" y="230"/>
                  </a:cubicBezTo>
                  <a:cubicBezTo>
                    <a:pt x="295" y="226"/>
                    <a:pt x="290" y="221"/>
                    <a:pt x="286" y="217"/>
                  </a:cubicBezTo>
                  <a:cubicBezTo>
                    <a:pt x="286" y="232"/>
                    <a:pt x="286" y="232"/>
                    <a:pt x="286" y="232"/>
                  </a:cubicBezTo>
                  <a:close/>
                  <a:moveTo>
                    <a:pt x="286" y="206"/>
                  </a:moveTo>
                  <a:cubicBezTo>
                    <a:pt x="287" y="205"/>
                    <a:pt x="288" y="204"/>
                    <a:pt x="288" y="203"/>
                  </a:cubicBezTo>
                  <a:cubicBezTo>
                    <a:pt x="292" y="198"/>
                    <a:pt x="292" y="190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lose/>
                  <a:moveTo>
                    <a:pt x="286" y="18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92" y="176"/>
                    <a:pt x="292" y="168"/>
                    <a:pt x="288" y="163"/>
                  </a:cubicBezTo>
                  <a:cubicBezTo>
                    <a:pt x="288" y="162"/>
                    <a:pt x="287" y="161"/>
                    <a:pt x="286" y="160"/>
                  </a:cubicBezTo>
                  <a:cubicBezTo>
                    <a:pt x="286" y="180"/>
                    <a:pt x="286" y="180"/>
                    <a:pt x="286" y="180"/>
                  </a:cubicBezTo>
                  <a:close/>
                  <a:moveTo>
                    <a:pt x="286" y="149"/>
                  </a:moveTo>
                  <a:cubicBezTo>
                    <a:pt x="290" y="144"/>
                    <a:pt x="295" y="139"/>
                    <a:pt x="298" y="135"/>
                  </a:cubicBezTo>
                  <a:cubicBezTo>
                    <a:pt x="298" y="135"/>
                    <a:pt x="298" y="135"/>
                    <a:pt x="298" y="134"/>
                  </a:cubicBezTo>
                  <a:cubicBezTo>
                    <a:pt x="294" y="134"/>
                    <a:pt x="290" y="134"/>
                    <a:pt x="286" y="134"/>
                  </a:cubicBezTo>
                  <a:cubicBezTo>
                    <a:pt x="286" y="149"/>
                    <a:pt x="286" y="149"/>
                    <a:pt x="286" y="149"/>
                  </a:cubicBezTo>
                  <a:close/>
                  <a:moveTo>
                    <a:pt x="286" y="81"/>
                  </a:moveTo>
                  <a:cubicBezTo>
                    <a:pt x="286" y="80"/>
                    <a:pt x="286" y="80"/>
                    <a:pt x="286" y="79"/>
                  </a:cubicBezTo>
                  <a:cubicBezTo>
                    <a:pt x="286" y="79"/>
                    <a:pt x="286" y="79"/>
                    <a:pt x="286" y="79"/>
                  </a:cubicBezTo>
                  <a:lnTo>
                    <a:pt x="286" y="81"/>
                  </a:lnTo>
                  <a:close/>
                  <a:moveTo>
                    <a:pt x="286" y="59"/>
                  </a:moveTo>
                  <a:cubicBezTo>
                    <a:pt x="286" y="71"/>
                    <a:pt x="286" y="71"/>
                    <a:pt x="286" y="71"/>
                  </a:cubicBezTo>
                  <a:cubicBezTo>
                    <a:pt x="282" y="72"/>
                    <a:pt x="278" y="73"/>
                    <a:pt x="274" y="7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8" y="62"/>
                    <a:pt x="282" y="61"/>
                    <a:pt x="286" y="59"/>
                  </a:cubicBezTo>
                  <a:close/>
                  <a:moveTo>
                    <a:pt x="286" y="79"/>
                  </a:moveTo>
                  <a:cubicBezTo>
                    <a:pt x="286" y="81"/>
                    <a:pt x="286" y="81"/>
                    <a:pt x="286" y="81"/>
                  </a:cubicBezTo>
                  <a:cubicBezTo>
                    <a:pt x="284" y="88"/>
                    <a:pt x="281" y="96"/>
                    <a:pt x="279" y="99"/>
                  </a:cubicBezTo>
                  <a:cubicBezTo>
                    <a:pt x="278" y="103"/>
                    <a:pt x="276" y="106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74" y="83"/>
                    <a:pt x="274" y="83"/>
                    <a:pt x="274" y="83"/>
                  </a:cubicBezTo>
                  <a:cubicBezTo>
                    <a:pt x="278" y="81"/>
                    <a:pt x="282" y="80"/>
                    <a:pt x="286" y="79"/>
                  </a:cubicBezTo>
                  <a:close/>
                  <a:moveTo>
                    <a:pt x="286" y="103"/>
                  </a:moveTo>
                  <a:cubicBezTo>
                    <a:pt x="282" y="112"/>
                    <a:pt x="278" y="121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5" y="126"/>
                    <a:pt x="276" y="126"/>
                    <a:pt x="277" y="126"/>
                  </a:cubicBezTo>
                  <a:cubicBezTo>
                    <a:pt x="277" y="126"/>
                    <a:pt x="277" y="126"/>
                    <a:pt x="277" y="126"/>
                  </a:cubicBezTo>
                  <a:cubicBezTo>
                    <a:pt x="280" y="126"/>
                    <a:pt x="283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lose/>
                  <a:moveTo>
                    <a:pt x="286" y="134"/>
                  </a:moveTo>
                  <a:cubicBezTo>
                    <a:pt x="286" y="149"/>
                    <a:pt x="286" y="149"/>
                    <a:pt x="286" y="149"/>
                  </a:cubicBezTo>
                  <a:cubicBezTo>
                    <a:pt x="284" y="150"/>
                    <a:pt x="282" y="152"/>
                    <a:pt x="281" y="153"/>
                  </a:cubicBezTo>
                  <a:cubicBezTo>
                    <a:pt x="280" y="150"/>
                    <a:pt x="277" y="147"/>
                    <a:pt x="274" y="145"/>
                  </a:cubicBezTo>
                  <a:cubicBezTo>
                    <a:pt x="274" y="143"/>
                    <a:pt x="274" y="143"/>
                    <a:pt x="274" y="143"/>
                  </a:cubicBezTo>
                  <a:cubicBezTo>
                    <a:pt x="274" y="141"/>
                    <a:pt x="274" y="140"/>
                    <a:pt x="274" y="138"/>
                  </a:cubicBezTo>
                  <a:cubicBezTo>
                    <a:pt x="274" y="134"/>
                    <a:pt x="274" y="134"/>
                    <a:pt x="274" y="134"/>
                  </a:cubicBezTo>
                  <a:cubicBezTo>
                    <a:pt x="278" y="134"/>
                    <a:pt x="282" y="134"/>
                    <a:pt x="286" y="134"/>
                  </a:cubicBezTo>
                  <a:close/>
                  <a:moveTo>
                    <a:pt x="286" y="16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83" y="181"/>
                    <a:pt x="281" y="181"/>
                    <a:pt x="279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81" y="185"/>
                    <a:pt x="283" y="185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ubicBezTo>
                    <a:pt x="286" y="206"/>
                    <a:pt x="286" y="206"/>
                    <a:pt x="285" y="206"/>
                  </a:cubicBezTo>
                  <a:cubicBezTo>
                    <a:pt x="282" y="203"/>
                    <a:pt x="279" y="201"/>
                    <a:pt x="277" y="199"/>
                  </a:cubicBezTo>
                  <a:cubicBezTo>
                    <a:pt x="276" y="202"/>
                    <a:pt x="275" y="206"/>
                    <a:pt x="274" y="209"/>
                  </a:cubicBezTo>
                  <a:cubicBezTo>
                    <a:pt x="274" y="197"/>
                    <a:pt x="274" y="197"/>
                    <a:pt x="274" y="197"/>
                  </a:cubicBezTo>
                  <a:cubicBezTo>
                    <a:pt x="275" y="193"/>
                    <a:pt x="275" y="188"/>
                    <a:pt x="275" y="183"/>
                  </a:cubicBezTo>
                  <a:cubicBezTo>
                    <a:pt x="275" y="178"/>
                    <a:pt x="275" y="173"/>
                    <a:pt x="274" y="168"/>
                  </a:cubicBezTo>
                  <a:cubicBezTo>
                    <a:pt x="274" y="156"/>
                    <a:pt x="274" y="156"/>
                    <a:pt x="274" y="156"/>
                  </a:cubicBezTo>
                  <a:cubicBezTo>
                    <a:pt x="275" y="160"/>
                    <a:pt x="276" y="163"/>
                    <a:pt x="277" y="167"/>
                  </a:cubicBezTo>
                  <a:cubicBezTo>
                    <a:pt x="279" y="165"/>
                    <a:pt x="282" y="162"/>
                    <a:pt x="285" y="160"/>
                  </a:cubicBezTo>
                  <a:cubicBezTo>
                    <a:pt x="286" y="160"/>
                    <a:pt x="286" y="160"/>
                    <a:pt x="286" y="160"/>
                  </a:cubicBezTo>
                  <a:close/>
                  <a:moveTo>
                    <a:pt x="286" y="217"/>
                  </a:moveTo>
                  <a:cubicBezTo>
                    <a:pt x="286" y="232"/>
                    <a:pt x="286" y="232"/>
                    <a:pt x="286" y="232"/>
                  </a:cubicBezTo>
                  <a:cubicBezTo>
                    <a:pt x="282" y="232"/>
                    <a:pt x="278" y="232"/>
                    <a:pt x="274" y="232"/>
                  </a:cubicBezTo>
                  <a:cubicBezTo>
                    <a:pt x="274" y="227"/>
                    <a:pt x="274" y="227"/>
                    <a:pt x="274" y="227"/>
                  </a:cubicBezTo>
                  <a:cubicBezTo>
                    <a:pt x="274" y="226"/>
                    <a:pt x="274" y="224"/>
                    <a:pt x="274" y="223"/>
                  </a:cubicBezTo>
                  <a:cubicBezTo>
                    <a:pt x="274" y="220"/>
                    <a:pt x="274" y="220"/>
                    <a:pt x="274" y="220"/>
                  </a:cubicBezTo>
                  <a:cubicBezTo>
                    <a:pt x="277" y="219"/>
                    <a:pt x="280" y="216"/>
                    <a:pt x="281" y="212"/>
                  </a:cubicBezTo>
                  <a:cubicBezTo>
                    <a:pt x="282" y="214"/>
                    <a:pt x="284" y="215"/>
                    <a:pt x="286" y="217"/>
                  </a:cubicBezTo>
                  <a:close/>
                  <a:moveTo>
                    <a:pt x="286" y="240"/>
                  </a:moveTo>
                  <a:cubicBezTo>
                    <a:pt x="286" y="262"/>
                    <a:pt x="286" y="262"/>
                    <a:pt x="286" y="262"/>
                  </a:cubicBezTo>
                  <a:cubicBezTo>
                    <a:pt x="282" y="253"/>
                    <a:pt x="278" y="245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7" y="239"/>
                    <a:pt x="280" y="240"/>
                    <a:pt x="283" y="240"/>
                  </a:cubicBezTo>
                  <a:cubicBezTo>
                    <a:pt x="283" y="240"/>
                    <a:pt x="283" y="240"/>
                    <a:pt x="283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lose/>
                  <a:moveTo>
                    <a:pt x="286" y="284"/>
                  </a:moveTo>
                  <a:cubicBezTo>
                    <a:pt x="284" y="278"/>
                    <a:pt x="281" y="270"/>
                    <a:pt x="279" y="267"/>
                  </a:cubicBezTo>
                  <a:cubicBezTo>
                    <a:pt x="278" y="263"/>
                    <a:pt x="276" y="259"/>
                    <a:pt x="274" y="256"/>
                  </a:cubicBezTo>
                  <a:cubicBezTo>
                    <a:pt x="274" y="256"/>
                    <a:pt x="274" y="256"/>
                    <a:pt x="274" y="256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78" y="284"/>
                    <a:pt x="282" y="286"/>
                    <a:pt x="286" y="287"/>
                  </a:cubicBezTo>
                  <a:cubicBezTo>
                    <a:pt x="286" y="284"/>
                    <a:pt x="286" y="284"/>
                    <a:pt x="286" y="284"/>
                  </a:cubicBezTo>
                  <a:close/>
                  <a:moveTo>
                    <a:pt x="286" y="295"/>
                  </a:moveTo>
                  <a:cubicBezTo>
                    <a:pt x="286" y="306"/>
                    <a:pt x="286" y="306"/>
                    <a:pt x="286" y="306"/>
                  </a:cubicBezTo>
                  <a:cubicBezTo>
                    <a:pt x="282" y="305"/>
                    <a:pt x="278" y="303"/>
                    <a:pt x="274" y="302"/>
                  </a:cubicBezTo>
                  <a:cubicBezTo>
                    <a:pt x="274" y="291"/>
                    <a:pt x="274" y="291"/>
                    <a:pt x="274" y="291"/>
                  </a:cubicBezTo>
                  <a:cubicBezTo>
                    <a:pt x="278" y="293"/>
                    <a:pt x="282" y="294"/>
                    <a:pt x="286" y="295"/>
                  </a:cubicBezTo>
                  <a:close/>
                  <a:moveTo>
                    <a:pt x="274" y="64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273" y="75"/>
                    <a:pt x="272" y="75"/>
                    <a:pt x="271" y="76"/>
                  </a:cubicBezTo>
                  <a:cubicBezTo>
                    <a:pt x="271" y="65"/>
                    <a:pt x="271" y="65"/>
                    <a:pt x="271" y="65"/>
                  </a:cubicBezTo>
                  <a:cubicBezTo>
                    <a:pt x="272" y="65"/>
                    <a:pt x="273" y="65"/>
                    <a:pt x="274" y="64"/>
                  </a:cubicBezTo>
                  <a:close/>
                  <a:moveTo>
                    <a:pt x="274" y="83"/>
                  </a:moveTo>
                  <a:cubicBezTo>
                    <a:pt x="274" y="110"/>
                    <a:pt x="274" y="110"/>
                    <a:pt x="274" y="110"/>
                  </a:cubicBezTo>
                  <a:cubicBezTo>
                    <a:pt x="273" y="109"/>
                    <a:pt x="272" y="108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ubicBezTo>
                    <a:pt x="272" y="84"/>
                    <a:pt x="273" y="83"/>
                    <a:pt x="274" y="83"/>
                  </a:cubicBezTo>
                  <a:close/>
                  <a:moveTo>
                    <a:pt x="274" y="126"/>
                  </a:move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lose/>
                  <a:moveTo>
                    <a:pt x="274" y="134"/>
                  </a:moveTo>
                  <a:cubicBezTo>
                    <a:pt x="274" y="138"/>
                    <a:pt x="274" y="138"/>
                    <a:pt x="274" y="138"/>
                  </a:cubicBezTo>
                  <a:cubicBezTo>
                    <a:pt x="274" y="137"/>
                    <a:pt x="274" y="135"/>
                    <a:pt x="273" y="134"/>
                  </a:cubicBezTo>
                  <a:cubicBezTo>
                    <a:pt x="273" y="134"/>
                    <a:pt x="274" y="134"/>
                    <a:pt x="274" y="134"/>
                  </a:cubicBezTo>
                  <a:close/>
                  <a:moveTo>
                    <a:pt x="274" y="143"/>
                  </a:move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4"/>
                    <a:pt x="274" y="144"/>
                    <a:pt x="274" y="143"/>
                  </a:cubicBezTo>
                  <a:close/>
                  <a:moveTo>
                    <a:pt x="274" y="156"/>
                  </a:moveTo>
                  <a:cubicBezTo>
                    <a:pt x="274" y="168"/>
                    <a:pt x="274" y="168"/>
                    <a:pt x="274" y="168"/>
                  </a:cubicBezTo>
                  <a:cubicBezTo>
                    <a:pt x="273" y="163"/>
                    <a:pt x="272" y="159"/>
                    <a:pt x="271" y="154"/>
                  </a:cubicBezTo>
                  <a:cubicBezTo>
                    <a:pt x="271" y="147"/>
                    <a:pt x="271" y="147"/>
                    <a:pt x="271" y="147"/>
                  </a:cubicBezTo>
                  <a:cubicBezTo>
                    <a:pt x="272" y="150"/>
                    <a:pt x="273" y="153"/>
                    <a:pt x="274" y="156"/>
                  </a:cubicBezTo>
                  <a:close/>
                  <a:moveTo>
                    <a:pt x="274" y="197"/>
                  </a:moveTo>
                  <a:cubicBezTo>
                    <a:pt x="274" y="209"/>
                    <a:pt x="274" y="209"/>
                    <a:pt x="274" y="209"/>
                  </a:cubicBezTo>
                  <a:cubicBezTo>
                    <a:pt x="273" y="213"/>
                    <a:pt x="272" y="216"/>
                    <a:pt x="271" y="219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72" y="207"/>
                    <a:pt x="273" y="202"/>
                    <a:pt x="274" y="197"/>
                  </a:cubicBezTo>
                  <a:close/>
                  <a:moveTo>
                    <a:pt x="274" y="220"/>
                  </a:moveTo>
                  <a:cubicBezTo>
                    <a:pt x="274" y="223"/>
                    <a:pt x="274" y="223"/>
                    <a:pt x="274" y="223"/>
                  </a:cubicBezTo>
                  <a:cubicBezTo>
                    <a:pt x="274" y="222"/>
                    <a:pt x="274" y="221"/>
                    <a:pt x="274" y="221"/>
                  </a:cubicBezTo>
                  <a:cubicBezTo>
                    <a:pt x="274" y="221"/>
                    <a:pt x="274" y="220"/>
                    <a:pt x="274" y="220"/>
                  </a:cubicBezTo>
                  <a:close/>
                  <a:moveTo>
                    <a:pt x="274" y="227"/>
                  </a:moveTo>
                  <a:cubicBezTo>
                    <a:pt x="274" y="232"/>
                    <a:pt x="274" y="232"/>
                    <a:pt x="274" y="232"/>
                  </a:cubicBezTo>
                  <a:cubicBezTo>
                    <a:pt x="274" y="232"/>
                    <a:pt x="273" y="232"/>
                    <a:pt x="273" y="232"/>
                  </a:cubicBezTo>
                  <a:cubicBezTo>
                    <a:pt x="274" y="230"/>
                    <a:pt x="274" y="229"/>
                    <a:pt x="274" y="227"/>
                  </a:cubicBezTo>
                  <a:close/>
                  <a:moveTo>
                    <a:pt x="274" y="239"/>
                  </a:move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lose/>
                  <a:moveTo>
                    <a:pt x="274" y="256"/>
                  </a:moveTo>
                  <a:cubicBezTo>
                    <a:pt x="274" y="283"/>
                    <a:pt x="274" y="283"/>
                    <a:pt x="274" y="283"/>
                  </a:cubicBezTo>
                  <a:cubicBezTo>
                    <a:pt x="273" y="282"/>
                    <a:pt x="272" y="282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2" y="258"/>
                    <a:pt x="273" y="257"/>
                    <a:pt x="274" y="256"/>
                  </a:cubicBezTo>
                  <a:close/>
                  <a:moveTo>
                    <a:pt x="274" y="291"/>
                  </a:moveTo>
                  <a:cubicBezTo>
                    <a:pt x="274" y="302"/>
                    <a:pt x="274" y="302"/>
                    <a:pt x="274" y="302"/>
                  </a:cubicBezTo>
                  <a:cubicBezTo>
                    <a:pt x="273" y="301"/>
                    <a:pt x="272" y="301"/>
                    <a:pt x="271" y="300"/>
                  </a:cubicBezTo>
                  <a:cubicBezTo>
                    <a:pt x="271" y="290"/>
                    <a:pt x="271" y="290"/>
                    <a:pt x="271" y="290"/>
                  </a:cubicBezTo>
                  <a:cubicBezTo>
                    <a:pt x="272" y="290"/>
                    <a:pt x="273" y="291"/>
                    <a:pt x="274" y="291"/>
                  </a:cubicBezTo>
                  <a:close/>
                  <a:moveTo>
                    <a:pt x="271" y="247"/>
                  </a:moveTo>
                  <a:cubicBezTo>
                    <a:pt x="271" y="239"/>
                    <a:pt x="271" y="239"/>
                    <a:pt x="271" y="239"/>
                  </a:cubicBezTo>
                  <a:cubicBezTo>
                    <a:pt x="272" y="239"/>
                    <a:pt x="272" y="239"/>
                    <a:pt x="272" y="239"/>
                  </a:cubicBezTo>
                  <a:cubicBezTo>
                    <a:pt x="272" y="241"/>
                    <a:pt x="272" y="242"/>
                    <a:pt x="272" y="244"/>
                  </a:cubicBezTo>
                  <a:cubicBezTo>
                    <a:pt x="271" y="245"/>
                    <a:pt x="271" y="246"/>
                    <a:pt x="271" y="247"/>
                  </a:cubicBezTo>
                  <a:close/>
                  <a:moveTo>
                    <a:pt x="271" y="126"/>
                  </a:moveTo>
                  <a:cubicBezTo>
                    <a:pt x="271" y="119"/>
                    <a:pt x="271" y="119"/>
                    <a:pt x="271" y="119"/>
                  </a:cubicBezTo>
                  <a:cubicBezTo>
                    <a:pt x="271" y="120"/>
                    <a:pt x="271" y="121"/>
                    <a:pt x="272" y="122"/>
                  </a:cubicBezTo>
                  <a:cubicBezTo>
                    <a:pt x="272" y="124"/>
                    <a:pt x="272" y="125"/>
                    <a:pt x="272" y="126"/>
                  </a:cubicBezTo>
                  <a:lnTo>
                    <a:pt x="271" y="126"/>
                  </a:lnTo>
                  <a:close/>
                  <a:moveTo>
                    <a:pt x="271" y="65"/>
                  </a:moveTo>
                  <a:cubicBezTo>
                    <a:pt x="271" y="76"/>
                    <a:pt x="271" y="76"/>
                    <a:pt x="271" y="76"/>
                  </a:cubicBezTo>
                  <a:cubicBezTo>
                    <a:pt x="262" y="79"/>
                    <a:pt x="253" y="83"/>
                    <a:pt x="247" y="87"/>
                  </a:cubicBezTo>
                  <a:cubicBezTo>
                    <a:pt x="247" y="87"/>
                    <a:pt x="247" y="87"/>
                    <a:pt x="247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5" y="87"/>
                    <a:pt x="245" y="87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1" y="90"/>
                    <a:pt x="240" y="90"/>
                    <a:pt x="239" y="91"/>
                  </a:cubicBezTo>
                  <a:cubicBezTo>
                    <a:pt x="239" y="89"/>
                    <a:pt x="239" y="88"/>
                    <a:pt x="239" y="86"/>
                  </a:cubicBezTo>
                  <a:cubicBezTo>
                    <a:pt x="239" y="86"/>
                    <a:pt x="239" y="86"/>
                    <a:pt x="239" y="86"/>
                  </a:cubicBezTo>
                  <a:cubicBezTo>
                    <a:pt x="239" y="85"/>
                    <a:pt x="239" y="84"/>
                    <a:pt x="239" y="84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7"/>
                    <a:pt x="239" y="77"/>
                  </a:cubicBezTo>
                  <a:cubicBezTo>
                    <a:pt x="239" y="77"/>
                    <a:pt x="239" y="77"/>
                    <a:pt x="239" y="77"/>
                  </a:cubicBezTo>
                  <a:cubicBezTo>
                    <a:pt x="239" y="77"/>
                    <a:pt x="239" y="76"/>
                    <a:pt x="239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8" y="64"/>
                    <a:pt x="237" y="57"/>
                    <a:pt x="236" y="54"/>
                  </a:cubicBezTo>
                  <a:cubicBezTo>
                    <a:pt x="233" y="55"/>
                    <a:pt x="227" y="59"/>
                    <a:pt x="222" y="64"/>
                  </a:cubicBezTo>
                  <a:cubicBezTo>
                    <a:pt x="222" y="51"/>
                    <a:pt x="222" y="51"/>
                    <a:pt x="222" y="51"/>
                  </a:cubicBezTo>
                  <a:cubicBezTo>
                    <a:pt x="231" y="42"/>
                    <a:pt x="240" y="35"/>
                    <a:pt x="244" y="34"/>
                  </a:cubicBezTo>
                  <a:cubicBezTo>
                    <a:pt x="247" y="39"/>
                    <a:pt x="249" y="59"/>
                    <a:pt x="248" y="76"/>
                  </a:cubicBezTo>
                  <a:cubicBezTo>
                    <a:pt x="248" y="76"/>
                    <a:pt x="249" y="76"/>
                    <a:pt x="249" y="77"/>
                  </a:cubicBezTo>
                  <a:cubicBezTo>
                    <a:pt x="254" y="73"/>
                    <a:pt x="262" y="69"/>
                    <a:pt x="271" y="65"/>
                  </a:cubicBezTo>
                  <a:close/>
                  <a:moveTo>
                    <a:pt x="271" y="84"/>
                  </a:moveTo>
                  <a:cubicBezTo>
                    <a:pt x="269" y="85"/>
                    <a:pt x="267" y="85"/>
                    <a:pt x="266" y="86"/>
                  </a:cubicBezTo>
                  <a:cubicBezTo>
                    <a:pt x="262" y="87"/>
                    <a:pt x="259" y="89"/>
                    <a:pt x="255" y="91"/>
                  </a:cubicBezTo>
                  <a:cubicBezTo>
                    <a:pt x="259" y="94"/>
                    <a:pt x="261" y="99"/>
                    <a:pt x="262" y="104"/>
                  </a:cubicBezTo>
                  <a:cubicBezTo>
                    <a:pt x="265" y="104"/>
                    <a:pt x="268" y="105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lose/>
                  <a:moveTo>
                    <a:pt x="271" y="119"/>
                  </a:moveTo>
                  <a:cubicBezTo>
                    <a:pt x="271" y="126"/>
                    <a:pt x="271" y="126"/>
                    <a:pt x="271" y="126"/>
                  </a:cubicBezTo>
                  <a:cubicBezTo>
                    <a:pt x="267" y="127"/>
                    <a:pt x="263" y="127"/>
                    <a:pt x="260" y="127"/>
                  </a:cubicBezTo>
                  <a:cubicBezTo>
                    <a:pt x="264" y="133"/>
                    <a:pt x="268" y="140"/>
                    <a:pt x="271" y="147"/>
                  </a:cubicBezTo>
                  <a:cubicBezTo>
                    <a:pt x="271" y="154"/>
                    <a:pt x="271" y="154"/>
                    <a:pt x="271" y="154"/>
                  </a:cubicBezTo>
                  <a:cubicBezTo>
                    <a:pt x="263" y="130"/>
                    <a:pt x="245" y="109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7" y="98"/>
                    <a:pt x="233" y="101"/>
                    <a:pt x="238" y="105"/>
                  </a:cubicBezTo>
                  <a:cubicBezTo>
                    <a:pt x="238" y="102"/>
                    <a:pt x="239" y="98"/>
                    <a:pt x="239" y="93"/>
                  </a:cubicBezTo>
                  <a:cubicBezTo>
                    <a:pt x="240" y="93"/>
                    <a:pt x="242" y="93"/>
                    <a:pt x="243" y="93"/>
                  </a:cubicBezTo>
                  <a:cubicBezTo>
                    <a:pt x="249" y="95"/>
                    <a:pt x="255" y="100"/>
                    <a:pt x="254" y="107"/>
                  </a:cubicBezTo>
                  <a:cubicBezTo>
                    <a:pt x="253" y="110"/>
                    <a:pt x="251" y="112"/>
                    <a:pt x="248" y="112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52" y="117"/>
                    <a:pt x="253" y="117"/>
                    <a:pt x="253" y="117"/>
                  </a:cubicBezTo>
                  <a:cubicBezTo>
                    <a:pt x="253" y="114"/>
                    <a:pt x="256" y="112"/>
                    <a:pt x="258" y="111"/>
                  </a:cubicBezTo>
                  <a:cubicBezTo>
                    <a:pt x="264" y="110"/>
                    <a:pt x="269" y="114"/>
                    <a:pt x="271" y="119"/>
                  </a:cubicBezTo>
                  <a:close/>
                  <a:moveTo>
                    <a:pt x="271" y="211"/>
                  </a:moveTo>
                  <a:cubicBezTo>
                    <a:pt x="271" y="219"/>
                    <a:pt x="271" y="219"/>
                    <a:pt x="271" y="219"/>
                  </a:cubicBezTo>
                  <a:cubicBezTo>
                    <a:pt x="268" y="226"/>
                    <a:pt x="264" y="232"/>
                    <a:pt x="260" y="238"/>
                  </a:cubicBezTo>
                  <a:cubicBezTo>
                    <a:pt x="263" y="239"/>
                    <a:pt x="267" y="239"/>
                    <a:pt x="271" y="239"/>
                  </a:cubicBezTo>
                  <a:cubicBezTo>
                    <a:pt x="271" y="247"/>
                    <a:pt x="271" y="247"/>
                    <a:pt x="271" y="247"/>
                  </a:cubicBezTo>
                  <a:cubicBezTo>
                    <a:pt x="269" y="252"/>
                    <a:pt x="264" y="255"/>
                    <a:pt x="258" y="254"/>
                  </a:cubicBezTo>
                  <a:cubicBezTo>
                    <a:pt x="256" y="253"/>
                    <a:pt x="253" y="251"/>
                    <a:pt x="253" y="249"/>
                  </a:cubicBezTo>
                  <a:cubicBezTo>
                    <a:pt x="253" y="249"/>
                    <a:pt x="252" y="249"/>
                    <a:pt x="252" y="249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51" y="254"/>
                    <a:pt x="253" y="256"/>
                    <a:pt x="254" y="259"/>
                  </a:cubicBezTo>
                  <a:cubicBezTo>
                    <a:pt x="255" y="266"/>
                    <a:pt x="249" y="271"/>
                    <a:pt x="243" y="272"/>
                  </a:cubicBezTo>
                  <a:cubicBezTo>
                    <a:pt x="242" y="272"/>
                    <a:pt x="240" y="272"/>
                    <a:pt x="239" y="272"/>
                  </a:cubicBezTo>
                  <a:cubicBezTo>
                    <a:pt x="239" y="268"/>
                    <a:pt x="238" y="264"/>
                    <a:pt x="238" y="261"/>
                  </a:cubicBezTo>
                  <a:cubicBezTo>
                    <a:pt x="233" y="264"/>
                    <a:pt x="227" y="267"/>
                    <a:pt x="222" y="270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45" y="256"/>
                    <a:pt x="263" y="236"/>
                    <a:pt x="271" y="211"/>
                  </a:cubicBezTo>
                  <a:close/>
                  <a:moveTo>
                    <a:pt x="271" y="259"/>
                  </a:moveTo>
                  <a:cubicBezTo>
                    <a:pt x="268" y="261"/>
                    <a:pt x="265" y="262"/>
                    <a:pt x="262" y="262"/>
                  </a:cubicBezTo>
                  <a:cubicBezTo>
                    <a:pt x="261" y="267"/>
                    <a:pt x="259" y="271"/>
                    <a:pt x="255" y="275"/>
                  </a:cubicBezTo>
                  <a:cubicBezTo>
                    <a:pt x="259" y="276"/>
                    <a:pt x="262" y="278"/>
                    <a:pt x="266" y="280"/>
                  </a:cubicBezTo>
                  <a:cubicBezTo>
                    <a:pt x="267" y="280"/>
                    <a:pt x="269" y="281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lose/>
                  <a:moveTo>
                    <a:pt x="271" y="290"/>
                  </a:moveTo>
                  <a:cubicBezTo>
                    <a:pt x="271" y="300"/>
                    <a:pt x="271" y="300"/>
                    <a:pt x="271" y="300"/>
                  </a:cubicBezTo>
                  <a:cubicBezTo>
                    <a:pt x="262" y="296"/>
                    <a:pt x="254" y="292"/>
                    <a:pt x="249" y="289"/>
                  </a:cubicBezTo>
                  <a:cubicBezTo>
                    <a:pt x="249" y="289"/>
                    <a:pt x="248" y="290"/>
                    <a:pt x="248" y="290"/>
                  </a:cubicBezTo>
                  <a:cubicBezTo>
                    <a:pt x="249" y="307"/>
                    <a:pt x="247" y="327"/>
                    <a:pt x="244" y="331"/>
                  </a:cubicBezTo>
                  <a:cubicBezTo>
                    <a:pt x="240" y="331"/>
                    <a:pt x="231" y="324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ubicBezTo>
                    <a:pt x="227" y="307"/>
                    <a:pt x="233" y="311"/>
                    <a:pt x="236" y="311"/>
                  </a:cubicBezTo>
                  <a:cubicBezTo>
                    <a:pt x="237" y="309"/>
                    <a:pt x="238" y="302"/>
                    <a:pt x="239" y="294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8"/>
                    <a:pt x="239" y="288"/>
                    <a:pt x="239" y="288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3"/>
                    <a:pt x="239" y="283"/>
                    <a:pt x="239" y="283"/>
                  </a:cubicBezTo>
                  <a:cubicBezTo>
                    <a:pt x="239" y="283"/>
                    <a:pt x="239" y="283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1"/>
                    <a:pt x="239" y="280"/>
                    <a:pt x="239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39" y="278"/>
                    <a:pt x="239" y="276"/>
                    <a:pt x="239" y="275"/>
                  </a:cubicBezTo>
                  <a:cubicBezTo>
                    <a:pt x="246" y="279"/>
                    <a:pt x="259" y="285"/>
                    <a:pt x="271" y="290"/>
                  </a:cubicBezTo>
                  <a:close/>
                  <a:moveTo>
                    <a:pt x="222" y="291"/>
                  </a:moveTo>
                  <a:cubicBezTo>
                    <a:pt x="225" y="294"/>
                    <a:pt x="227" y="297"/>
                    <a:pt x="230" y="299"/>
                  </a:cubicBezTo>
                  <a:cubicBezTo>
                    <a:pt x="230" y="299"/>
                    <a:pt x="230" y="299"/>
                    <a:pt x="231" y="299"/>
                  </a:cubicBezTo>
                  <a:cubicBezTo>
                    <a:pt x="231" y="292"/>
                    <a:pt x="231" y="282"/>
                    <a:pt x="231" y="273"/>
                  </a:cubicBezTo>
                  <a:cubicBezTo>
                    <a:pt x="228" y="275"/>
                    <a:pt x="225" y="275"/>
                    <a:pt x="222" y="275"/>
                  </a:cubicBezTo>
                  <a:cubicBezTo>
                    <a:pt x="222" y="291"/>
                    <a:pt x="222" y="291"/>
                    <a:pt x="222" y="291"/>
                  </a:cubicBezTo>
                  <a:close/>
                  <a:moveTo>
                    <a:pt x="222" y="91"/>
                  </a:moveTo>
                  <a:cubicBezTo>
                    <a:pt x="225" y="91"/>
                    <a:pt x="228" y="91"/>
                    <a:pt x="231" y="92"/>
                  </a:cubicBezTo>
                  <a:cubicBezTo>
                    <a:pt x="231" y="84"/>
                    <a:pt x="231" y="74"/>
                    <a:pt x="231" y="67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27" y="69"/>
                    <a:pt x="225" y="71"/>
                    <a:pt x="222" y="74"/>
                  </a:cubicBezTo>
                  <a:lnTo>
                    <a:pt x="222" y="91"/>
                  </a:lnTo>
                  <a:close/>
                  <a:moveTo>
                    <a:pt x="222" y="51"/>
                  </a:moveTo>
                  <a:cubicBezTo>
                    <a:pt x="222" y="64"/>
                    <a:pt x="222" y="64"/>
                    <a:pt x="222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0" y="65"/>
                    <a:pt x="219" y="66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7" y="68"/>
                    <a:pt x="217" y="68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5" y="70"/>
                    <a:pt x="213" y="72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09" y="77"/>
                    <a:pt x="208" y="77"/>
                    <a:pt x="207" y="78"/>
                  </a:cubicBezTo>
                  <a:cubicBezTo>
                    <a:pt x="204" y="62"/>
                    <a:pt x="189" y="27"/>
                    <a:pt x="182" y="23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90" y="5"/>
                    <a:pt x="206" y="42"/>
                    <a:pt x="210" y="61"/>
                  </a:cubicBezTo>
                  <a:cubicBezTo>
                    <a:pt x="211" y="61"/>
                    <a:pt x="211" y="61"/>
                    <a:pt x="212" y="61"/>
                  </a:cubicBezTo>
                  <a:cubicBezTo>
                    <a:pt x="215" y="57"/>
                    <a:pt x="218" y="54"/>
                    <a:pt x="222" y="51"/>
                  </a:cubicBezTo>
                  <a:close/>
                  <a:moveTo>
                    <a:pt x="222" y="74"/>
                  </a:moveTo>
                  <a:cubicBezTo>
                    <a:pt x="218" y="77"/>
                    <a:pt x="215" y="81"/>
                    <a:pt x="212" y="84"/>
                  </a:cubicBezTo>
                  <a:cubicBezTo>
                    <a:pt x="215" y="86"/>
                    <a:pt x="218" y="88"/>
                    <a:pt x="220" y="91"/>
                  </a:cubicBezTo>
                  <a:cubicBezTo>
                    <a:pt x="221" y="91"/>
                    <a:pt x="221" y="91"/>
                    <a:pt x="222" y="91"/>
                  </a:cubicBezTo>
                  <a:cubicBezTo>
                    <a:pt x="222" y="74"/>
                    <a:pt x="222" y="74"/>
                    <a:pt x="222" y="74"/>
                  </a:cubicBezTo>
                  <a:close/>
                  <a:moveTo>
                    <a:pt x="222" y="96"/>
                  </a:moveTo>
                  <a:cubicBezTo>
                    <a:pt x="214" y="92"/>
                    <a:pt x="206" y="90"/>
                    <a:pt x="198" y="89"/>
                  </a:cubicBezTo>
                  <a:cubicBezTo>
                    <a:pt x="200" y="86"/>
                    <a:pt x="203" y="83"/>
                    <a:pt x="206" y="80"/>
                  </a:cubicBezTo>
                  <a:cubicBezTo>
                    <a:pt x="205" y="79"/>
                    <a:pt x="204" y="78"/>
                    <a:pt x="203" y="77"/>
                  </a:cubicBezTo>
                  <a:cubicBezTo>
                    <a:pt x="197" y="73"/>
                    <a:pt x="189" y="73"/>
                    <a:pt x="186" y="79"/>
                  </a:cubicBezTo>
                  <a:cubicBezTo>
                    <a:pt x="184" y="81"/>
                    <a:pt x="184" y="84"/>
                    <a:pt x="185" y="86"/>
                  </a:cubicBezTo>
                  <a:cubicBezTo>
                    <a:pt x="185" y="86"/>
                    <a:pt x="185" y="87"/>
                    <a:pt x="185" y="87"/>
                  </a:cubicBezTo>
                  <a:cubicBezTo>
                    <a:pt x="182" y="87"/>
                    <a:pt x="182" y="87"/>
                    <a:pt x="182" y="8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96" y="90"/>
                    <a:pt x="210" y="93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lose/>
                  <a:moveTo>
                    <a:pt x="222" y="267"/>
                  </a:moveTo>
                  <a:cubicBezTo>
                    <a:pt x="222" y="270"/>
                    <a:pt x="222" y="270"/>
                    <a:pt x="222" y="270"/>
                  </a:cubicBezTo>
                  <a:cubicBezTo>
                    <a:pt x="214" y="273"/>
                    <a:pt x="206" y="276"/>
                    <a:pt x="198" y="277"/>
                  </a:cubicBezTo>
                  <a:cubicBezTo>
                    <a:pt x="200" y="280"/>
                    <a:pt x="203" y="283"/>
                    <a:pt x="206" y="286"/>
                  </a:cubicBezTo>
                  <a:cubicBezTo>
                    <a:pt x="205" y="287"/>
                    <a:pt x="204" y="288"/>
                    <a:pt x="203" y="289"/>
                  </a:cubicBezTo>
                  <a:cubicBezTo>
                    <a:pt x="197" y="293"/>
                    <a:pt x="189" y="293"/>
                    <a:pt x="186" y="287"/>
                  </a:cubicBezTo>
                  <a:cubicBezTo>
                    <a:pt x="184" y="285"/>
                    <a:pt x="184" y="281"/>
                    <a:pt x="185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2" y="279"/>
                    <a:pt x="182" y="279"/>
                    <a:pt x="182" y="279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96" y="276"/>
                    <a:pt x="210" y="273"/>
                    <a:pt x="222" y="267"/>
                  </a:cubicBezTo>
                  <a:close/>
                  <a:moveTo>
                    <a:pt x="222" y="275"/>
                  </a:moveTo>
                  <a:cubicBezTo>
                    <a:pt x="221" y="274"/>
                    <a:pt x="221" y="274"/>
                    <a:pt x="220" y="274"/>
                  </a:cubicBezTo>
                  <a:cubicBezTo>
                    <a:pt x="218" y="277"/>
                    <a:pt x="215" y="280"/>
                    <a:pt x="212" y="281"/>
                  </a:cubicBezTo>
                  <a:cubicBezTo>
                    <a:pt x="215" y="285"/>
                    <a:pt x="218" y="288"/>
                    <a:pt x="222" y="291"/>
                  </a:cubicBezTo>
                  <a:cubicBezTo>
                    <a:pt x="222" y="275"/>
                    <a:pt x="222" y="275"/>
                    <a:pt x="222" y="275"/>
                  </a:cubicBezTo>
                  <a:close/>
                  <a:moveTo>
                    <a:pt x="222" y="302"/>
                  </a:moveTo>
                  <a:cubicBezTo>
                    <a:pt x="221" y="302"/>
                    <a:pt x="221" y="302"/>
                    <a:pt x="221" y="302"/>
                  </a:cubicBezTo>
                  <a:cubicBezTo>
                    <a:pt x="221" y="302"/>
                    <a:pt x="221" y="302"/>
                    <a:pt x="221" y="302"/>
                  </a:cubicBezTo>
                  <a:cubicBezTo>
                    <a:pt x="220" y="300"/>
                    <a:pt x="219" y="299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7"/>
                    <a:pt x="217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5" y="295"/>
                    <a:pt x="213" y="294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09" y="290"/>
                    <a:pt x="209" y="290"/>
                    <a:pt x="209" y="290"/>
                  </a:cubicBezTo>
                  <a:cubicBezTo>
                    <a:pt x="209" y="289"/>
                    <a:pt x="208" y="288"/>
                    <a:pt x="207" y="288"/>
                  </a:cubicBezTo>
                  <a:cubicBezTo>
                    <a:pt x="204" y="303"/>
                    <a:pt x="189" y="338"/>
                    <a:pt x="182" y="342"/>
                  </a:cubicBezTo>
                  <a:cubicBezTo>
                    <a:pt x="182" y="366"/>
                    <a:pt x="182" y="366"/>
                    <a:pt x="182" y="366"/>
                  </a:cubicBezTo>
                  <a:cubicBezTo>
                    <a:pt x="190" y="361"/>
                    <a:pt x="206" y="324"/>
                    <a:pt x="210" y="305"/>
                  </a:cubicBezTo>
                  <a:cubicBezTo>
                    <a:pt x="211" y="305"/>
                    <a:pt x="211" y="305"/>
                    <a:pt x="212" y="305"/>
                  </a:cubicBezTo>
                  <a:cubicBezTo>
                    <a:pt x="215" y="308"/>
                    <a:pt x="218" y="312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lose/>
                  <a:moveTo>
                    <a:pt x="182" y="330"/>
                  </a:moveTo>
                  <a:cubicBezTo>
                    <a:pt x="182" y="295"/>
                    <a:pt x="182" y="295"/>
                    <a:pt x="182" y="295"/>
                  </a:cubicBezTo>
                  <a:cubicBezTo>
                    <a:pt x="182" y="295"/>
                    <a:pt x="182" y="295"/>
                    <a:pt x="182" y="295"/>
                  </a:cubicBezTo>
                  <a:cubicBezTo>
                    <a:pt x="186" y="298"/>
                    <a:pt x="191" y="300"/>
                    <a:pt x="196" y="299"/>
                  </a:cubicBezTo>
                  <a:cubicBezTo>
                    <a:pt x="195" y="303"/>
                    <a:pt x="193" y="307"/>
                    <a:pt x="192" y="311"/>
                  </a:cubicBezTo>
                  <a:cubicBezTo>
                    <a:pt x="190" y="314"/>
                    <a:pt x="186" y="324"/>
                    <a:pt x="182" y="330"/>
                  </a:cubicBezTo>
                  <a:close/>
                  <a:moveTo>
                    <a:pt x="182" y="71"/>
                  </a:moveTo>
                  <a:cubicBezTo>
                    <a:pt x="182" y="71"/>
                    <a:pt x="182" y="71"/>
                    <a:pt x="182" y="71"/>
                  </a:cubicBezTo>
                  <a:cubicBezTo>
                    <a:pt x="186" y="67"/>
                    <a:pt x="191" y="66"/>
                    <a:pt x="196" y="66"/>
                  </a:cubicBezTo>
                  <a:cubicBezTo>
                    <a:pt x="195" y="63"/>
                    <a:pt x="193" y="59"/>
                    <a:pt x="192" y="55"/>
                  </a:cubicBezTo>
                  <a:cubicBezTo>
                    <a:pt x="190" y="52"/>
                    <a:pt x="186" y="42"/>
                    <a:pt x="182" y="36"/>
                  </a:cubicBezTo>
                  <a:lnTo>
                    <a:pt x="182" y="71"/>
                  </a:lnTo>
                  <a:close/>
                  <a:moveTo>
                    <a:pt x="182" y="0"/>
                  </a:moveTo>
                  <a:cubicBezTo>
                    <a:pt x="182" y="23"/>
                    <a:pt x="182" y="23"/>
                    <a:pt x="182" y="23"/>
                  </a:cubicBezTo>
                  <a:cubicBezTo>
                    <a:pt x="176" y="27"/>
                    <a:pt x="165" y="52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70"/>
                    <a:pt x="160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1"/>
                    <a:pt x="159" y="72"/>
                    <a:pt x="159" y="72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8" y="75"/>
                    <a:pt x="158" y="76"/>
                    <a:pt x="157" y="78"/>
                  </a:cubicBezTo>
                  <a:cubicBezTo>
                    <a:pt x="155" y="75"/>
                    <a:pt x="153" y="73"/>
                    <a:pt x="150" y="71"/>
                  </a:cubicBezTo>
                  <a:cubicBezTo>
                    <a:pt x="150" y="71"/>
                    <a:pt x="150" y="71"/>
                    <a:pt x="150" y="71"/>
                  </a:cubicBezTo>
                  <a:cubicBezTo>
                    <a:pt x="150" y="70"/>
                    <a:pt x="150" y="70"/>
                    <a:pt x="149" y="70"/>
                  </a:cubicBezTo>
                  <a:cubicBezTo>
                    <a:pt x="149" y="70"/>
                    <a:pt x="149" y="70"/>
                    <a:pt x="149" y="70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69"/>
                    <a:pt x="148" y="68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5" y="66"/>
                    <a:pt x="145" y="66"/>
                    <a:pt x="145" y="65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44" y="65"/>
                    <a:pt x="144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6" y="54"/>
                    <a:pt x="150" y="57"/>
                    <a:pt x="153" y="61"/>
                  </a:cubicBezTo>
                  <a:cubicBezTo>
                    <a:pt x="153" y="61"/>
                    <a:pt x="154" y="61"/>
                    <a:pt x="154" y="61"/>
                  </a:cubicBezTo>
                  <a:cubicBezTo>
                    <a:pt x="159" y="42"/>
                    <a:pt x="174" y="5"/>
                    <a:pt x="182" y="0"/>
                  </a:cubicBezTo>
                  <a:close/>
                  <a:moveTo>
                    <a:pt x="182" y="36"/>
                  </a:moveTo>
                  <a:cubicBezTo>
                    <a:pt x="182" y="36"/>
                    <a:pt x="182" y="36"/>
                    <a:pt x="182" y="36"/>
                  </a:cubicBezTo>
                  <a:cubicBezTo>
                    <a:pt x="179" y="42"/>
                    <a:pt x="175" y="52"/>
                    <a:pt x="173" y="55"/>
                  </a:cubicBezTo>
                  <a:cubicBezTo>
                    <a:pt x="172" y="59"/>
                    <a:pt x="170" y="63"/>
                    <a:pt x="169" y="66"/>
                  </a:cubicBezTo>
                  <a:cubicBezTo>
                    <a:pt x="174" y="66"/>
                    <a:pt x="179" y="67"/>
                    <a:pt x="182" y="71"/>
                  </a:cubicBezTo>
                  <a:cubicBezTo>
                    <a:pt x="182" y="36"/>
                    <a:pt x="182" y="36"/>
                    <a:pt x="182" y="36"/>
                  </a:cubicBezTo>
                  <a:close/>
                  <a:moveTo>
                    <a:pt x="182" y="87"/>
                  </a:move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6"/>
                    <a:pt x="179" y="86"/>
                  </a:cubicBezTo>
                  <a:cubicBezTo>
                    <a:pt x="181" y="84"/>
                    <a:pt x="181" y="81"/>
                    <a:pt x="179" y="79"/>
                  </a:cubicBezTo>
                  <a:cubicBezTo>
                    <a:pt x="175" y="73"/>
                    <a:pt x="167" y="73"/>
                    <a:pt x="162" y="77"/>
                  </a:cubicBezTo>
                  <a:cubicBezTo>
                    <a:pt x="161" y="78"/>
                    <a:pt x="160" y="79"/>
                    <a:pt x="159" y="80"/>
                  </a:cubicBezTo>
                  <a:cubicBezTo>
                    <a:pt x="162" y="83"/>
                    <a:pt x="164" y="86"/>
                    <a:pt x="166" y="89"/>
                  </a:cubicBezTo>
                  <a:cubicBezTo>
                    <a:pt x="158" y="90"/>
                    <a:pt x="150" y="92"/>
                    <a:pt x="143" y="96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55" y="93"/>
                    <a:pt x="168" y="90"/>
                    <a:pt x="182" y="90"/>
                  </a:cubicBezTo>
                  <a:cubicBezTo>
                    <a:pt x="182" y="87"/>
                    <a:pt x="182" y="87"/>
                    <a:pt x="182" y="87"/>
                  </a:cubicBezTo>
                  <a:close/>
                  <a:moveTo>
                    <a:pt x="182" y="276"/>
                  </a:moveTo>
                  <a:cubicBezTo>
                    <a:pt x="182" y="279"/>
                    <a:pt x="182" y="279"/>
                    <a:pt x="182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81" y="281"/>
                    <a:pt x="181" y="285"/>
                    <a:pt x="179" y="287"/>
                  </a:cubicBezTo>
                  <a:cubicBezTo>
                    <a:pt x="175" y="293"/>
                    <a:pt x="167" y="293"/>
                    <a:pt x="162" y="289"/>
                  </a:cubicBezTo>
                  <a:cubicBezTo>
                    <a:pt x="161" y="288"/>
                    <a:pt x="160" y="287"/>
                    <a:pt x="159" y="286"/>
                  </a:cubicBezTo>
                  <a:cubicBezTo>
                    <a:pt x="162" y="283"/>
                    <a:pt x="164" y="280"/>
                    <a:pt x="166" y="277"/>
                  </a:cubicBezTo>
                  <a:cubicBezTo>
                    <a:pt x="158" y="276"/>
                    <a:pt x="150" y="273"/>
                    <a:pt x="143" y="270"/>
                  </a:cubicBezTo>
                  <a:cubicBezTo>
                    <a:pt x="143" y="267"/>
                    <a:pt x="143" y="267"/>
                    <a:pt x="143" y="267"/>
                  </a:cubicBezTo>
                  <a:cubicBezTo>
                    <a:pt x="155" y="273"/>
                    <a:pt x="168" y="276"/>
                    <a:pt x="182" y="276"/>
                  </a:cubicBezTo>
                  <a:close/>
                  <a:moveTo>
                    <a:pt x="182" y="295"/>
                  </a:moveTo>
                  <a:cubicBezTo>
                    <a:pt x="182" y="330"/>
                    <a:pt x="182" y="330"/>
                    <a:pt x="182" y="330"/>
                  </a:cubicBezTo>
                  <a:cubicBezTo>
                    <a:pt x="182" y="330"/>
                    <a:pt x="182" y="330"/>
                    <a:pt x="182" y="330"/>
                  </a:cubicBezTo>
                  <a:cubicBezTo>
                    <a:pt x="179" y="324"/>
                    <a:pt x="175" y="314"/>
                    <a:pt x="173" y="311"/>
                  </a:cubicBezTo>
                  <a:cubicBezTo>
                    <a:pt x="172" y="307"/>
                    <a:pt x="170" y="303"/>
                    <a:pt x="169" y="299"/>
                  </a:cubicBezTo>
                  <a:cubicBezTo>
                    <a:pt x="174" y="300"/>
                    <a:pt x="179" y="298"/>
                    <a:pt x="182" y="295"/>
                  </a:cubicBezTo>
                  <a:close/>
                  <a:moveTo>
                    <a:pt x="182" y="342"/>
                  </a:moveTo>
                  <a:cubicBezTo>
                    <a:pt x="176" y="339"/>
                    <a:pt x="165" y="314"/>
                    <a:pt x="160" y="297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4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1"/>
                    <a:pt x="158" y="289"/>
                    <a:pt x="157" y="288"/>
                  </a:cubicBezTo>
                  <a:cubicBezTo>
                    <a:pt x="155" y="290"/>
                    <a:pt x="153" y="293"/>
                    <a:pt x="150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0" y="295"/>
                    <a:pt x="150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8" y="297"/>
                    <a:pt x="148" y="298"/>
                    <a:pt x="147" y="299"/>
                  </a:cubicBezTo>
                  <a:cubicBezTo>
                    <a:pt x="147" y="299"/>
                    <a:pt x="147" y="299"/>
                    <a:pt x="147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4" y="301"/>
                    <a:pt x="144" y="301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15"/>
                    <a:pt x="143" y="315"/>
                    <a:pt x="143" y="315"/>
                  </a:cubicBezTo>
                  <a:cubicBezTo>
                    <a:pt x="146" y="312"/>
                    <a:pt x="150" y="308"/>
                    <a:pt x="153" y="305"/>
                  </a:cubicBezTo>
                  <a:cubicBezTo>
                    <a:pt x="153" y="305"/>
                    <a:pt x="154" y="305"/>
                    <a:pt x="154" y="305"/>
                  </a:cubicBezTo>
                  <a:cubicBezTo>
                    <a:pt x="159" y="324"/>
                    <a:pt x="174" y="361"/>
                    <a:pt x="182" y="366"/>
                  </a:cubicBezTo>
                  <a:cubicBezTo>
                    <a:pt x="182" y="342"/>
                    <a:pt x="182" y="342"/>
                    <a:pt x="182" y="342"/>
                  </a:cubicBezTo>
                  <a:close/>
                  <a:moveTo>
                    <a:pt x="143" y="291"/>
                  </a:moveTo>
                  <a:cubicBezTo>
                    <a:pt x="146" y="288"/>
                    <a:pt x="150" y="285"/>
                    <a:pt x="153" y="281"/>
                  </a:cubicBezTo>
                  <a:cubicBezTo>
                    <a:pt x="149" y="280"/>
                    <a:pt x="146" y="277"/>
                    <a:pt x="145" y="274"/>
                  </a:cubicBezTo>
                  <a:cubicBezTo>
                    <a:pt x="144" y="274"/>
                    <a:pt x="144" y="274"/>
                    <a:pt x="143" y="275"/>
                  </a:cubicBezTo>
                  <a:cubicBezTo>
                    <a:pt x="143" y="291"/>
                    <a:pt x="143" y="291"/>
                    <a:pt x="143" y="291"/>
                  </a:cubicBezTo>
                  <a:close/>
                  <a:moveTo>
                    <a:pt x="143" y="91"/>
                  </a:moveTo>
                  <a:cubicBezTo>
                    <a:pt x="144" y="91"/>
                    <a:pt x="144" y="91"/>
                    <a:pt x="145" y="91"/>
                  </a:cubicBezTo>
                  <a:cubicBezTo>
                    <a:pt x="146" y="88"/>
                    <a:pt x="149" y="86"/>
                    <a:pt x="153" y="84"/>
                  </a:cubicBezTo>
                  <a:cubicBezTo>
                    <a:pt x="150" y="81"/>
                    <a:pt x="146" y="77"/>
                    <a:pt x="143" y="74"/>
                  </a:cubicBezTo>
                  <a:lnTo>
                    <a:pt x="143" y="91"/>
                  </a:lnTo>
                  <a:close/>
                  <a:moveTo>
                    <a:pt x="110" y="91"/>
                  </a:moveTo>
                  <a:cubicBezTo>
                    <a:pt x="106" y="89"/>
                    <a:pt x="102" y="87"/>
                    <a:pt x="98" y="86"/>
                  </a:cubicBezTo>
                  <a:cubicBezTo>
                    <a:pt x="97" y="85"/>
                    <a:pt x="96" y="85"/>
                    <a:pt x="94" y="84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7" y="105"/>
                    <a:pt x="100" y="104"/>
                    <a:pt x="103" y="104"/>
                  </a:cubicBezTo>
                  <a:cubicBezTo>
                    <a:pt x="103" y="99"/>
                    <a:pt x="106" y="94"/>
                    <a:pt x="110" y="91"/>
                  </a:cubicBezTo>
                  <a:close/>
                  <a:moveTo>
                    <a:pt x="143" y="51"/>
                  </a:moveTo>
                  <a:cubicBezTo>
                    <a:pt x="143" y="64"/>
                    <a:pt x="143" y="64"/>
                    <a:pt x="143" y="64"/>
                  </a:cubicBezTo>
                  <a:cubicBezTo>
                    <a:pt x="137" y="59"/>
                    <a:pt x="132" y="55"/>
                    <a:pt x="129" y="54"/>
                  </a:cubicBezTo>
                  <a:cubicBezTo>
                    <a:pt x="126" y="58"/>
                    <a:pt x="125" y="74"/>
                    <a:pt x="126" y="88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6" y="89"/>
                    <a:pt x="126" y="90"/>
                    <a:pt x="126" y="91"/>
                  </a:cubicBezTo>
                  <a:cubicBezTo>
                    <a:pt x="119" y="86"/>
                    <a:pt x="106" y="80"/>
                    <a:pt x="94" y="76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102" y="69"/>
                    <a:pt x="110" y="73"/>
                    <a:pt x="116" y="77"/>
                  </a:cubicBezTo>
                  <a:cubicBezTo>
                    <a:pt x="116" y="76"/>
                    <a:pt x="116" y="76"/>
                    <a:pt x="117" y="76"/>
                  </a:cubicBezTo>
                  <a:cubicBezTo>
                    <a:pt x="116" y="59"/>
                    <a:pt x="117" y="39"/>
                    <a:pt x="121" y="34"/>
                  </a:cubicBezTo>
                  <a:cubicBezTo>
                    <a:pt x="125" y="35"/>
                    <a:pt x="134" y="42"/>
                    <a:pt x="143" y="51"/>
                  </a:cubicBezTo>
                  <a:close/>
                  <a:moveTo>
                    <a:pt x="143" y="74"/>
                  </a:moveTo>
                  <a:cubicBezTo>
                    <a:pt x="140" y="71"/>
                    <a:pt x="137" y="69"/>
                    <a:pt x="135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3" y="74"/>
                    <a:pt x="133" y="84"/>
                    <a:pt x="134" y="92"/>
                  </a:cubicBezTo>
                  <a:cubicBezTo>
                    <a:pt x="137" y="91"/>
                    <a:pt x="140" y="91"/>
                    <a:pt x="143" y="91"/>
                  </a:cubicBezTo>
                  <a:cubicBezTo>
                    <a:pt x="143" y="74"/>
                    <a:pt x="143" y="74"/>
                    <a:pt x="143" y="74"/>
                  </a:cubicBezTo>
                  <a:close/>
                  <a:moveTo>
                    <a:pt x="143" y="96"/>
                  </a:moveTo>
                  <a:cubicBezTo>
                    <a:pt x="143" y="99"/>
                    <a:pt x="143" y="99"/>
                    <a:pt x="143" y="99"/>
                  </a:cubicBezTo>
                  <a:cubicBezTo>
                    <a:pt x="120" y="109"/>
                    <a:pt x="102" y="130"/>
                    <a:pt x="94" y="154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0"/>
                    <a:pt x="100" y="133"/>
                    <a:pt x="104" y="127"/>
                  </a:cubicBezTo>
                  <a:cubicBezTo>
                    <a:pt x="102" y="127"/>
                    <a:pt x="98" y="127"/>
                    <a:pt x="94" y="126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6" y="114"/>
                    <a:pt x="101" y="110"/>
                    <a:pt x="106" y="111"/>
                  </a:cubicBezTo>
                  <a:cubicBezTo>
                    <a:pt x="109" y="112"/>
                    <a:pt x="111" y="114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3"/>
                    <a:pt x="116" y="113"/>
                    <a:pt x="116" y="112"/>
                  </a:cubicBezTo>
                  <a:cubicBezTo>
                    <a:pt x="114" y="112"/>
                    <a:pt x="112" y="110"/>
                    <a:pt x="111" y="107"/>
                  </a:cubicBezTo>
                  <a:cubicBezTo>
                    <a:pt x="110" y="100"/>
                    <a:pt x="115" y="95"/>
                    <a:pt x="122" y="93"/>
                  </a:cubicBezTo>
                  <a:cubicBezTo>
                    <a:pt x="123" y="93"/>
                    <a:pt x="125" y="93"/>
                    <a:pt x="126" y="93"/>
                  </a:cubicBezTo>
                  <a:cubicBezTo>
                    <a:pt x="126" y="98"/>
                    <a:pt x="127" y="102"/>
                    <a:pt x="127" y="105"/>
                  </a:cubicBezTo>
                  <a:cubicBezTo>
                    <a:pt x="132" y="101"/>
                    <a:pt x="137" y="98"/>
                    <a:pt x="143" y="96"/>
                  </a:cubicBezTo>
                  <a:close/>
                  <a:moveTo>
                    <a:pt x="143" y="267"/>
                  </a:moveTo>
                  <a:cubicBezTo>
                    <a:pt x="143" y="270"/>
                    <a:pt x="143" y="270"/>
                    <a:pt x="143" y="270"/>
                  </a:cubicBezTo>
                  <a:cubicBezTo>
                    <a:pt x="137" y="267"/>
                    <a:pt x="132" y="264"/>
                    <a:pt x="127" y="261"/>
                  </a:cubicBezTo>
                  <a:cubicBezTo>
                    <a:pt x="127" y="264"/>
                    <a:pt x="126" y="268"/>
                    <a:pt x="126" y="272"/>
                  </a:cubicBezTo>
                  <a:cubicBezTo>
                    <a:pt x="125" y="272"/>
                    <a:pt x="123" y="272"/>
                    <a:pt x="122" y="272"/>
                  </a:cubicBezTo>
                  <a:cubicBezTo>
                    <a:pt x="115" y="271"/>
                    <a:pt x="110" y="266"/>
                    <a:pt x="111" y="259"/>
                  </a:cubicBezTo>
                  <a:cubicBezTo>
                    <a:pt x="112" y="256"/>
                    <a:pt x="114" y="254"/>
                    <a:pt x="116" y="253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1" y="251"/>
                    <a:pt x="109" y="253"/>
                    <a:pt x="106" y="254"/>
                  </a:cubicBezTo>
                  <a:cubicBezTo>
                    <a:pt x="101" y="255"/>
                    <a:pt x="96" y="252"/>
                    <a:pt x="94" y="247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8" y="239"/>
                    <a:pt x="102" y="239"/>
                    <a:pt x="104" y="238"/>
                  </a:cubicBezTo>
                  <a:cubicBezTo>
                    <a:pt x="100" y="232"/>
                    <a:pt x="97" y="226"/>
                    <a:pt x="94" y="219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102" y="236"/>
                    <a:pt x="120" y="256"/>
                    <a:pt x="143" y="267"/>
                  </a:cubicBezTo>
                  <a:close/>
                  <a:moveTo>
                    <a:pt x="143" y="275"/>
                  </a:moveTo>
                  <a:cubicBezTo>
                    <a:pt x="143" y="291"/>
                    <a:pt x="143" y="291"/>
                    <a:pt x="143" y="291"/>
                  </a:cubicBezTo>
                  <a:cubicBezTo>
                    <a:pt x="140" y="294"/>
                    <a:pt x="137" y="297"/>
                    <a:pt x="135" y="299"/>
                  </a:cubicBezTo>
                  <a:cubicBezTo>
                    <a:pt x="134" y="299"/>
                    <a:pt x="134" y="299"/>
                    <a:pt x="134" y="299"/>
                  </a:cubicBezTo>
                  <a:cubicBezTo>
                    <a:pt x="133" y="292"/>
                    <a:pt x="133" y="282"/>
                    <a:pt x="134" y="273"/>
                  </a:cubicBezTo>
                  <a:cubicBezTo>
                    <a:pt x="137" y="275"/>
                    <a:pt x="140" y="275"/>
                    <a:pt x="143" y="275"/>
                  </a:cubicBezTo>
                  <a:close/>
                  <a:moveTo>
                    <a:pt x="143" y="302"/>
                  </a:moveTo>
                  <a:cubicBezTo>
                    <a:pt x="137" y="307"/>
                    <a:pt x="132" y="311"/>
                    <a:pt x="129" y="311"/>
                  </a:cubicBezTo>
                  <a:cubicBezTo>
                    <a:pt x="126" y="307"/>
                    <a:pt x="125" y="292"/>
                    <a:pt x="126" y="277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6" y="276"/>
                    <a:pt x="126" y="276"/>
                    <a:pt x="126" y="275"/>
                  </a:cubicBezTo>
                  <a:cubicBezTo>
                    <a:pt x="119" y="279"/>
                    <a:pt x="106" y="285"/>
                    <a:pt x="94" y="290"/>
                  </a:cubicBezTo>
                  <a:cubicBezTo>
                    <a:pt x="94" y="300"/>
                    <a:pt x="94" y="300"/>
                    <a:pt x="94" y="300"/>
                  </a:cubicBezTo>
                  <a:cubicBezTo>
                    <a:pt x="102" y="296"/>
                    <a:pt x="110" y="292"/>
                    <a:pt x="116" y="289"/>
                  </a:cubicBezTo>
                  <a:cubicBezTo>
                    <a:pt x="116" y="289"/>
                    <a:pt x="116" y="290"/>
                    <a:pt x="117" y="290"/>
                  </a:cubicBezTo>
                  <a:cubicBezTo>
                    <a:pt x="116" y="307"/>
                    <a:pt x="117" y="327"/>
                    <a:pt x="121" y="331"/>
                  </a:cubicBezTo>
                  <a:cubicBezTo>
                    <a:pt x="125" y="331"/>
                    <a:pt x="134" y="324"/>
                    <a:pt x="143" y="315"/>
                  </a:cubicBezTo>
                  <a:cubicBezTo>
                    <a:pt x="143" y="302"/>
                    <a:pt x="143" y="302"/>
                    <a:pt x="143" y="302"/>
                  </a:cubicBezTo>
                  <a:close/>
                  <a:moveTo>
                    <a:pt x="94" y="282"/>
                  </a:moveTo>
                  <a:cubicBezTo>
                    <a:pt x="96" y="281"/>
                    <a:pt x="97" y="280"/>
                    <a:pt x="98" y="280"/>
                  </a:cubicBezTo>
                  <a:cubicBezTo>
                    <a:pt x="102" y="278"/>
                    <a:pt x="106" y="276"/>
                    <a:pt x="110" y="275"/>
                  </a:cubicBezTo>
                  <a:cubicBezTo>
                    <a:pt x="106" y="271"/>
                    <a:pt x="103" y="267"/>
                    <a:pt x="103" y="262"/>
                  </a:cubicBezTo>
                  <a:cubicBezTo>
                    <a:pt x="100" y="262"/>
                    <a:pt x="97" y="261"/>
                    <a:pt x="94" y="259"/>
                  </a:cubicBezTo>
                  <a:lnTo>
                    <a:pt x="94" y="282"/>
                  </a:lnTo>
                  <a:close/>
                  <a:moveTo>
                    <a:pt x="94" y="84"/>
                  </a:moveTo>
                  <a:cubicBezTo>
                    <a:pt x="93" y="84"/>
                    <a:pt x="92" y="83"/>
                    <a:pt x="91" y="8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2" y="109"/>
                    <a:pt x="93" y="108"/>
                    <a:pt x="94" y="107"/>
                  </a:cubicBezTo>
                  <a:cubicBezTo>
                    <a:pt x="94" y="84"/>
                    <a:pt x="94" y="84"/>
                    <a:pt x="94" y="84"/>
                  </a:cubicBezTo>
                  <a:close/>
                  <a:moveTo>
                    <a:pt x="94" y="6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93" y="75"/>
                    <a:pt x="92" y="75"/>
                    <a:pt x="91" y="75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2" y="65"/>
                    <a:pt x="93" y="65"/>
                    <a:pt x="94" y="66"/>
                  </a:cubicBezTo>
                  <a:close/>
                  <a:moveTo>
                    <a:pt x="94" y="119"/>
                  </a:moveTo>
                  <a:cubicBezTo>
                    <a:pt x="94" y="126"/>
                    <a:pt x="94" y="126"/>
                    <a:pt x="94" y="126"/>
                  </a:cubicBezTo>
                  <a:cubicBezTo>
                    <a:pt x="93" y="126"/>
                    <a:pt x="93" y="126"/>
                    <a:pt x="93" y="126"/>
                  </a:cubicBezTo>
                  <a:cubicBezTo>
                    <a:pt x="93" y="125"/>
                    <a:pt x="93" y="124"/>
                    <a:pt x="93" y="122"/>
                  </a:cubicBezTo>
                  <a:cubicBezTo>
                    <a:pt x="93" y="121"/>
                    <a:pt x="94" y="120"/>
                    <a:pt x="94" y="119"/>
                  </a:cubicBezTo>
                  <a:close/>
                  <a:moveTo>
                    <a:pt x="94" y="147"/>
                  </a:moveTo>
                  <a:cubicBezTo>
                    <a:pt x="94" y="154"/>
                    <a:pt x="94" y="154"/>
                    <a:pt x="94" y="154"/>
                  </a:cubicBezTo>
                  <a:cubicBezTo>
                    <a:pt x="92" y="159"/>
                    <a:pt x="91" y="163"/>
                    <a:pt x="91" y="168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92" y="153"/>
                    <a:pt x="93" y="150"/>
                    <a:pt x="94" y="147"/>
                  </a:cubicBezTo>
                  <a:close/>
                  <a:moveTo>
                    <a:pt x="94" y="211"/>
                  </a:moveTo>
                  <a:cubicBezTo>
                    <a:pt x="94" y="219"/>
                    <a:pt x="94" y="219"/>
                    <a:pt x="94" y="219"/>
                  </a:cubicBezTo>
                  <a:cubicBezTo>
                    <a:pt x="93" y="216"/>
                    <a:pt x="92" y="213"/>
                    <a:pt x="91" y="209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202"/>
                    <a:pt x="92" y="207"/>
                    <a:pt x="94" y="211"/>
                  </a:cubicBezTo>
                  <a:close/>
                  <a:moveTo>
                    <a:pt x="94" y="239"/>
                  </a:moveTo>
                  <a:cubicBezTo>
                    <a:pt x="94" y="247"/>
                    <a:pt x="94" y="247"/>
                    <a:pt x="94" y="247"/>
                  </a:cubicBezTo>
                  <a:cubicBezTo>
                    <a:pt x="94" y="246"/>
                    <a:pt x="93" y="245"/>
                    <a:pt x="93" y="244"/>
                  </a:cubicBezTo>
                  <a:cubicBezTo>
                    <a:pt x="93" y="242"/>
                    <a:pt x="93" y="241"/>
                    <a:pt x="93" y="239"/>
                  </a:cubicBezTo>
                  <a:cubicBezTo>
                    <a:pt x="94" y="239"/>
                    <a:pt x="94" y="239"/>
                    <a:pt x="94" y="239"/>
                  </a:cubicBezTo>
                  <a:close/>
                  <a:moveTo>
                    <a:pt x="94" y="259"/>
                  </a:moveTo>
                  <a:cubicBezTo>
                    <a:pt x="94" y="282"/>
                    <a:pt x="94" y="282"/>
                    <a:pt x="94" y="282"/>
                  </a:cubicBezTo>
                  <a:cubicBezTo>
                    <a:pt x="93" y="282"/>
                    <a:pt x="92" y="282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2" y="257"/>
                    <a:pt x="93" y="258"/>
                    <a:pt x="94" y="259"/>
                  </a:cubicBezTo>
                  <a:close/>
                  <a:moveTo>
                    <a:pt x="94" y="290"/>
                  </a:moveTo>
                  <a:cubicBezTo>
                    <a:pt x="94" y="300"/>
                    <a:pt x="94" y="300"/>
                    <a:pt x="94" y="300"/>
                  </a:cubicBezTo>
                  <a:cubicBezTo>
                    <a:pt x="93" y="301"/>
                    <a:pt x="92" y="301"/>
                    <a:pt x="91" y="302"/>
                  </a:cubicBezTo>
                  <a:cubicBezTo>
                    <a:pt x="91" y="291"/>
                    <a:pt x="91" y="291"/>
                    <a:pt x="91" y="291"/>
                  </a:cubicBezTo>
                  <a:cubicBezTo>
                    <a:pt x="92" y="291"/>
                    <a:pt x="93" y="290"/>
                    <a:pt x="94" y="29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lose/>
                  <a:moveTo>
                    <a:pt x="91" y="232"/>
                  </a:moveTo>
                  <a:cubicBezTo>
                    <a:pt x="91" y="227"/>
                    <a:pt x="91" y="227"/>
                    <a:pt x="91" y="227"/>
                  </a:cubicBezTo>
                  <a:cubicBezTo>
                    <a:pt x="91" y="229"/>
                    <a:pt x="91" y="230"/>
                    <a:pt x="92" y="232"/>
                  </a:cubicBezTo>
                  <a:cubicBezTo>
                    <a:pt x="91" y="232"/>
                    <a:pt x="91" y="232"/>
                    <a:pt x="91" y="232"/>
                  </a:cubicBezTo>
                  <a:close/>
                  <a:moveTo>
                    <a:pt x="91" y="223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20"/>
                    <a:pt x="91" y="221"/>
                    <a:pt x="91" y="221"/>
                  </a:cubicBezTo>
                  <a:cubicBezTo>
                    <a:pt x="91" y="221"/>
                    <a:pt x="91" y="222"/>
                    <a:pt x="91" y="223"/>
                  </a:cubicBezTo>
                  <a:close/>
                  <a:moveTo>
                    <a:pt x="91" y="145"/>
                  </a:moveTo>
                  <a:cubicBezTo>
                    <a:pt x="91" y="143"/>
                    <a:pt x="91" y="143"/>
                    <a:pt x="91" y="143"/>
                  </a:cubicBezTo>
                  <a:cubicBezTo>
                    <a:pt x="91" y="144"/>
                    <a:pt x="91" y="144"/>
                    <a:pt x="91" y="145"/>
                  </a:cubicBezTo>
                  <a:cubicBezTo>
                    <a:pt x="91" y="145"/>
                    <a:pt x="91" y="145"/>
                    <a:pt x="91" y="145"/>
                  </a:cubicBezTo>
                  <a:close/>
                  <a:moveTo>
                    <a:pt x="91" y="138"/>
                  </a:moveTo>
                  <a:cubicBezTo>
                    <a:pt x="91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2" y="134"/>
                  </a:cubicBezTo>
                  <a:cubicBezTo>
                    <a:pt x="91" y="135"/>
                    <a:pt x="91" y="137"/>
                    <a:pt x="91" y="138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1" y="126"/>
                    <a:pt x="91" y="126"/>
                    <a:pt x="91" y="126"/>
                  </a:cubicBezTo>
                  <a:close/>
                  <a:moveTo>
                    <a:pt x="91" y="83"/>
                  </a:moveTo>
                  <a:cubicBezTo>
                    <a:pt x="87" y="81"/>
                    <a:pt x="83" y="80"/>
                    <a:pt x="79" y="79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81" y="88"/>
                    <a:pt x="84" y="96"/>
                    <a:pt x="85" y="99"/>
                  </a:cubicBezTo>
                  <a:cubicBezTo>
                    <a:pt x="87" y="103"/>
                    <a:pt x="89" y="106"/>
                    <a:pt x="90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83"/>
                    <a:pt x="91" y="83"/>
                    <a:pt x="91" y="83"/>
                  </a:cubicBezTo>
                  <a:close/>
                  <a:moveTo>
                    <a:pt x="91" y="64"/>
                  </a:moveTo>
                  <a:cubicBezTo>
                    <a:pt x="91" y="75"/>
                    <a:pt x="91" y="75"/>
                    <a:pt x="91" y="75"/>
                  </a:cubicBezTo>
                  <a:cubicBezTo>
                    <a:pt x="86" y="73"/>
                    <a:pt x="82" y="72"/>
                    <a:pt x="79" y="71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3" y="61"/>
                    <a:pt x="87" y="62"/>
                    <a:pt x="91" y="64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0" y="126"/>
                    <a:pt x="89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5" y="126"/>
                    <a:pt x="82" y="126"/>
                    <a:pt x="79" y="126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3" y="112"/>
                    <a:pt x="87" y="121"/>
                    <a:pt x="91" y="126"/>
                  </a:cubicBezTo>
                  <a:close/>
                  <a:moveTo>
                    <a:pt x="91" y="134"/>
                  </a:moveTo>
                  <a:cubicBezTo>
                    <a:pt x="91" y="138"/>
                    <a:pt x="91" y="138"/>
                    <a:pt x="91" y="138"/>
                  </a:cubicBezTo>
                  <a:cubicBezTo>
                    <a:pt x="90" y="140"/>
                    <a:pt x="90" y="141"/>
                    <a:pt x="91" y="143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87" y="147"/>
                    <a:pt x="85" y="150"/>
                    <a:pt x="84" y="153"/>
                  </a:cubicBezTo>
                  <a:cubicBezTo>
                    <a:pt x="82" y="152"/>
                    <a:pt x="81" y="150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3" y="134"/>
                    <a:pt x="87" y="134"/>
                    <a:pt x="91" y="134"/>
                  </a:cubicBezTo>
                  <a:close/>
                  <a:moveTo>
                    <a:pt x="91" y="156"/>
                  </a:moveTo>
                  <a:cubicBezTo>
                    <a:pt x="91" y="168"/>
                    <a:pt x="91" y="168"/>
                    <a:pt x="91" y="168"/>
                  </a:cubicBezTo>
                  <a:cubicBezTo>
                    <a:pt x="90" y="173"/>
                    <a:pt x="89" y="178"/>
                    <a:pt x="89" y="183"/>
                  </a:cubicBezTo>
                  <a:cubicBezTo>
                    <a:pt x="89" y="188"/>
                    <a:pt x="90" y="193"/>
                    <a:pt x="91" y="197"/>
                  </a:cubicBezTo>
                  <a:cubicBezTo>
                    <a:pt x="91" y="209"/>
                    <a:pt x="91" y="209"/>
                    <a:pt x="91" y="209"/>
                  </a:cubicBezTo>
                  <a:cubicBezTo>
                    <a:pt x="90" y="206"/>
                    <a:pt x="89" y="202"/>
                    <a:pt x="88" y="199"/>
                  </a:cubicBezTo>
                  <a:cubicBezTo>
                    <a:pt x="86" y="201"/>
                    <a:pt x="82" y="203"/>
                    <a:pt x="79" y="206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9" y="186"/>
                    <a:pt x="79" y="186"/>
                    <a:pt x="79" y="186"/>
                  </a:cubicBezTo>
                  <a:cubicBezTo>
                    <a:pt x="81" y="185"/>
                    <a:pt x="84" y="185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4" y="181"/>
                    <a:pt x="81" y="181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2" y="162"/>
                    <a:pt x="86" y="165"/>
                    <a:pt x="88" y="167"/>
                  </a:cubicBezTo>
                  <a:cubicBezTo>
                    <a:pt x="89" y="163"/>
                    <a:pt x="90" y="160"/>
                    <a:pt x="91" y="156"/>
                  </a:cubicBezTo>
                  <a:close/>
                  <a:moveTo>
                    <a:pt x="91" y="220"/>
                  </a:moveTo>
                  <a:cubicBezTo>
                    <a:pt x="91" y="223"/>
                    <a:pt x="91" y="223"/>
                    <a:pt x="91" y="223"/>
                  </a:cubicBezTo>
                  <a:cubicBezTo>
                    <a:pt x="90" y="224"/>
                    <a:pt x="90" y="226"/>
                    <a:pt x="91" y="227"/>
                  </a:cubicBezTo>
                  <a:cubicBezTo>
                    <a:pt x="91" y="232"/>
                    <a:pt x="91" y="232"/>
                    <a:pt x="91" y="232"/>
                  </a:cubicBezTo>
                  <a:cubicBezTo>
                    <a:pt x="87" y="232"/>
                    <a:pt x="83" y="232"/>
                    <a:pt x="79" y="232"/>
                  </a:cubicBezTo>
                  <a:cubicBezTo>
                    <a:pt x="79" y="217"/>
                    <a:pt x="79" y="217"/>
                    <a:pt x="79" y="217"/>
                  </a:cubicBezTo>
                  <a:cubicBezTo>
                    <a:pt x="81" y="215"/>
                    <a:pt x="82" y="214"/>
                    <a:pt x="84" y="212"/>
                  </a:cubicBezTo>
                  <a:cubicBezTo>
                    <a:pt x="85" y="216"/>
                    <a:pt x="87" y="219"/>
                    <a:pt x="91" y="22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87" y="245"/>
                    <a:pt x="83" y="253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4" y="240"/>
                    <a:pt x="85" y="240"/>
                    <a:pt x="85" y="239"/>
                  </a:cubicBezTo>
                  <a:cubicBezTo>
                    <a:pt x="86" y="239"/>
                    <a:pt x="86" y="239"/>
                    <a:pt x="86" y="239"/>
                  </a:cubicBezTo>
                  <a:cubicBezTo>
                    <a:pt x="87" y="239"/>
                    <a:pt x="89" y="239"/>
                    <a:pt x="91" y="239"/>
                  </a:cubicBezTo>
                  <a:close/>
                  <a:moveTo>
                    <a:pt x="91" y="256"/>
                  </a:moveTo>
                  <a:cubicBezTo>
                    <a:pt x="90" y="256"/>
                    <a:pt x="90" y="256"/>
                    <a:pt x="90" y="256"/>
                  </a:cubicBezTo>
                  <a:cubicBezTo>
                    <a:pt x="89" y="259"/>
                    <a:pt x="87" y="263"/>
                    <a:pt x="85" y="267"/>
                  </a:cubicBezTo>
                  <a:cubicBezTo>
                    <a:pt x="84" y="270"/>
                    <a:pt x="81" y="278"/>
                    <a:pt x="79" y="284"/>
                  </a:cubicBezTo>
                  <a:cubicBezTo>
                    <a:pt x="79" y="287"/>
                    <a:pt x="79" y="287"/>
                    <a:pt x="79" y="287"/>
                  </a:cubicBezTo>
                  <a:cubicBezTo>
                    <a:pt x="83" y="286"/>
                    <a:pt x="87" y="284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lose/>
                  <a:moveTo>
                    <a:pt x="91" y="291"/>
                  </a:moveTo>
                  <a:cubicBezTo>
                    <a:pt x="91" y="302"/>
                    <a:pt x="91" y="302"/>
                    <a:pt x="91" y="302"/>
                  </a:cubicBezTo>
                  <a:cubicBezTo>
                    <a:pt x="87" y="303"/>
                    <a:pt x="83" y="305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82" y="294"/>
                    <a:pt x="86" y="293"/>
                    <a:pt x="91" y="291"/>
                  </a:cubicBezTo>
                  <a:close/>
                  <a:moveTo>
                    <a:pt x="79" y="79"/>
                  </a:moveTo>
                  <a:cubicBezTo>
                    <a:pt x="79" y="79"/>
                    <a:pt x="78" y="79"/>
                    <a:pt x="78" y="79"/>
                  </a:cubicBezTo>
                  <a:cubicBezTo>
                    <a:pt x="78" y="80"/>
                    <a:pt x="79" y="80"/>
                    <a:pt x="79" y="81"/>
                  </a:cubicBezTo>
                  <a:cubicBezTo>
                    <a:pt x="79" y="79"/>
                    <a:pt x="79" y="79"/>
                    <a:pt x="79" y="79"/>
                  </a:cubicBezTo>
                  <a:close/>
                  <a:moveTo>
                    <a:pt x="79" y="59"/>
                  </a:moveTo>
                  <a:cubicBezTo>
                    <a:pt x="79" y="71"/>
                    <a:pt x="79" y="71"/>
                    <a:pt x="79" y="71"/>
                  </a:cubicBezTo>
                  <a:cubicBezTo>
                    <a:pt x="75" y="70"/>
                    <a:pt x="71" y="70"/>
                    <a:pt x="70" y="70"/>
                  </a:cubicBezTo>
                  <a:cubicBezTo>
                    <a:pt x="68" y="75"/>
                    <a:pt x="73" y="90"/>
                    <a:pt x="79" y="103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68" y="126"/>
                    <a:pt x="57" y="127"/>
                    <a:pt x="54" y="130"/>
                  </a:cubicBezTo>
                  <a:cubicBezTo>
                    <a:pt x="54" y="132"/>
                    <a:pt x="58" y="138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7" y="148"/>
                    <a:pt x="68" y="149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2" y="153"/>
                    <a:pt x="75" y="155"/>
                    <a:pt x="77" y="158"/>
                  </a:cubicBezTo>
                  <a:cubicBezTo>
                    <a:pt x="76" y="158"/>
                    <a:pt x="74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9"/>
                    <a:pt x="71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71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3" y="162"/>
                    <a:pt x="58" y="164"/>
                    <a:pt x="53" y="166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5" y="156"/>
                    <a:pt x="58" y="155"/>
                    <a:pt x="60" y="155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58" y="151"/>
                    <a:pt x="55" y="149"/>
                    <a:pt x="53" y="146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60" y="117"/>
                    <a:pt x="68" y="117"/>
                    <a:pt x="75" y="117"/>
                  </a:cubicBezTo>
                  <a:cubicBezTo>
                    <a:pt x="76" y="117"/>
                    <a:pt x="76" y="117"/>
                    <a:pt x="76" y="116"/>
                  </a:cubicBezTo>
                  <a:cubicBezTo>
                    <a:pt x="66" y="100"/>
                    <a:pt x="51" y="62"/>
                    <a:pt x="53" y="54"/>
                  </a:cubicBezTo>
                  <a:cubicBezTo>
                    <a:pt x="57" y="53"/>
                    <a:pt x="68" y="55"/>
                    <a:pt x="79" y="59"/>
                  </a:cubicBezTo>
                  <a:close/>
                  <a:moveTo>
                    <a:pt x="79" y="134"/>
                  </a:moveTo>
                  <a:cubicBezTo>
                    <a:pt x="75" y="134"/>
                    <a:pt x="70" y="134"/>
                    <a:pt x="67" y="134"/>
                  </a:cubicBezTo>
                  <a:cubicBezTo>
                    <a:pt x="67" y="135"/>
                    <a:pt x="66" y="135"/>
                    <a:pt x="66" y="135"/>
                  </a:cubicBezTo>
                  <a:cubicBezTo>
                    <a:pt x="70" y="139"/>
                    <a:pt x="74" y="144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lose/>
                  <a:moveTo>
                    <a:pt x="79" y="160"/>
                  </a:moveTo>
                  <a:cubicBezTo>
                    <a:pt x="78" y="161"/>
                    <a:pt x="77" y="162"/>
                    <a:pt x="76" y="163"/>
                  </a:cubicBezTo>
                  <a:cubicBezTo>
                    <a:pt x="72" y="168"/>
                    <a:pt x="72" y="176"/>
                    <a:pt x="78" y="180"/>
                  </a:cubicBezTo>
                  <a:cubicBezTo>
                    <a:pt x="78" y="180"/>
                    <a:pt x="79" y="180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lose/>
                  <a:moveTo>
                    <a:pt x="79" y="186"/>
                  </a:moveTo>
                  <a:cubicBezTo>
                    <a:pt x="79" y="206"/>
                    <a:pt x="79" y="206"/>
                    <a:pt x="79" y="206"/>
                  </a:cubicBezTo>
                  <a:cubicBezTo>
                    <a:pt x="78" y="205"/>
                    <a:pt x="77" y="204"/>
                    <a:pt x="76" y="203"/>
                  </a:cubicBezTo>
                  <a:cubicBezTo>
                    <a:pt x="72" y="198"/>
                    <a:pt x="72" y="190"/>
                    <a:pt x="78" y="186"/>
                  </a:cubicBezTo>
                  <a:cubicBezTo>
                    <a:pt x="78" y="186"/>
                    <a:pt x="79" y="186"/>
                    <a:pt x="79" y="186"/>
                  </a:cubicBezTo>
                  <a:close/>
                  <a:moveTo>
                    <a:pt x="79" y="217"/>
                  </a:moveTo>
                  <a:cubicBezTo>
                    <a:pt x="79" y="232"/>
                    <a:pt x="79" y="232"/>
                    <a:pt x="79" y="232"/>
                  </a:cubicBezTo>
                  <a:cubicBezTo>
                    <a:pt x="75" y="232"/>
                    <a:pt x="70" y="232"/>
                    <a:pt x="67" y="231"/>
                  </a:cubicBezTo>
                  <a:cubicBezTo>
                    <a:pt x="67" y="231"/>
                    <a:pt x="66" y="231"/>
                    <a:pt x="66" y="230"/>
                  </a:cubicBezTo>
                  <a:cubicBezTo>
                    <a:pt x="70" y="226"/>
                    <a:pt x="74" y="221"/>
                    <a:pt x="79" y="217"/>
                  </a:cubicBezTo>
                  <a:close/>
                  <a:moveTo>
                    <a:pt x="79" y="240"/>
                  </a:moveTo>
                  <a:cubicBezTo>
                    <a:pt x="79" y="240"/>
                    <a:pt x="79" y="240"/>
                    <a:pt x="79" y="240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6" y="239"/>
                    <a:pt x="76" y="239"/>
                    <a:pt x="76" y="239"/>
                  </a:cubicBezTo>
                  <a:cubicBezTo>
                    <a:pt x="76" y="239"/>
                    <a:pt x="76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63" y="239"/>
                    <a:pt x="56" y="238"/>
                    <a:pt x="54" y="236"/>
                  </a:cubicBezTo>
                  <a:cubicBezTo>
                    <a:pt x="55" y="231"/>
                    <a:pt x="65" y="219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6" y="209"/>
                    <a:pt x="77" y="208"/>
                    <a:pt x="77" y="208"/>
                  </a:cubicBezTo>
                  <a:cubicBezTo>
                    <a:pt x="71" y="206"/>
                    <a:pt x="62" y="203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5" y="210"/>
                    <a:pt x="58" y="210"/>
                    <a:pt x="60" y="211"/>
                  </a:cubicBezTo>
                  <a:cubicBezTo>
                    <a:pt x="60" y="211"/>
                    <a:pt x="60" y="212"/>
                    <a:pt x="60" y="212"/>
                  </a:cubicBezTo>
                  <a:cubicBezTo>
                    <a:pt x="58" y="214"/>
                    <a:pt x="55" y="217"/>
                    <a:pt x="53" y="220"/>
                  </a:cubicBezTo>
                  <a:cubicBezTo>
                    <a:pt x="53" y="248"/>
                    <a:pt x="53" y="248"/>
                    <a:pt x="53" y="248"/>
                  </a:cubicBezTo>
                  <a:cubicBezTo>
                    <a:pt x="60" y="249"/>
                    <a:pt x="68" y="249"/>
                    <a:pt x="75" y="248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66" y="266"/>
                    <a:pt x="51" y="303"/>
                    <a:pt x="53" y="312"/>
                  </a:cubicBezTo>
                  <a:cubicBezTo>
                    <a:pt x="57" y="313"/>
                    <a:pt x="68" y="310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75" y="296"/>
                    <a:pt x="71" y="296"/>
                    <a:pt x="70" y="296"/>
                  </a:cubicBezTo>
                  <a:cubicBezTo>
                    <a:pt x="68" y="291"/>
                    <a:pt x="73" y="276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lose/>
                  <a:moveTo>
                    <a:pt x="79" y="284"/>
                  </a:moveTo>
                  <a:cubicBezTo>
                    <a:pt x="79" y="287"/>
                    <a:pt x="79" y="287"/>
                    <a:pt x="79" y="287"/>
                  </a:cubicBezTo>
                  <a:cubicBezTo>
                    <a:pt x="79" y="287"/>
                    <a:pt x="78" y="287"/>
                    <a:pt x="78" y="287"/>
                  </a:cubicBezTo>
                  <a:cubicBezTo>
                    <a:pt x="78" y="286"/>
                    <a:pt x="79" y="285"/>
                    <a:pt x="79" y="284"/>
                  </a:cubicBezTo>
                  <a:close/>
                  <a:moveTo>
                    <a:pt x="53" y="191"/>
                  </a:moveTo>
                  <a:cubicBezTo>
                    <a:pt x="53" y="174"/>
                    <a:pt x="53" y="174"/>
                    <a:pt x="53" y="174"/>
                  </a:cubicBezTo>
                  <a:cubicBezTo>
                    <a:pt x="53" y="174"/>
                    <a:pt x="54" y="174"/>
                    <a:pt x="55" y="174"/>
                  </a:cubicBezTo>
                  <a:cubicBezTo>
                    <a:pt x="58" y="172"/>
                    <a:pt x="62" y="171"/>
                    <a:pt x="66" y="169"/>
                  </a:cubicBezTo>
                  <a:cubicBezTo>
                    <a:pt x="66" y="174"/>
                    <a:pt x="67" y="179"/>
                    <a:pt x="70" y="183"/>
                  </a:cubicBezTo>
                  <a:cubicBezTo>
                    <a:pt x="67" y="187"/>
                    <a:pt x="66" y="191"/>
                    <a:pt x="66" y="196"/>
                  </a:cubicBezTo>
                  <a:cubicBezTo>
                    <a:pt x="62" y="195"/>
                    <a:pt x="58" y="194"/>
                    <a:pt x="55" y="192"/>
                  </a:cubicBezTo>
                  <a:cubicBezTo>
                    <a:pt x="54" y="192"/>
                    <a:pt x="53" y="192"/>
                    <a:pt x="53" y="191"/>
                  </a:cubicBezTo>
                  <a:close/>
                  <a:moveTo>
                    <a:pt x="53" y="117"/>
                  </a:moveTo>
                  <a:cubicBezTo>
                    <a:pt x="53" y="146"/>
                    <a:pt x="53" y="146"/>
                    <a:pt x="53" y="146"/>
                  </a:cubicBezTo>
                  <a:cubicBezTo>
                    <a:pt x="43" y="136"/>
                    <a:pt x="34" y="126"/>
                    <a:pt x="34" y="121"/>
                  </a:cubicBezTo>
                  <a:cubicBezTo>
                    <a:pt x="36" y="119"/>
                    <a:pt x="44" y="118"/>
                    <a:pt x="53" y="117"/>
                  </a:cubicBezTo>
                  <a:close/>
                  <a:moveTo>
                    <a:pt x="53" y="157"/>
                  </a:moveTo>
                  <a:cubicBezTo>
                    <a:pt x="53" y="166"/>
                    <a:pt x="53" y="166"/>
                    <a:pt x="53" y="166"/>
                  </a:cubicBezTo>
                  <a:cubicBezTo>
                    <a:pt x="39" y="172"/>
                    <a:pt x="25" y="179"/>
                    <a:pt x="23" y="183"/>
                  </a:cubicBezTo>
                  <a:cubicBezTo>
                    <a:pt x="25" y="187"/>
                    <a:pt x="39" y="194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33" y="203"/>
                    <a:pt x="4" y="190"/>
                    <a:pt x="0" y="183"/>
                  </a:cubicBezTo>
                  <a:cubicBezTo>
                    <a:pt x="4" y="176"/>
                    <a:pt x="33" y="163"/>
                    <a:pt x="53" y="157"/>
                  </a:cubicBezTo>
                  <a:close/>
                  <a:moveTo>
                    <a:pt x="53" y="174"/>
                  </a:moveTo>
                  <a:cubicBezTo>
                    <a:pt x="48" y="176"/>
                    <a:pt x="41" y="180"/>
                    <a:pt x="35" y="183"/>
                  </a:cubicBezTo>
                  <a:cubicBezTo>
                    <a:pt x="41" y="186"/>
                    <a:pt x="48" y="189"/>
                    <a:pt x="53" y="191"/>
                  </a:cubicBezTo>
                  <a:cubicBezTo>
                    <a:pt x="53" y="174"/>
                    <a:pt x="53" y="174"/>
                    <a:pt x="53" y="174"/>
                  </a:cubicBezTo>
                  <a:close/>
                  <a:moveTo>
                    <a:pt x="53" y="220"/>
                  </a:moveTo>
                  <a:cubicBezTo>
                    <a:pt x="53" y="248"/>
                    <a:pt x="53" y="248"/>
                    <a:pt x="53" y="248"/>
                  </a:cubicBezTo>
                  <a:cubicBezTo>
                    <a:pt x="44" y="248"/>
                    <a:pt x="36" y="246"/>
                    <a:pt x="34" y="244"/>
                  </a:cubicBezTo>
                  <a:cubicBezTo>
                    <a:pt x="34" y="240"/>
                    <a:pt x="43" y="229"/>
                    <a:pt x="53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1805">
              <a:extLst>
                <a:ext uri="{FF2B5EF4-FFF2-40B4-BE49-F238E27FC236}">
                  <a16:creationId xmlns:a16="http://schemas.microsoft.com/office/drawing/2014/main" id="{07C4EAF9-0817-4D78-9046-68A40BF6BB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6" y="0"/>
              <a:ext cx="651" cy="581"/>
            </a:xfrm>
            <a:custGeom>
              <a:avLst/>
              <a:gdLst>
                <a:gd name="T0" fmla="*/ 529 w 559"/>
                <a:gd name="T1" fmla="*/ 233 h 500"/>
                <a:gd name="T2" fmla="*/ 301 w 559"/>
                <a:gd name="T3" fmla="*/ 464 h 500"/>
                <a:gd name="T4" fmla="*/ 363 w 559"/>
                <a:gd name="T5" fmla="*/ 468 h 500"/>
                <a:gd name="T6" fmla="*/ 390 w 559"/>
                <a:gd name="T7" fmla="*/ 449 h 500"/>
                <a:gd name="T8" fmla="*/ 417 w 559"/>
                <a:gd name="T9" fmla="*/ 428 h 500"/>
                <a:gd name="T10" fmla="*/ 438 w 559"/>
                <a:gd name="T11" fmla="*/ 394 h 500"/>
                <a:gd name="T12" fmla="*/ 475 w 559"/>
                <a:gd name="T13" fmla="*/ 338 h 500"/>
                <a:gd name="T14" fmla="*/ 488 w 559"/>
                <a:gd name="T15" fmla="*/ 303 h 500"/>
                <a:gd name="T16" fmla="*/ 513 w 559"/>
                <a:gd name="T17" fmla="*/ 250 h 500"/>
                <a:gd name="T18" fmla="*/ 508 w 559"/>
                <a:gd name="T19" fmla="*/ 206 h 500"/>
                <a:gd name="T20" fmla="*/ 495 w 559"/>
                <a:gd name="T21" fmla="*/ 175 h 500"/>
                <a:gd name="T22" fmla="*/ 479 w 559"/>
                <a:gd name="T23" fmla="*/ 145 h 500"/>
                <a:gd name="T24" fmla="*/ 447 w 559"/>
                <a:gd name="T25" fmla="*/ 120 h 500"/>
                <a:gd name="T26" fmla="*/ 400 w 559"/>
                <a:gd name="T27" fmla="*/ 72 h 500"/>
                <a:gd name="T28" fmla="*/ 375 w 559"/>
                <a:gd name="T29" fmla="*/ 37 h 500"/>
                <a:gd name="T30" fmla="*/ 315 w 559"/>
                <a:gd name="T31" fmla="*/ 24 h 500"/>
                <a:gd name="T32" fmla="*/ 303 w 559"/>
                <a:gd name="T33" fmla="*/ 15 h 500"/>
                <a:gd name="T34" fmla="*/ 359 w 559"/>
                <a:gd name="T35" fmla="*/ 42 h 500"/>
                <a:gd name="T36" fmla="*/ 383 w 559"/>
                <a:gd name="T37" fmla="*/ 53 h 500"/>
                <a:gd name="T38" fmla="*/ 449 w 559"/>
                <a:gd name="T39" fmla="*/ 85 h 500"/>
                <a:gd name="T40" fmla="*/ 472 w 559"/>
                <a:gd name="T41" fmla="*/ 139 h 500"/>
                <a:gd name="T42" fmla="*/ 500 w 559"/>
                <a:gd name="T43" fmla="*/ 159 h 500"/>
                <a:gd name="T44" fmla="*/ 497 w 559"/>
                <a:gd name="T45" fmla="*/ 250 h 500"/>
                <a:gd name="T46" fmla="*/ 499 w 559"/>
                <a:gd name="T47" fmla="*/ 285 h 500"/>
                <a:gd name="T48" fmla="*/ 495 w 559"/>
                <a:gd name="T49" fmla="*/ 353 h 500"/>
                <a:gd name="T50" fmla="*/ 444 w 559"/>
                <a:gd name="T51" fmla="*/ 392 h 500"/>
                <a:gd name="T52" fmla="*/ 436 w 559"/>
                <a:gd name="T53" fmla="*/ 422 h 500"/>
                <a:gd name="T54" fmla="*/ 369 w 559"/>
                <a:gd name="T55" fmla="*/ 448 h 500"/>
                <a:gd name="T56" fmla="*/ 327 w 559"/>
                <a:gd name="T57" fmla="*/ 467 h 500"/>
                <a:gd name="T58" fmla="*/ 279 w 559"/>
                <a:gd name="T59" fmla="*/ 22 h 500"/>
                <a:gd name="T60" fmla="*/ 279 w 559"/>
                <a:gd name="T61" fmla="*/ 5 h 500"/>
                <a:gd name="T62" fmla="*/ 279 w 559"/>
                <a:gd name="T63" fmla="*/ 27 h 500"/>
                <a:gd name="T64" fmla="*/ 240 w 559"/>
                <a:gd name="T65" fmla="*/ 25 h 500"/>
                <a:gd name="T66" fmla="*/ 210 w 559"/>
                <a:gd name="T67" fmla="*/ 32 h 500"/>
                <a:gd name="T68" fmla="*/ 180 w 559"/>
                <a:gd name="T69" fmla="*/ 60 h 500"/>
                <a:gd name="T70" fmla="*/ 123 w 559"/>
                <a:gd name="T71" fmla="*/ 98 h 500"/>
                <a:gd name="T72" fmla="*/ 82 w 559"/>
                <a:gd name="T73" fmla="*/ 136 h 500"/>
                <a:gd name="T74" fmla="*/ 71 w 559"/>
                <a:gd name="T75" fmla="*/ 164 h 500"/>
                <a:gd name="T76" fmla="*/ 72 w 559"/>
                <a:gd name="T77" fmla="*/ 204 h 500"/>
                <a:gd name="T78" fmla="*/ 68 w 559"/>
                <a:gd name="T79" fmla="*/ 271 h 500"/>
                <a:gd name="T80" fmla="*/ 55 w 559"/>
                <a:gd name="T81" fmla="*/ 313 h 500"/>
                <a:gd name="T82" fmla="*/ 80 w 559"/>
                <a:gd name="T83" fmla="*/ 361 h 500"/>
                <a:gd name="T84" fmla="*/ 101 w 559"/>
                <a:gd name="T85" fmla="*/ 388 h 500"/>
                <a:gd name="T86" fmla="*/ 135 w 559"/>
                <a:gd name="T87" fmla="*/ 408 h 500"/>
                <a:gd name="T88" fmla="*/ 190 w 559"/>
                <a:gd name="T89" fmla="*/ 448 h 500"/>
                <a:gd name="T90" fmla="*/ 240 w 559"/>
                <a:gd name="T91" fmla="*/ 475 h 500"/>
                <a:gd name="T92" fmla="*/ 279 w 559"/>
                <a:gd name="T93" fmla="*/ 489 h 500"/>
                <a:gd name="T94" fmla="*/ 220 w 559"/>
                <a:gd name="T95" fmla="*/ 459 h 500"/>
                <a:gd name="T96" fmla="*/ 171 w 559"/>
                <a:gd name="T97" fmla="*/ 456 h 500"/>
                <a:gd name="T98" fmla="*/ 110 w 559"/>
                <a:gd name="T99" fmla="*/ 415 h 500"/>
                <a:gd name="T100" fmla="*/ 87 w 559"/>
                <a:gd name="T101" fmla="*/ 361 h 500"/>
                <a:gd name="T102" fmla="*/ 48 w 559"/>
                <a:gd name="T103" fmla="*/ 309 h 500"/>
                <a:gd name="T104" fmla="*/ 62 w 559"/>
                <a:gd name="T105" fmla="*/ 250 h 500"/>
                <a:gd name="T106" fmla="*/ 60 w 559"/>
                <a:gd name="T107" fmla="*/ 211 h 500"/>
                <a:gd name="T108" fmla="*/ 52 w 559"/>
                <a:gd name="T109" fmla="*/ 177 h 500"/>
                <a:gd name="T110" fmla="*/ 103 w 559"/>
                <a:gd name="T111" fmla="*/ 123 h 500"/>
                <a:gd name="T112" fmla="*/ 129 w 559"/>
                <a:gd name="T113" fmla="*/ 85 h 500"/>
                <a:gd name="T114" fmla="*/ 182 w 559"/>
                <a:gd name="T115" fmla="*/ 34 h 500"/>
                <a:gd name="T116" fmla="*/ 245 w 559"/>
                <a:gd name="T117" fmla="*/ 35 h 500"/>
                <a:gd name="T118" fmla="*/ 271 w 559"/>
                <a:gd name="T119" fmla="*/ 464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9" h="500">
                  <a:moveTo>
                    <a:pt x="279" y="456"/>
                  </a:moveTo>
                  <a:cubicBezTo>
                    <a:pt x="393" y="456"/>
                    <a:pt x="486" y="364"/>
                    <a:pt x="486" y="250"/>
                  </a:cubicBezTo>
                  <a:cubicBezTo>
                    <a:pt x="486" y="136"/>
                    <a:pt x="393" y="43"/>
                    <a:pt x="279" y="43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390" y="49"/>
                    <a:pt x="480" y="139"/>
                    <a:pt x="480" y="250"/>
                  </a:cubicBezTo>
                  <a:cubicBezTo>
                    <a:pt x="480" y="361"/>
                    <a:pt x="390" y="451"/>
                    <a:pt x="279" y="451"/>
                  </a:cubicBezTo>
                  <a:cubicBezTo>
                    <a:pt x="279" y="456"/>
                    <a:pt x="279" y="456"/>
                    <a:pt x="279" y="456"/>
                  </a:cubicBezTo>
                  <a:close/>
                  <a:moveTo>
                    <a:pt x="529" y="233"/>
                  </a:moveTo>
                  <a:cubicBezTo>
                    <a:pt x="529" y="267"/>
                    <a:pt x="529" y="267"/>
                    <a:pt x="529" y="267"/>
                  </a:cubicBezTo>
                  <a:cubicBezTo>
                    <a:pt x="526" y="304"/>
                    <a:pt x="516" y="341"/>
                    <a:pt x="496" y="375"/>
                  </a:cubicBezTo>
                  <a:cubicBezTo>
                    <a:pt x="450" y="455"/>
                    <a:pt x="366" y="500"/>
                    <a:pt x="279" y="500"/>
                  </a:cubicBezTo>
                  <a:cubicBezTo>
                    <a:pt x="279" y="494"/>
                    <a:pt x="279" y="494"/>
                    <a:pt x="279" y="494"/>
                  </a:cubicBezTo>
                  <a:cubicBezTo>
                    <a:pt x="364" y="494"/>
                    <a:pt x="446" y="450"/>
                    <a:pt x="491" y="372"/>
                  </a:cubicBezTo>
                  <a:cubicBezTo>
                    <a:pt x="559" y="255"/>
                    <a:pt x="519" y="106"/>
                    <a:pt x="402" y="38"/>
                  </a:cubicBezTo>
                  <a:cubicBezTo>
                    <a:pt x="363" y="16"/>
                    <a:pt x="321" y="5"/>
                    <a:pt x="279" y="5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322" y="0"/>
                    <a:pt x="365" y="10"/>
                    <a:pt x="404" y="33"/>
                  </a:cubicBezTo>
                  <a:cubicBezTo>
                    <a:pt x="479" y="76"/>
                    <a:pt x="523" y="152"/>
                    <a:pt x="529" y="233"/>
                  </a:cubicBezTo>
                  <a:close/>
                  <a:moveTo>
                    <a:pt x="279" y="489"/>
                  </a:moveTo>
                  <a:cubicBezTo>
                    <a:pt x="283" y="489"/>
                    <a:pt x="286" y="489"/>
                    <a:pt x="289" y="489"/>
                  </a:cubicBezTo>
                  <a:cubicBezTo>
                    <a:pt x="289" y="487"/>
                    <a:pt x="289" y="487"/>
                    <a:pt x="289" y="487"/>
                  </a:cubicBezTo>
                  <a:cubicBezTo>
                    <a:pt x="289" y="483"/>
                    <a:pt x="289" y="483"/>
                    <a:pt x="289" y="483"/>
                  </a:cubicBezTo>
                  <a:cubicBezTo>
                    <a:pt x="288" y="472"/>
                    <a:pt x="288" y="472"/>
                    <a:pt x="288" y="472"/>
                  </a:cubicBezTo>
                  <a:cubicBezTo>
                    <a:pt x="287" y="472"/>
                    <a:pt x="285" y="472"/>
                    <a:pt x="283" y="472"/>
                  </a:cubicBezTo>
                  <a:cubicBezTo>
                    <a:pt x="282" y="472"/>
                    <a:pt x="280" y="472"/>
                    <a:pt x="279" y="472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81" y="478"/>
                    <a:pt x="282" y="478"/>
                    <a:pt x="283" y="478"/>
                  </a:cubicBezTo>
                  <a:cubicBezTo>
                    <a:pt x="283" y="483"/>
                    <a:pt x="283" y="483"/>
                    <a:pt x="283" y="483"/>
                  </a:cubicBezTo>
                  <a:cubicBezTo>
                    <a:pt x="282" y="483"/>
                    <a:pt x="281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lose/>
                  <a:moveTo>
                    <a:pt x="279" y="468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87" y="462"/>
                    <a:pt x="294" y="462"/>
                    <a:pt x="301" y="461"/>
                  </a:cubicBezTo>
                  <a:cubicBezTo>
                    <a:pt x="301" y="463"/>
                    <a:pt x="301" y="463"/>
                    <a:pt x="301" y="463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2" y="482"/>
                    <a:pt x="302" y="482"/>
                    <a:pt x="302" y="482"/>
                  </a:cubicBezTo>
                  <a:cubicBezTo>
                    <a:pt x="310" y="481"/>
                    <a:pt x="317" y="480"/>
                    <a:pt x="324" y="479"/>
                  </a:cubicBezTo>
                  <a:cubicBezTo>
                    <a:pt x="322" y="474"/>
                    <a:pt x="322" y="474"/>
                    <a:pt x="322" y="474"/>
                  </a:cubicBezTo>
                  <a:cubicBezTo>
                    <a:pt x="321" y="474"/>
                    <a:pt x="320" y="474"/>
                    <a:pt x="319" y="475"/>
                  </a:cubicBezTo>
                  <a:cubicBezTo>
                    <a:pt x="318" y="475"/>
                    <a:pt x="317" y="475"/>
                    <a:pt x="315" y="475"/>
                  </a:cubicBezTo>
                  <a:cubicBezTo>
                    <a:pt x="314" y="475"/>
                    <a:pt x="312" y="476"/>
                    <a:pt x="310" y="476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8" y="466"/>
                    <a:pt x="308" y="466"/>
                    <a:pt x="308" y="466"/>
                  </a:cubicBezTo>
                  <a:cubicBezTo>
                    <a:pt x="308" y="462"/>
                    <a:pt x="308" y="462"/>
                    <a:pt x="308" y="462"/>
                  </a:cubicBezTo>
                  <a:cubicBezTo>
                    <a:pt x="308" y="460"/>
                    <a:pt x="308" y="460"/>
                    <a:pt x="308" y="460"/>
                  </a:cubicBezTo>
                  <a:cubicBezTo>
                    <a:pt x="318" y="459"/>
                    <a:pt x="327" y="457"/>
                    <a:pt x="337" y="454"/>
                  </a:cubicBezTo>
                  <a:cubicBezTo>
                    <a:pt x="338" y="456"/>
                    <a:pt x="338" y="456"/>
                    <a:pt x="338" y="456"/>
                  </a:cubicBezTo>
                  <a:cubicBezTo>
                    <a:pt x="338" y="457"/>
                    <a:pt x="338" y="457"/>
                    <a:pt x="338" y="457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42" y="474"/>
                    <a:pt x="342" y="474"/>
                    <a:pt x="342" y="474"/>
                  </a:cubicBezTo>
                  <a:cubicBezTo>
                    <a:pt x="349" y="473"/>
                    <a:pt x="356" y="470"/>
                    <a:pt x="363" y="468"/>
                  </a:cubicBezTo>
                  <a:cubicBezTo>
                    <a:pt x="361" y="463"/>
                    <a:pt x="361" y="463"/>
                    <a:pt x="361" y="463"/>
                  </a:cubicBezTo>
                  <a:cubicBezTo>
                    <a:pt x="360" y="463"/>
                    <a:pt x="359" y="464"/>
                    <a:pt x="357" y="464"/>
                  </a:cubicBezTo>
                  <a:cubicBezTo>
                    <a:pt x="356" y="465"/>
                    <a:pt x="355" y="465"/>
                    <a:pt x="354" y="465"/>
                  </a:cubicBezTo>
                  <a:cubicBezTo>
                    <a:pt x="352" y="466"/>
                    <a:pt x="350" y="467"/>
                    <a:pt x="349" y="467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5" y="457"/>
                    <a:pt x="345" y="457"/>
                    <a:pt x="345" y="457"/>
                  </a:cubicBezTo>
                  <a:cubicBezTo>
                    <a:pt x="344" y="454"/>
                    <a:pt x="344" y="454"/>
                    <a:pt x="344" y="454"/>
                  </a:cubicBezTo>
                  <a:cubicBezTo>
                    <a:pt x="344" y="452"/>
                    <a:pt x="344" y="452"/>
                    <a:pt x="344" y="452"/>
                  </a:cubicBezTo>
                  <a:cubicBezTo>
                    <a:pt x="353" y="449"/>
                    <a:pt x="363" y="445"/>
                    <a:pt x="372" y="441"/>
                  </a:cubicBezTo>
                  <a:cubicBezTo>
                    <a:pt x="373" y="443"/>
                    <a:pt x="373" y="443"/>
                    <a:pt x="373" y="443"/>
                  </a:cubicBezTo>
                  <a:cubicBezTo>
                    <a:pt x="374" y="446"/>
                    <a:pt x="374" y="446"/>
                    <a:pt x="374" y="446"/>
                  </a:cubicBezTo>
                  <a:cubicBezTo>
                    <a:pt x="379" y="457"/>
                    <a:pt x="379" y="457"/>
                    <a:pt x="379" y="457"/>
                  </a:cubicBezTo>
                  <a:cubicBezTo>
                    <a:pt x="381" y="460"/>
                    <a:pt x="381" y="460"/>
                    <a:pt x="381" y="460"/>
                  </a:cubicBezTo>
                  <a:cubicBezTo>
                    <a:pt x="387" y="457"/>
                    <a:pt x="393" y="454"/>
                    <a:pt x="399" y="450"/>
                  </a:cubicBezTo>
                  <a:cubicBezTo>
                    <a:pt x="397" y="446"/>
                    <a:pt x="397" y="446"/>
                    <a:pt x="397" y="446"/>
                  </a:cubicBezTo>
                  <a:cubicBezTo>
                    <a:pt x="396" y="446"/>
                    <a:pt x="394" y="447"/>
                    <a:pt x="393" y="447"/>
                  </a:cubicBezTo>
                  <a:cubicBezTo>
                    <a:pt x="392" y="448"/>
                    <a:pt x="391" y="449"/>
                    <a:pt x="390" y="449"/>
                  </a:cubicBezTo>
                  <a:cubicBezTo>
                    <a:pt x="389" y="450"/>
                    <a:pt x="387" y="451"/>
                    <a:pt x="385" y="452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0" y="443"/>
                    <a:pt x="380" y="443"/>
                    <a:pt x="380" y="443"/>
                  </a:cubicBezTo>
                  <a:cubicBezTo>
                    <a:pt x="379" y="439"/>
                    <a:pt x="379" y="439"/>
                    <a:pt x="379" y="439"/>
                  </a:cubicBezTo>
                  <a:cubicBezTo>
                    <a:pt x="378" y="438"/>
                    <a:pt x="378" y="438"/>
                    <a:pt x="378" y="438"/>
                  </a:cubicBezTo>
                  <a:cubicBezTo>
                    <a:pt x="387" y="433"/>
                    <a:pt x="395" y="428"/>
                    <a:pt x="403" y="422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7" y="427"/>
                    <a:pt x="407" y="427"/>
                    <a:pt x="407" y="427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21" y="435"/>
                    <a:pt x="427" y="431"/>
                    <a:pt x="432" y="426"/>
                  </a:cubicBezTo>
                  <a:cubicBezTo>
                    <a:pt x="429" y="422"/>
                    <a:pt x="429" y="422"/>
                    <a:pt x="429" y="422"/>
                  </a:cubicBezTo>
                  <a:cubicBezTo>
                    <a:pt x="428" y="423"/>
                    <a:pt x="427" y="424"/>
                    <a:pt x="426" y="425"/>
                  </a:cubicBezTo>
                  <a:cubicBezTo>
                    <a:pt x="425" y="425"/>
                    <a:pt x="424" y="426"/>
                    <a:pt x="423" y="427"/>
                  </a:cubicBezTo>
                  <a:cubicBezTo>
                    <a:pt x="422" y="428"/>
                    <a:pt x="420" y="429"/>
                    <a:pt x="419" y="430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2" y="422"/>
                    <a:pt x="412" y="422"/>
                    <a:pt x="412" y="422"/>
                  </a:cubicBezTo>
                  <a:cubicBezTo>
                    <a:pt x="410" y="419"/>
                    <a:pt x="410" y="419"/>
                    <a:pt x="410" y="419"/>
                  </a:cubicBezTo>
                  <a:cubicBezTo>
                    <a:pt x="409" y="418"/>
                    <a:pt x="409" y="418"/>
                    <a:pt x="409" y="418"/>
                  </a:cubicBezTo>
                  <a:cubicBezTo>
                    <a:pt x="417" y="412"/>
                    <a:pt x="424" y="405"/>
                    <a:pt x="431" y="398"/>
                  </a:cubicBezTo>
                  <a:cubicBezTo>
                    <a:pt x="433" y="399"/>
                    <a:pt x="433" y="399"/>
                    <a:pt x="433" y="399"/>
                  </a:cubicBezTo>
                  <a:cubicBezTo>
                    <a:pt x="433" y="400"/>
                    <a:pt x="433" y="400"/>
                    <a:pt x="433" y="400"/>
                  </a:cubicBezTo>
                  <a:cubicBezTo>
                    <a:pt x="435" y="402"/>
                    <a:pt x="435" y="402"/>
                    <a:pt x="435" y="402"/>
                  </a:cubicBezTo>
                  <a:cubicBezTo>
                    <a:pt x="446" y="413"/>
                    <a:pt x="446" y="413"/>
                    <a:pt x="446" y="413"/>
                  </a:cubicBezTo>
                  <a:cubicBezTo>
                    <a:pt x="451" y="408"/>
                    <a:pt x="456" y="402"/>
                    <a:pt x="460" y="397"/>
                  </a:cubicBezTo>
                  <a:cubicBezTo>
                    <a:pt x="456" y="394"/>
                    <a:pt x="456" y="394"/>
                    <a:pt x="456" y="394"/>
                  </a:cubicBezTo>
                  <a:cubicBezTo>
                    <a:pt x="456" y="395"/>
                    <a:pt x="455" y="396"/>
                    <a:pt x="454" y="397"/>
                  </a:cubicBezTo>
                  <a:cubicBezTo>
                    <a:pt x="453" y="397"/>
                    <a:pt x="453" y="398"/>
                    <a:pt x="452" y="399"/>
                  </a:cubicBezTo>
                  <a:cubicBezTo>
                    <a:pt x="451" y="401"/>
                    <a:pt x="449" y="402"/>
                    <a:pt x="448" y="403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0" y="396"/>
                    <a:pt x="440" y="396"/>
                    <a:pt x="440" y="396"/>
                  </a:cubicBezTo>
                  <a:cubicBezTo>
                    <a:pt x="438" y="394"/>
                    <a:pt x="438" y="394"/>
                    <a:pt x="438" y="394"/>
                  </a:cubicBezTo>
                  <a:cubicBezTo>
                    <a:pt x="436" y="393"/>
                    <a:pt x="436" y="393"/>
                    <a:pt x="436" y="393"/>
                  </a:cubicBezTo>
                  <a:cubicBezTo>
                    <a:pt x="443" y="385"/>
                    <a:pt x="449" y="377"/>
                    <a:pt x="455" y="369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9" y="372"/>
                    <a:pt x="459" y="372"/>
                    <a:pt x="459" y="372"/>
                  </a:cubicBezTo>
                  <a:cubicBezTo>
                    <a:pt x="472" y="381"/>
                    <a:pt x="472" y="381"/>
                    <a:pt x="472" y="381"/>
                  </a:cubicBezTo>
                  <a:cubicBezTo>
                    <a:pt x="476" y="375"/>
                    <a:pt x="480" y="369"/>
                    <a:pt x="483" y="363"/>
                  </a:cubicBezTo>
                  <a:cubicBezTo>
                    <a:pt x="479" y="361"/>
                    <a:pt x="479" y="361"/>
                    <a:pt x="479" y="361"/>
                  </a:cubicBezTo>
                  <a:cubicBezTo>
                    <a:pt x="478" y="362"/>
                    <a:pt x="478" y="363"/>
                    <a:pt x="477" y="364"/>
                  </a:cubicBezTo>
                  <a:cubicBezTo>
                    <a:pt x="476" y="365"/>
                    <a:pt x="476" y="366"/>
                    <a:pt x="475" y="367"/>
                  </a:cubicBezTo>
                  <a:cubicBezTo>
                    <a:pt x="474" y="369"/>
                    <a:pt x="473" y="370"/>
                    <a:pt x="472" y="372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64" y="355"/>
                    <a:pt x="469" y="346"/>
                    <a:pt x="473" y="337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8" y="339"/>
                    <a:pt x="478" y="339"/>
                    <a:pt x="478" y="339"/>
                  </a:cubicBezTo>
                  <a:cubicBezTo>
                    <a:pt x="492" y="346"/>
                    <a:pt x="492" y="346"/>
                    <a:pt x="492" y="346"/>
                  </a:cubicBezTo>
                  <a:cubicBezTo>
                    <a:pt x="495" y="339"/>
                    <a:pt x="498" y="333"/>
                    <a:pt x="500" y="326"/>
                  </a:cubicBezTo>
                  <a:cubicBezTo>
                    <a:pt x="495" y="325"/>
                    <a:pt x="495" y="325"/>
                    <a:pt x="495" y="325"/>
                  </a:cubicBezTo>
                  <a:cubicBezTo>
                    <a:pt x="495" y="326"/>
                    <a:pt x="494" y="327"/>
                    <a:pt x="494" y="328"/>
                  </a:cubicBezTo>
                  <a:cubicBezTo>
                    <a:pt x="493" y="329"/>
                    <a:pt x="493" y="330"/>
                    <a:pt x="493" y="331"/>
                  </a:cubicBezTo>
                  <a:cubicBezTo>
                    <a:pt x="492" y="333"/>
                    <a:pt x="491" y="335"/>
                    <a:pt x="490" y="336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77" y="331"/>
                    <a:pt x="477" y="331"/>
                    <a:pt x="477" y="331"/>
                  </a:cubicBezTo>
                  <a:cubicBezTo>
                    <a:pt x="476" y="331"/>
                    <a:pt x="476" y="331"/>
                    <a:pt x="476" y="331"/>
                  </a:cubicBezTo>
                  <a:cubicBezTo>
                    <a:pt x="479" y="321"/>
                    <a:pt x="483" y="312"/>
                    <a:pt x="485" y="302"/>
                  </a:cubicBezTo>
                  <a:cubicBezTo>
                    <a:pt x="487" y="303"/>
                    <a:pt x="487" y="303"/>
                    <a:pt x="487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99" y="306"/>
                    <a:pt x="499" y="306"/>
                    <a:pt x="499" y="306"/>
                  </a:cubicBezTo>
                  <a:cubicBezTo>
                    <a:pt x="502" y="307"/>
                    <a:pt x="502" y="307"/>
                    <a:pt x="502" y="307"/>
                  </a:cubicBezTo>
                  <a:cubicBezTo>
                    <a:pt x="505" y="307"/>
                    <a:pt x="505" y="307"/>
                    <a:pt x="505" y="307"/>
                  </a:cubicBezTo>
                  <a:cubicBezTo>
                    <a:pt x="507" y="301"/>
                    <a:pt x="509" y="294"/>
                    <a:pt x="510" y="287"/>
                  </a:cubicBezTo>
                  <a:cubicBezTo>
                    <a:pt x="505" y="286"/>
                    <a:pt x="505" y="286"/>
                    <a:pt x="505" y="286"/>
                  </a:cubicBezTo>
                  <a:cubicBezTo>
                    <a:pt x="504" y="287"/>
                    <a:pt x="504" y="288"/>
                    <a:pt x="504" y="289"/>
                  </a:cubicBezTo>
                  <a:cubicBezTo>
                    <a:pt x="504" y="291"/>
                    <a:pt x="504" y="292"/>
                    <a:pt x="503" y="293"/>
                  </a:cubicBezTo>
                  <a:cubicBezTo>
                    <a:pt x="503" y="295"/>
                    <a:pt x="503" y="297"/>
                    <a:pt x="502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492" y="296"/>
                    <a:pt x="492" y="296"/>
                    <a:pt x="492" y="296"/>
                  </a:cubicBezTo>
                  <a:cubicBezTo>
                    <a:pt x="488" y="296"/>
                    <a:pt x="488" y="296"/>
                    <a:pt x="488" y="296"/>
                  </a:cubicBezTo>
                  <a:cubicBezTo>
                    <a:pt x="487" y="295"/>
                    <a:pt x="487" y="295"/>
                    <a:pt x="487" y="295"/>
                  </a:cubicBezTo>
                  <a:cubicBezTo>
                    <a:pt x="489" y="286"/>
                    <a:pt x="490" y="276"/>
                    <a:pt x="491" y="265"/>
                  </a:cubicBezTo>
                  <a:cubicBezTo>
                    <a:pt x="493" y="266"/>
                    <a:pt x="493" y="266"/>
                    <a:pt x="493" y="266"/>
                  </a:cubicBezTo>
                  <a:cubicBezTo>
                    <a:pt x="497" y="266"/>
                    <a:pt x="497" y="266"/>
                    <a:pt x="497" y="266"/>
                  </a:cubicBezTo>
                  <a:cubicBezTo>
                    <a:pt x="512" y="267"/>
                    <a:pt x="512" y="267"/>
                    <a:pt x="512" y="267"/>
                  </a:cubicBezTo>
                  <a:cubicBezTo>
                    <a:pt x="512" y="262"/>
                    <a:pt x="513" y="256"/>
                    <a:pt x="513" y="250"/>
                  </a:cubicBezTo>
                  <a:cubicBezTo>
                    <a:pt x="513" y="249"/>
                    <a:pt x="513" y="247"/>
                    <a:pt x="513" y="246"/>
                  </a:cubicBezTo>
                  <a:cubicBezTo>
                    <a:pt x="508" y="246"/>
                    <a:pt x="508" y="246"/>
                    <a:pt x="508" y="246"/>
                  </a:cubicBezTo>
                  <a:cubicBezTo>
                    <a:pt x="508" y="247"/>
                    <a:pt x="508" y="249"/>
                    <a:pt x="508" y="250"/>
                  </a:cubicBezTo>
                  <a:cubicBezTo>
                    <a:pt x="508" y="251"/>
                    <a:pt x="508" y="252"/>
                    <a:pt x="508" y="253"/>
                  </a:cubicBezTo>
                  <a:cubicBezTo>
                    <a:pt x="508" y="255"/>
                    <a:pt x="507" y="257"/>
                    <a:pt x="507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497" y="259"/>
                    <a:pt x="497" y="259"/>
                    <a:pt x="497" y="259"/>
                  </a:cubicBezTo>
                  <a:cubicBezTo>
                    <a:pt x="493" y="259"/>
                    <a:pt x="493" y="259"/>
                    <a:pt x="493" y="259"/>
                  </a:cubicBezTo>
                  <a:cubicBezTo>
                    <a:pt x="491" y="259"/>
                    <a:pt x="491" y="259"/>
                    <a:pt x="491" y="259"/>
                  </a:cubicBezTo>
                  <a:cubicBezTo>
                    <a:pt x="491" y="256"/>
                    <a:pt x="492" y="253"/>
                    <a:pt x="492" y="250"/>
                  </a:cubicBezTo>
                  <a:cubicBezTo>
                    <a:pt x="492" y="243"/>
                    <a:pt x="491" y="236"/>
                    <a:pt x="490" y="229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6" y="228"/>
                    <a:pt x="496" y="228"/>
                    <a:pt x="496" y="228"/>
                  </a:cubicBezTo>
                  <a:cubicBezTo>
                    <a:pt x="500" y="228"/>
                    <a:pt x="500" y="228"/>
                    <a:pt x="500" y="228"/>
                  </a:cubicBezTo>
                  <a:cubicBezTo>
                    <a:pt x="512" y="227"/>
                    <a:pt x="512" y="227"/>
                    <a:pt x="512" y="227"/>
                  </a:cubicBezTo>
                  <a:cubicBezTo>
                    <a:pt x="511" y="220"/>
                    <a:pt x="510" y="213"/>
                    <a:pt x="508" y="206"/>
                  </a:cubicBezTo>
                  <a:cubicBezTo>
                    <a:pt x="503" y="207"/>
                    <a:pt x="503" y="207"/>
                    <a:pt x="503" y="207"/>
                  </a:cubicBezTo>
                  <a:cubicBezTo>
                    <a:pt x="504" y="208"/>
                    <a:pt x="504" y="209"/>
                    <a:pt x="504" y="210"/>
                  </a:cubicBezTo>
                  <a:cubicBezTo>
                    <a:pt x="504" y="211"/>
                    <a:pt x="504" y="213"/>
                    <a:pt x="505" y="214"/>
                  </a:cubicBezTo>
                  <a:cubicBezTo>
                    <a:pt x="505" y="216"/>
                    <a:pt x="505" y="217"/>
                    <a:pt x="506" y="219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0" y="222"/>
                    <a:pt x="490" y="222"/>
                    <a:pt x="490" y="222"/>
                  </a:cubicBezTo>
                  <a:cubicBezTo>
                    <a:pt x="488" y="212"/>
                    <a:pt x="486" y="202"/>
                    <a:pt x="484" y="192"/>
                  </a:cubicBezTo>
                  <a:cubicBezTo>
                    <a:pt x="486" y="192"/>
                    <a:pt x="486" y="192"/>
                    <a:pt x="486" y="192"/>
                  </a:cubicBezTo>
                  <a:cubicBezTo>
                    <a:pt x="486" y="191"/>
                    <a:pt x="486" y="191"/>
                    <a:pt x="486" y="191"/>
                  </a:cubicBezTo>
                  <a:cubicBezTo>
                    <a:pt x="489" y="191"/>
                    <a:pt x="489" y="191"/>
                    <a:pt x="489" y="191"/>
                  </a:cubicBezTo>
                  <a:cubicBezTo>
                    <a:pt x="504" y="187"/>
                    <a:pt x="504" y="187"/>
                    <a:pt x="504" y="187"/>
                  </a:cubicBezTo>
                  <a:cubicBezTo>
                    <a:pt x="502" y="180"/>
                    <a:pt x="500" y="173"/>
                    <a:pt x="497" y="167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70"/>
                    <a:pt x="493" y="171"/>
                    <a:pt x="494" y="172"/>
                  </a:cubicBezTo>
                  <a:cubicBezTo>
                    <a:pt x="494" y="173"/>
                    <a:pt x="495" y="174"/>
                    <a:pt x="495" y="175"/>
                  </a:cubicBezTo>
                  <a:cubicBezTo>
                    <a:pt x="496" y="177"/>
                    <a:pt x="496" y="179"/>
                    <a:pt x="497" y="180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2" y="186"/>
                    <a:pt x="482" y="186"/>
                    <a:pt x="482" y="186"/>
                  </a:cubicBezTo>
                  <a:cubicBezTo>
                    <a:pt x="479" y="176"/>
                    <a:pt x="475" y="167"/>
                    <a:pt x="470" y="158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3" y="156"/>
                    <a:pt x="473" y="156"/>
                    <a:pt x="473" y="156"/>
                  </a:cubicBezTo>
                  <a:cubicBezTo>
                    <a:pt x="476" y="155"/>
                    <a:pt x="476" y="155"/>
                    <a:pt x="476" y="155"/>
                  </a:cubicBezTo>
                  <a:cubicBezTo>
                    <a:pt x="490" y="149"/>
                    <a:pt x="490" y="149"/>
                    <a:pt x="490" y="149"/>
                  </a:cubicBezTo>
                  <a:cubicBezTo>
                    <a:pt x="487" y="142"/>
                    <a:pt x="483" y="136"/>
                    <a:pt x="480" y="130"/>
                  </a:cubicBezTo>
                  <a:cubicBezTo>
                    <a:pt x="475" y="133"/>
                    <a:pt x="475" y="133"/>
                    <a:pt x="475" y="133"/>
                  </a:cubicBezTo>
                  <a:cubicBezTo>
                    <a:pt x="476" y="134"/>
                    <a:pt x="476" y="135"/>
                    <a:pt x="477" y="136"/>
                  </a:cubicBezTo>
                  <a:cubicBezTo>
                    <a:pt x="478" y="137"/>
                    <a:pt x="478" y="138"/>
                    <a:pt x="479" y="139"/>
                  </a:cubicBezTo>
                  <a:cubicBezTo>
                    <a:pt x="480" y="140"/>
                    <a:pt x="481" y="142"/>
                    <a:pt x="481" y="144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2" y="149"/>
                    <a:pt x="472" y="149"/>
                    <a:pt x="472" y="149"/>
                  </a:cubicBezTo>
                  <a:cubicBezTo>
                    <a:pt x="469" y="150"/>
                    <a:pt x="469" y="150"/>
                    <a:pt x="469" y="150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3" y="142"/>
                    <a:pt x="457" y="134"/>
                    <a:pt x="452" y="126"/>
                  </a:cubicBezTo>
                  <a:cubicBezTo>
                    <a:pt x="453" y="124"/>
                    <a:pt x="453" y="124"/>
                    <a:pt x="453" y="124"/>
                  </a:cubicBezTo>
                  <a:cubicBezTo>
                    <a:pt x="454" y="124"/>
                    <a:pt x="454" y="124"/>
                    <a:pt x="454" y="124"/>
                  </a:cubicBezTo>
                  <a:cubicBezTo>
                    <a:pt x="456" y="123"/>
                    <a:pt x="456" y="123"/>
                    <a:pt x="456" y="123"/>
                  </a:cubicBezTo>
                  <a:cubicBezTo>
                    <a:pt x="469" y="114"/>
                    <a:pt x="469" y="114"/>
                    <a:pt x="469" y="114"/>
                  </a:cubicBezTo>
                  <a:cubicBezTo>
                    <a:pt x="465" y="108"/>
                    <a:pt x="460" y="102"/>
                    <a:pt x="456" y="97"/>
                  </a:cubicBezTo>
                  <a:cubicBezTo>
                    <a:pt x="452" y="100"/>
                    <a:pt x="452" y="100"/>
                    <a:pt x="452" y="100"/>
                  </a:cubicBezTo>
                  <a:cubicBezTo>
                    <a:pt x="453" y="101"/>
                    <a:pt x="453" y="102"/>
                    <a:pt x="454" y="103"/>
                  </a:cubicBezTo>
                  <a:cubicBezTo>
                    <a:pt x="455" y="104"/>
                    <a:pt x="456" y="105"/>
                    <a:pt x="456" y="106"/>
                  </a:cubicBezTo>
                  <a:cubicBezTo>
                    <a:pt x="458" y="107"/>
                    <a:pt x="459" y="109"/>
                    <a:pt x="460" y="110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2" y="117"/>
                    <a:pt x="452" y="117"/>
                    <a:pt x="452" y="117"/>
                  </a:cubicBezTo>
                  <a:cubicBezTo>
                    <a:pt x="449" y="119"/>
                    <a:pt x="449" y="119"/>
                    <a:pt x="449" y="119"/>
                  </a:cubicBezTo>
                  <a:cubicBezTo>
                    <a:pt x="447" y="120"/>
                    <a:pt x="447" y="120"/>
                    <a:pt x="447" y="120"/>
                  </a:cubicBezTo>
                  <a:cubicBezTo>
                    <a:pt x="441" y="112"/>
                    <a:pt x="435" y="105"/>
                    <a:pt x="427" y="98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31" y="94"/>
                    <a:pt x="431" y="94"/>
                    <a:pt x="431" y="94"/>
                  </a:cubicBezTo>
                  <a:cubicBezTo>
                    <a:pt x="442" y="83"/>
                    <a:pt x="442" y="83"/>
                    <a:pt x="442" y="83"/>
                  </a:cubicBezTo>
                  <a:cubicBezTo>
                    <a:pt x="437" y="78"/>
                    <a:pt x="432" y="73"/>
                    <a:pt x="426" y="69"/>
                  </a:cubicBezTo>
                  <a:cubicBezTo>
                    <a:pt x="423" y="73"/>
                    <a:pt x="423" y="73"/>
                    <a:pt x="423" y="73"/>
                  </a:cubicBezTo>
                  <a:cubicBezTo>
                    <a:pt x="424" y="73"/>
                    <a:pt x="425" y="74"/>
                    <a:pt x="426" y="75"/>
                  </a:cubicBezTo>
                  <a:cubicBezTo>
                    <a:pt x="427" y="76"/>
                    <a:pt x="428" y="77"/>
                    <a:pt x="429" y="77"/>
                  </a:cubicBezTo>
                  <a:cubicBezTo>
                    <a:pt x="430" y="79"/>
                    <a:pt x="432" y="80"/>
                    <a:pt x="433" y="81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2" y="93"/>
                    <a:pt x="422" y="93"/>
                    <a:pt x="422" y="93"/>
                  </a:cubicBezTo>
                  <a:cubicBezTo>
                    <a:pt x="415" y="86"/>
                    <a:pt x="407" y="80"/>
                    <a:pt x="399" y="74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2" y="70"/>
                    <a:pt x="402" y="70"/>
                    <a:pt x="402" y="70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53"/>
                    <a:pt x="399" y="49"/>
                    <a:pt x="393" y="46"/>
                  </a:cubicBezTo>
                  <a:cubicBezTo>
                    <a:pt x="390" y="50"/>
                    <a:pt x="390" y="50"/>
                    <a:pt x="390" y="50"/>
                  </a:cubicBezTo>
                  <a:cubicBezTo>
                    <a:pt x="391" y="51"/>
                    <a:pt x="392" y="52"/>
                    <a:pt x="393" y="52"/>
                  </a:cubicBezTo>
                  <a:cubicBezTo>
                    <a:pt x="394" y="53"/>
                    <a:pt x="396" y="53"/>
                    <a:pt x="397" y="54"/>
                  </a:cubicBezTo>
                  <a:cubicBezTo>
                    <a:pt x="398" y="55"/>
                    <a:pt x="400" y="56"/>
                    <a:pt x="401" y="57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84" y="65"/>
                    <a:pt x="376" y="60"/>
                    <a:pt x="366" y="56"/>
                  </a:cubicBezTo>
                  <a:cubicBezTo>
                    <a:pt x="367" y="54"/>
                    <a:pt x="367" y="54"/>
                    <a:pt x="367" y="54"/>
                  </a:cubicBezTo>
                  <a:cubicBezTo>
                    <a:pt x="368" y="54"/>
                    <a:pt x="368" y="54"/>
                    <a:pt x="368" y="54"/>
                  </a:cubicBezTo>
                  <a:cubicBezTo>
                    <a:pt x="369" y="51"/>
                    <a:pt x="369" y="51"/>
                    <a:pt x="369" y="51"/>
                  </a:cubicBezTo>
                  <a:cubicBezTo>
                    <a:pt x="375" y="37"/>
                    <a:pt x="375" y="37"/>
                    <a:pt x="375" y="37"/>
                  </a:cubicBezTo>
                  <a:cubicBezTo>
                    <a:pt x="369" y="34"/>
                    <a:pt x="362" y="32"/>
                    <a:pt x="356" y="29"/>
                  </a:cubicBezTo>
                  <a:cubicBezTo>
                    <a:pt x="354" y="34"/>
                    <a:pt x="354" y="34"/>
                    <a:pt x="354" y="34"/>
                  </a:cubicBezTo>
                  <a:cubicBezTo>
                    <a:pt x="355" y="35"/>
                    <a:pt x="356" y="35"/>
                    <a:pt x="357" y="35"/>
                  </a:cubicBezTo>
                  <a:cubicBezTo>
                    <a:pt x="359" y="36"/>
                    <a:pt x="360" y="36"/>
                    <a:pt x="361" y="37"/>
                  </a:cubicBezTo>
                  <a:cubicBezTo>
                    <a:pt x="362" y="37"/>
                    <a:pt x="364" y="38"/>
                    <a:pt x="366" y="39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51" y="50"/>
                    <a:pt x="341" y="47"/>
                    <a:pt x="332" y="44"/>
                  </a:cubicBezTo>
                  <a:cubicBezTo>
                    <a:pt x="332" y="42"/>
                    <a:pt x="332" y="42"/>
                    <a:pt x="332" y="42"/>
                  </a:cubicBezTo>
                  <a:cubicBezTo>
                    <a:pt x="332" y="41"/>
                    <a:pt x="332" y="41"/>
                    <a:pt x="332" y="41"/>
                  </a:cubicBezTo>
                  <a:cubicBezTo>
                    <a:pt x="333" y="39"/>
                    <a:pt x="333" y="39"/>
                    <a:pt x="333" y="39"/>
                  </a:cubicBezTo>
                  <a:cubicBezTo>
                    <a:pt x="337" y="24"/>
                    <a:pt x="337" y="24"/>
                    <a:pt x="337" y="24"/>
                  </a:cubicBezTo>
                  <a:cubicBezTo>
                    <a:pt x="330" y="22"/>
                    <a:pt x="323" y="21"/>
                    <a:pt x="316" y="19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7" y="25"/>
                    <a:pt x="318" y="25"/>
                    <a:pt x="319" y="25"/>
                  </a:cubicBezTo>
                  <a:cubicBezTo>
                    <a:pt x="320" y="25"/>
                    <a:pt x="321" y="25"/>
                    <a:pt x="322" y="26"/>
                  </a:cubicBezTo>
                  <a:cubicBezTo>
                    <a:pt x="324" y="26"/>
                    <a:pt x="326" y="26"/>
                    <a:pt x="328" y="27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3"/>
                    <a:pt x="325" y="43"/>
                    <a:pt x="325" y="43"/>
                  </a:cubicBezTo>
                  <a:cubicBezTo>
                    <a:pt x="315" y="40"/>
                    <a:pt x="305" y="39"/>
                    <a:pt x="295" y="38"/>
                  </a:cubicBezTo>
                  <a:cubicBezTo>
                    <a:pt x="295" y="36"/>
                    <a:pt x="295" y="36"/>
                    <a:pt x="295" y="36"/>
                  </a:cubicBezTo>
                  <a:cubicBezTo>
                    <a:pt x="295" y="35"/>
                    <a:pt x="295" y="35"/>
                    <a:pt x="295" y="35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7" y="17"/>
                    <a:pt x="297" y="17"/>
                    <a:pt x="297" y="17"/>
                  </a:cubicBezTo>
                  <a:cubicBezTo>
                    <a:pt x="291" y="17"/>
                    <a:pt x="285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87" y="11"/>
                    <a:pt x="295" y="11"/>
                    <a:pt x="303" y="12"/>
                  </a:cubicBezTo>
                  <a:cubicBezTo>
                    <a:pt x="303" y="14"/>
                    <a:pt x="303" y="14"/>
                    <a:pt x="303" y="14"/>
                  </a:cubicBezTo>
                  <a:cubicBezTo>
                    <a:pt x="303" y="15"/>
                    <a:pt x="303" y="15"/>
                    <a:pt x="303" y="15"/>
                  </a:cubicBezTo>
                  <a:cubicBezTo>
                    <a:pt x="302" y="18"/>
                    <a:pt x="302" y="18"/>
                    <a:pt x="302" y="1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1" y="33"/>
                    <a:pt x="301" y="33"/>
                    <a:pt x="301" y="33"/>
                  </a:cubicBezTo>
                  <a:cubicBezTo>
                    <a:pt x="308" y="34"/>
                    <a:pt x="314" y="35"/>
                    <a:pt x="320" y="36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0" y="31"/>
                    <a:pt x="319" y="31"/>
                    <a:pt x="318" y="31"/>
                  </a:cubicBezTo>
                  <a:cubicBezTo>
                    <a:pt x="317" y="30"/>
                    <a:pt x="316" y="30"/>
                    <a:pt x="315" y="30"/>
                  </a:cubicBezTo>
                  <a:cubicBezTo>
                    <a:pt x="313" y="30"/>
                    <a:pt x="311" y="29"/>
                    <a:pt x="309" y="2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3"/>
                    <a:pt x="311" y="13"/>
                    <a:pt x="311" y="13"/>
                  </a:cubicBezTo>
                  <a:cubicBezTo>
                    <a:pt x="323" y="15"/>
                    <a:pt x="333" y="17"/>
                    <a:pt x="344" y="20"/>
                  </a:cubicBezTo>
                  <a:cubicBezTo>
                    <a:pt x="343" y="22"/>
                    <a:pt x="343" y="22"/>
                    <a:pt x="343" y="22"/>
                  </a:cubicBezTo>
                  <a:cubicBezTo>
                    <a:pt x="343" y="23"/>
                    <a:pt x="343" y="23"/>
                    <a:pt x="343" y="23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45" y="42"/>
                    <a:pt x="351" y="44"/>
                    <a:pt x="357" y="46"/>
                  </a:cubicBezTo>
                  <a:cubicBezTo>
                    <a:pt x="359" y="42"/>
                    <a:pt x="359" y="42"/>
                    <a:pt x="359" y="42"/>
                  </a:cubicBezTo>
                  <a:cubicBezTo>
                    <a:pt x="358" y="41"/>
                    <a:pt x="357" y="41"/>
                    <a:pt x="355" y="41"/>
                  </a:cubicBezTo>
                  <a:cubicBezTo>
                    <a:pt x="354" y="40"/>
                    <a:pt x="353" y="40"/>
                    <a:pt x="352" y="40"/>
                  </a:cubicBezTo>
                  <a:cubicBezTo>
                    <a:pt x="350" y="39"/>
                    <a:pt x="349" y="38"/>
                    <a:pt x="347" y="3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1" y="24"/>
                    <a:pt x="351" y="24"/>
                    <a:pt x="351" y="24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63" y="26"/>
                    <a:pt x="373" y="30"/>
                    <a:pt x="383" y="34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0" y="40"/>
                    <a:pt x="380" y="40"/>
                    <a:pt x="380" y="40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77" y="47"/>
                    <a:pt x="377" y="47"/>
                    <a:pt x="377" y="47"/>
                  </a:cubicBezTo>
                  <a:cubicBezTo>
                    <a:pt x="374" y="54"/>
                    <a:pt x="374" y="54"/>
                    <a:pt x="374" y="54"/>
                  </a:cubicBezTo>
                  <a:cubicBezTo>
                    <a:pt x="380" y="56"/>
                    <a:pt x="386" y="60"/>
                    <a:pt x="391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3" y="58"/>
                    <a:pt x="392" y="58"/>
                    <a:pt x="391" y="57"/>
                  </a:cubicBezTo>
                  <a:cubicBezTo>
                    <a:pt x="390" y="56"/>
                    <a:pt x="389" y="56"/>
                    <a:pt x="388" y="55"/>
                  </a:cubicBezTo>
                  <a:cubicBezTo>
                    <a:pt x="386" y="54"/>
                    <a:pt x="384" y="54"/>
                    <a:pt x="383" y="53"/>
                  </a:cubicBezTo>
                  <a:cubicBezTo>
                    <a:pt x="388" y="43"/>
                    <a:pt x="388" y="43"/>
                    <a:pt x="388" y="43"/>
                  </a:cubicBezTo>
                  <a:cubicBezTo>
                    <a:pt x="390" y="40"/>
                    <a:pt x="390" y="40"/>
                    <a:pt x="390" y="40"/>
                  </a:cubicBezTo>
                  <a:cubicBezTo>
                    <a:pt x="391" y="38"/>
                    <a:pt x="391" y="38"/>
                    <a:pt x="391" y="38"/>
                  </a:cubicBezTo>
                  <a:cubicBezTo>
                    <a:pt x="400" y="43"/>
                    <a:pt x="410" y="49"/>
                    <a:pt x="419" y="56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5" y="60"/>
                    <a:pt x="415" y="60"/>
                    <a:pt x="415" y="60"/>
                  </a:cubicBezTo>
                  <a:cubicBezTo>
                    <a:pt x="407" y="73"/>
                    <a:pt x="407" y="73"/>
                    <a:pt x="407" y="73"/>
                  </a:cubicBezTo>
                  <a:cubicBezTo>
                    <a:pt x="412" y="77"/>
                    <a:pt x="417" y="81"/>
                    <a:pt x="422" y="85"/>
                  </a:cubicBezTo>
                  <a:cubicBezTo>
                    <a:pt x="425" y="82"/>
                    <a:pt x="425" y="82"/>
                    <a:pt x="425" y="82"/>
                  </a:cubicBezTo>
                  <a:cubicBezTo>
                    <a:pt x="424" y="81"/>
                    <a:pt x="423" y="80"/>
                    <a:pt x="422" y="79"/>
                  </a:cubicBezTo>
                  <a:cubicBezTo>
                    <a:pt x="422" y="79"/>
                    <a:pt x="421" y="78"/>
                    <a:pt x="420" y="77"/>
                  </a:cubicBezTo>
                  <a:cubicBezTo>
                    <a:pt x="418" y="76"/>
                    <a:pt x="417" y="75"/>
                    <a:pt x="415" y="74"/>
                  </a:cubicBezTo>
                  <a:cubicBezTo>
                    <a:pt x="422" y="65"/>
                    <a:pt x="422" y="65"/>
                    <a:pt x="422" y="65"/>
                  </a:cubicBezTo>
                  <a:cubicBezTo>
                    <a:pt x="424" y="62"/>
                    <a:pt x="424" y="62"/>
                    <a:pt x="424" y="62"/>
                  </a:cubicBezTo>
                  <a:cubicBezTo>
                    <a:pt x="426" y="61"/>
                    <a:pt x="426" y="61"/>
                    <a:pt x="426" y="61"/>
                  </a:cubicBezTo>
                  <a:cubicBezTo>
                    <a:pt x="434" y="68"/>
                    <a:pt x="443" y="75"/>
                    <a:pt x="450" y="83"/>
                  </a:cubicBezTo>
                  <a:cubicBezTo>
                    <a:pt x="449" y="85"/>
                    <a:pt x="449" y="85"/>
                    <a:pt x="449" y="85"/>
                  </a:cubicBezTo>
                  <a:cubicBezTo>
                    <a:pt x="448" y="85"/>
                    <a:pt x="448" y="85"/>
                    <a:pt x="448" y="85"/>
                  </a:cubicBezTo>
                  <a:cubicBezTo>
                    <a:pt x="446" y="87"/>
                    <a:pt x="446" y="87"/>
                    <a:pt x="446" y="87"/>
                  </a:cubicBezTo>
                  <a:cubicBezTo>
                    <a:pt x="435" y="98"/>
                    <a:pt x="435" y="98"/>
                    <a:pt x="435" y="98"/>
                  </a:cubicBezTo>
                  <a:cubicBezTo>
                    <a:pt x="440" y="102"/>
                    <a:pt x="444" y="107"/>
                    <a:pt x="448" y="112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1" y="108"/>
                    <a:pt x="451" y="108"/>
                    <a:pt x="450" y="107"/>
                  </a:cubicBezTo>
                  <a:cubicBezTo>
                    <a:pt x="449" y="106"/>
                    <a:pt x="448" y="105"/>
                    <a:pt x="448" y="104"/>
                  </a:cubicBezTo>
                  <a:cubicBezTo>
                    <a:pt x="446" y="103"/>
                    <a:pt x="445" y="101"/>
                    <a:pt x="444" y="100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6" y="89"/>
                    <a:pt x="456" y="89"/>
                    <a:pt x="456" y="89"/>
                  </a:cubicBezTo>
                  <a:cubicBezTo>
                    <a:pt x="464" y="97"/>
                    <a:pt x="470" y="106"/>
                    <a:pt x="477" y="115"/>
                  </a:cubicBezTo>
                  <a:cubicBezTo>
                    <a:pt x="475" y="116"/>
                    <a:pt x="475" y="116"/>
                    <a:pt x="475" y="116"/>
                  </a:cubicBezTo>
                  <a:cubicBezTo>
                    <a:pt x="474" y="117"/>
                    <a:pt x="474" y="117"/>
                    <a:pt x="474" y="117"/>
                  </a:cubicBezTo>
                  <a:cubicBezTo>
                    <a:pt x="459" y="127"/>
                    <a:pt x="459" y="127"/>
                    <a:pt x="459" y="127"/>
                  </a:cubicBezTo>
                  <a:cubicBezTo>
                    <a:pt x="463" y="133"/>
                    <a:pt x="466" y="138"/>
                    <a:pt x="470" y="144"/>
                  </a:cubicBezTo>
                  <a:cubicBezTo>
                    <a:pt x="474" y="141"/>
                    <a:pt x="474" y="141"/>
                    <a:pt x="474" y="141"/>
                  </a:cubicBezTo>
                  <a:cubicBezTo>
                    <a:pt x="473" y="140"/>
                    <a:pt x="473" y="139"/>
                    <a:pt x="472" y="139"/>
                  </a:cubicBezTo>
                  <a:cubicBezTo>
                    <a:pt x="472" y="138"/>
                    <a:pt x="471" y="137"/>
                    <a:pt x="470" y="136"/>
                  </a:cubicBezTo>
                  <a:cubicBezTo>
                    <a:pt x="469" y="134"/>
                    <a:pt x="468" y="132"/>
                    <a:pt x="467" y="131"/>
                  </a:cubicBezTo>
                  <a:cubicBezTo>
                    <a:pt x="477" y="125"/>
                    <a:pt x="477" y="125"/>
                    <a:pt x="477" y="125"/>
                  </a:cubicBezTo>
                  <a:cubicBezTo>
                    <a:pt x="480" y="123"/>
                    <a:pt x="480" y="123"/>
                    <a:pt x="480" y="123"/>
                  </a:cubicBezTo>
                  <a:cubicBezTo>
                    <a:pt x="481" y="122"/>
                    <a:pt x="481" y="122"/>
                    <a:pt x="481" y="122"/>
                  </a:cubicBezTo>
                  <a:cubicBezTo>
                    <a:pt x="487" y="132"/>
                    <a:pt x="493" y="141"/>
                    <a:pt x="497" y="151"/>
                  </a:cubicBezTo>
                  <a:cubicBezTo>
                    <a:pt x="495" y="152"/>
                    <a:pt x="495" y="152"/>
                    <a:pt x="495" y="152"/>
                  </a:cubicBezTo>
                  <a:cubicBezTo>
                    <a:pt x="494" y="153"/>
                    <a:pt x="494" y="153"/>
                    <a:pt x="494" y="153"/>
                  </a:cubicBezTo>
                  <a:cubicBezTo>
                    <a:pt x="492" y="154"/>
                    <a:pt x="492" y="154"/>
                    <a:pt x="492" y="154"/>
                  </a:cubicBezTo>
                  <a:cubicBezTo>
                    <a:pt x="478" y="160"/>
                    <a:pt x="478" y="160"/>
                    <a:pt x="478" y="160"/>
                  </a:cubicBezTo>
                  <a:cubicBezTo>
                    <a:pt x="481" y="166"/>
                    <a:pt x="483" y="172"/>
                    <a:pt x="485" y="178"/>
                  </a:cubicBezTo>
                  <a:cubicBezTo>
                    <a:pt x="490" y="177"/>
                    <a:pt x="490" y="177"/>
                    <a:pt x="490" y="177"/>
                  </a:cubicBezTo>
                  <a:cubicBezTo>
                    <a:pt x="489" y="176"/>
                    <a:pt x="489" y="175"/>
                    <a:pt x="489" y="174"/>
                  </a:cubicBezTo>
                  <a:cubicBezTo>
                    <a:pt x="488" y="173"/>
                    <a:pt x="488" y="172"/>
                    <a:pt x="487" y="170"/>
                  </a:cubicBezTo>
                  <a:cubicBezTo>
                    <a:pt x="487" y="169"/>
                    <a:pt x="486" y="167"/>
                    <a:pt x="485" y="165"/>
                  </a:cubicBezTo>
                  <a:cubicBezTo>
                    <a:pt x="495" y="161"/>
                    <a:pt x="495" y="161"/>
                    <a:pt x="495" y="161"/>
                  </a:cubicBezTo>
                  <a:cubicBezTo>
                    <a:pt x="499" y="160"/>
                    <a:pt x="499" y="160"/>
                    <a:pt x="499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5" y="169"/>
                    <a:pt x="508" y="180"/>
                    <a:pt x="511" y="191"/>
                  </a:cubicBezTo>
                  <a:cubicBezTo>
                    <a:pt x="509" y="191"/>
                    <a:pt x="509" y="191"/>
                    <a:pt x="509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5" y="192"/>
                    <a:pt x="505" y="192"/>
                    <a:pt x="505" y="192"/>
                  </a:cubicBezTo>
                  <a:cubicBezTo>
                    <a:pt x="490" y="196"/>
                    <a:pt x="490" y="196"/>
                    <a:pt x="490" y="196"/>
                  </a:cubicBezTo>
                  <a:cubicBezTo>
                    <a:pt x="492" y="202"/>
                    <a:pt x="493" y="209"/>
                    <a:pt x="494" y="215"/>
                  </a:cubicBezTo>
                  <a:cubicBezTo>
                    <a:pt x="499" y="215"/>
                    <a:pt x="499" y="215"/>
                    <a:pt x="499" y="215"/>
                  </a:cubicBezTo>
                  <a:cubicBezTo>
                    <a:pt x="499" y="213"/>
                    <a:pt x="499" y="212"/>
                    <a:pt x="499" y="211"/>
                  </a:cubicBezTo>
                  <a:cubicBezTo>
                    <a:pt x="498" y="210"/>
                    <a:pt x="498" y="209"/>
                    <a:pt x="498" y="208"/>
                  </a:cubicBezTo>
                  <a:cubicBezTo>
                    <a:pt x="498" y="206"/>
                    <a:pt x="497" y="204"/>
                    <a:pt x="497" y="202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3" y="199"/>
                    <a:pt x="513" y="199"/>
                    <a:pt x="513" y="199"/>
                  </a:cubicBezTo>
                  <a:cubicBezTo>
                    <a:pt x="515" y="210"/>
                    <a:pt x="517" y="221"/>
                    <a:pt x="518" y="232"/>
                  </a:cubicBezTo>
                  <a:cubicBezTo>
                    <a:pt x="515" y="232"/>
                    <a:pt x="515" y="232"/>
                    <a:pt x="515" y="232"/>
                  </a:cubicBezTo>
                  <a:cubicBezTo>
                    <a:pt x="512" y="232"/>
                    <a:pt x="512" y="232"/>
                    <a:pt x="512" y="232"/>
                  </a:cubicBezTo>
                  <a:cubicBezTo>
                    <a:pt x="497" y="234"/>
                    <a:pt x="497" y="234"/>
                    <a:pt x="497" y="234"/>
                  </a:cubicBezTo>
                  <a:cubicBezTo>
                    <a:pt x="497" y="239"/>
                    <a:pt x="497" y="244"/>
                    <a:pt x="497" y="250"/>
                  </a:cubicBezTo>
                  <a:cubicBezTo>
                    <a:pt x="497" y="251"/>
                    <a:pt x="497" y="252"/>
                    <a:pt x="497" y="253"/>
                  </a:cubicBezTo>
                  <a:cubicBezTo>
                    <a:pt x="502" y="253"/>
                    <a:pt x="502" y="253"/>
                    <a:pt x="502" y="253"/>
                  </a:cubicBezTo>
                  <a:cubicBezTo>
                    <a:pt x="502" y="252"/>
                    <a:pt x="502" y="251"/>
                    <a:pt x="502" y="250"/>
                  </a:cubicBezTo>
                  <a:cubicBezTo>
                    <a:pt x="502" y="249"/>
                    <a:pt x="502" y="248"/>
                    <a:pt x="502" y="246"/>
                  </a:cubicBezTo>
                  <a:cubicBezTo>
                    <a:pt x="502" y="245"/>
                    <a:pt x="502" y="243"/>
                    <a:pt x="502" y="241"/>
                  </a:cubicBezTo>
                  <a:cubicBezTo>
                    <a:pt x="512" y="240"/>
                    <a:pt x="512" y="240"/>
                    <a:pt x="512" y="240"/>
                  </a:cubicBezTo>
                  <a:cubicBezTo>
                    <a:pt x="516" y="240"/>
                    <a:pt x="516" y="240"/>
                    <a:pt x="516" y="240"/>
                  </a:cubicBezTo>
                  <a:cubicBezTo>
                    <a:pt x="518" y="240"/>
                    <a:pt x="518" y="240"/>
                    <a:pt x="518" y="240"/>
                  </a:cubicBezTo>
                  <a:cubicBezTo>
                    <a:pt x="518" y="243"/>
                    <a:pt x="518" y="247"/>
                    <a:pt x="518" y="250"/>
                  </a:cubicBezTo>
                  <a:cubicBezTo>
                    <a:pt x="518" y="258"/>
                    <a:pt x="518" y="266"/>
                    <a:pt x="517" y="273"/>
                  </a:cubicBezTo>
                  <a:cubicBezTo>
                    <a:pt x="515" y="273"/>
                    <a:pt x="515" y="273"/>
                    <a:pt x="515" y="273"/>
                  </a:cubicBezTo>
                  <a:cubicBezTo>
                    <a:pt x="514" y="273"/>
                    <a:pt x="514" y="273"/>
                    <a:pt x="514" y="273"/>
                  </a:cubicBezTo>
                  <a:cubicBezTo>
                    <a:pt x="512" y="273"/>
                    <a:pt x="512" y="273"/>
                    <a:pt x="512" y="273"/>
                  </a:cubicBezTo>
                  <a:cubicBezTo>
                    <a:pt x="496" y="272"/>
                    <a:pt x="496" y="272"/>
                    <a:pt x="496" y="272"/>
                  </a:cubicBezTo>
                  <a:cubicBezTo>
                    <a:pt x="495" y="278"/>
                    <a:pt x="494" y="285"/>
                    <a:pt x="493" y="291"/>
                  </a:cubicBezTo>
                  <a:cubicBezTo>
                    <a:pt x="498" y="292"/>
                    <a:pt x="498" y="292"/>
                    <a:pt x="498" y="292"/>
                  </a:cubicBezTo>
                  <a:cubicBezTo>
                    <a:pt x="498" y="291"/>
                    <a:pt x="498" y="290"/>
                    <a:pt x="499" y="288"/>
                  </a:cubicBezTo>
                  <a:cubicBezTo>
                    <a:pt x="499" y="287"/>
                    <a:pt x="499" y="286"/>
                    <a:pt x="499" y="285"/>
                  </a:cubicBezTo>
                  <a:cubicBezTo>
                    <a:pt x="499" y="283"/>
                    <a:pt x="500" y="281"/>
                    <a:pt x="500" y="280"/>
                  </a:cubicBezTo>
                  <a:cubicBezTo>
                    <a:pt x="511" y="281"/>
                    <a:pt x="511" y="281"/>
                    <a:pt x="511" y="281"/>
                  </a:cubicBezTo>
                  <a:cubicBezTo>
                    <a:pt x="514" y="282"/>
                    <a:pt x="514" y="282"/>
                    <a:pt x="514" y="282"/>
                  </a:cubicBezTo>
                  <a:cubicBezTo>
                    <a:pt x="516" y="282"/>
                    <a:pt x="516" y="282"/>
                    <a:pt x="516" y="282"/>
                  </a:cubicBezTo>
                  <a:cubicBezTo>
                    <a:pt x="515" y="293"/>
                    <a:pt x="512" y="304"/>
                    <a:pt x="509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4" y="313"/>
                    <a:pt x="504" y="313"/>
                    <a:pt x="504" y="313"/>
                  </a:cubicBezTo>
                  <a:cubicBezTo>
                    <a:pt x="489" y="309"/>
                    <a:pt x="489" y="309"/>
                    <a:pt x="489" y="309"/>
                  </a:cubicBezTo>
                  <a:cubicBezTo>
                    <a:pt x="487" y="315"/>
                    <a:pt x="485" y="321"/>
                    <a:pt x="483" y="327"/>
                  </a:cubicBezTo>
                  <a:cubicBezTo>
                    <a:pt x="487" y="329"/>
                    <a:pt x="487" y="329"/>
                    <a:pt x="487" y="329"/>
                  </a:cubicBezTo>
                  <a:cubicBezTo>
                    <a:pt x="488" y="328"/>
                    <a:pt x="488" y="327"/>
                    <a:pt x="489" y="326"/>
                  </a:cubicBezTo>
                  <a:cubicBezTo>
                    <a:pt x="489" y="325"/>
                    <a:pt x="489" y="324"/>
                    <a:pt x="490" y="323"/>
                  </a:cubicBezTo>
                  <a:cubicBezTo>
                    <a:pt x="490" y="321"/>
                    <a:pt x="491" y="319"/>
                    <a:pt x="491" y="317"/>
                  </a:cubicBezTo>
                  <a:cubicBezTo>
                    <a:pt x="502" y="321"/>
                    <a:pt x="502" y="321"/>
                    <a:pt x="502" y="321"/>
                  </a:cubicBezTo>
                  <a:cubicBezTo>
                    <a:pt x="505" y="322"/>
                    <a:pt x="505" y="322"/>
                    <a:pt x="505" y="322"/>
                  </a:cubicBezTo>
                  <a:cubicBezTo>
                    <a:pt x="507" y="323"/>
                    <a:pt x="507" y="323"/>
                    <a:pt x="507" y="323"/>
                  </a:cubicBezTo>
                  <a:cubicBezTo>
                    <a:pt x="504" y="333"/>
                    <a:pt x="499" y="343"/>
                    <a:pt x="495" y="353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76" y="344"/>
                    <a:pt x="476" y="344"/>
                    <a:pt x="476" y="344"/>
                  </a:cubicBezTo>
                  <a:cubicBezTo>
                    <a:pt x="473" y="350"/>
                    <a:pt x="470" y="356"/>
                    <a:pt x="466" y="362"/>
                  </a:cubicBezTo>
                  <a:cubicBezTo>
                    <a:pt x="470" y="364"/>
                    <a:pt x="470" y="364"/>
                    <a:pt x="470" y="364"/>
                  </a:cubicBezTo>
                  <a:cubicBezTo>
                    <a:pt x="471" y="363"/>
                    <a:pt x="472" y="362"/>
                    <a:pt x="472" y="361"/>
                  </a:cubicBezTo>
                  <a:cubicBezTo>
                    <a:pt x="473" y="360"/>
                    <a:pt x="473" y="359"/>
                    <a:pt x="474" y="358"/>
                  </a:cubicBezTo>
                  <a:cubicBezTo>
                    <a:pt x="475" y="356"/>
                    <a:pt x="476" y="355"/>
                    <a:pt x="476" y="353"/>
                  </a:cubicBezTo>
                  <a:cubicBezTo>
                    <a:pt x="486" y="358"/>
                    <a:pt x="486" y="358"/>
                    <a:pt x="486" y="358"/>
                  </a:cubicBezTo>
                  <a:cubicBezTo>
                    <a:pt x="489" y="360"/>
                    <a:pt x="489" y="360"/>
                    <a:pt x="489" y="360"/>
                  </a:cubicBezTo>
                  <a:cubicBezTo>
                    <a:pt x="491" y="361"/>
                    <a:pt x="491" y="361"/>
                    <a:pt x="491" y="361"/>
                  </a:cubicBezTo>
                  <a:cubicBezTo>
                    <a:pt x="486" y="371"/>
                    <a:pt x="480" y="380"/>
                    <a:pt x="473" y="389"/>
                  </a:cubicBezTo>
                  <a:cubicBezTo>
                    <a:pt x="471" y="388"/>
                    <a:pt x="471" y="388"/>
                    <a:pt x="471" y="388"/>
                  </a:cubicBezTo>
                  <a:cubicBezTo>
                    <a:pt x="471" y="387"/>
                    <a:pt x="471" y="387"/>
                    <a:pt x="471" y="387"/>
                  </a:cubicBezTo>
                  <a:cubicBezTo>
                    <a:pt x="469" y="386"/>
                    <a:pt x="469" y="386"/>
                    <a:pt x="469" y="386"/>
                  </a:cubicBezTo>
                  <a:cubicBezTo>
                    <a:pt x="456" y="377"/>
                    <a:pt x="456" y="377"/>
                    <a:pt x="456" y="377"/>
                  </a:cubicBezTo>
                  <a:cubicBezTo>
                    <a:pt x="452" y="382"/>
                    <a:pt x="448" y="387"/>
                    <a:pt x="444" y="392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48" y="395"/>
                    <a:pt x="449" y="394"/>
                    <a:pt x="450" y="393"/>
                  </a:cubicBezTo>
                  <a:cubicBezTo>
                    <a:pt x="451" y="392"/>
                    <a:pt x="451" y="391"/>
                    <a:pt x="452" y="390"/>
                  </a:cubicBezTo>
                  <a:cubicBezTo>
                    <a:pt x="453" y="389"/>
                    <a:pt x="454" y="387"/>
                    <a:pt x="456" y="386"/>
                  </a:cubicBezTo>
                  <a:cubicBezTo>
                    <a:pt x="464" y="392"/>
                    <a:pt x="464" y="392"/>
                    <a:pt x="464" y="392"/>
                  </a:cubicBezTo>
                  <a:cubicBezTo>
                    <a:pt x="467" y="395"/>
                    <a:pt x="467" y="395"/>
                    <a:pt x="467" y="395"/>
                  </a:cubicBezTo>
                  <a:cubicBezTo>
                    <a:pt x="468" y="396"/>
                    <a:pt x="468" y="396"/>
                    <a:pt x="468" y="396"/>
                  </a:cubicBezTo>
                  <a:cubicBezTo>
                    <a:pt x="462" y="405"/>
                    <a:pt x="454" y="413"/>
                    <a:pt x="446" y="421"/>
                  </a:cubicBezTo>
                  <a:cubicBezTo>
                    <a:pt x="445" y="419"/>
                    <a:pt x="445" y="419"/>
                    <a:pt x="445" y="419"/>
                  </a:cubicBezTo>
                  <a:cubicBezTo>
                    <a:pt x="444" y="419"/>
                    <a:pt x="444" y="419"/>
                    <a:pt x="444" y="419"/>
                  </a:cubicBezTo>
                  <a:cubicBezTo>
                    <a:pt x="442" y="417"/>
                    <a:pt x="442" y="417"/>
                    <a:pt x="442" y="417"/>
                  </a:cubicBezTo>
                  <a:cubicBezTo>
                    <a:pt x="431" y="406"/>
                    <a:pt x="431" y="406"/>
                    <a:pt x="431" y="406"/>
                  </a:cubicBezTo>
                  <a:cubicBezTo>
                    <a:pt x="427" y="410"/>
                    <a:pt x="422" y="415"/>
                    <a:pt x="417" y="419"/>
                  </a:cubicBezTo>
                  <a:cubicBezTo>
                    <a:pt x="420" y="422"/>
                    <a:pt x="420" y="422"/>
                    <a:pt x="420" y="422"/>
                  </a:cubicBezTo>
                  <a:cubicBezTo>
                    <a:pt x="421" y="422"/>
                    <a:pt x="422" y="421"/>
                    <a:pt x="422" y="420"/>
                  </a:cubicBezTo>
                  <a:cubicBezTo>
                    <a:pt x="423" y="420"/>
                    <a:pt x="424" y="419"/>
                    <a:pt x="425" y="418"/>
                  </a:cubicBezTo>
                  <a:cubicBezTo>
                    <a:pt x="426" y="417"/>
                    <a:pt x="428" y="416"/>
                    <a:pt x="429" y="414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40" y="427"/>
                    <a:pt x="440" y="427"/>
                    <a:pt x="440" y="427"/>
                  </a:cubicBezTo>
                  <a:cubicBezTo>
                    <a:pt x="432" y="434"/>
                    <a:pt x="423" y="441"/>
                    <a:pt x="414" y="447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02" y="430"/>
                    <a:pt x="402" y="430"/>
                    <a:pt x="402" y="430"/>
                  </a:cubicBezTo>
                  <a:cubicBezTo>
                    <a:pt x="397" y="433"/>
                    <a:pt x="391" y="437"/>
                    <a:pt x="385" y="440"/>
                  </a:cubicBezTo>
                  <a:cubicBezTo>
                    <a:pt x="388" y="444"/>
                    <a:pt x="388" y="444"/>
                    <a:pt x="388" y="444"/>
                  </a:cubicBezTo>
                  <a:cubicBezTo>
                    <a:pt x="389" y="444"/>
                    <a:pt x="390" y="443"/>
                    <a:pt x="391" y="443"/>
                  </a:cubicBezTo>
                  <a:cubicBezTo>
                    <a:pt x="392" y="442"/>
                    <a:pt x="393" y="441"/>
                    <a:pt x="394" y="441"/>
                  </a:cubicBezTo>
                  <a:cubicBezTo>
                    <a:pt x="395" y="440"/>
                    <a:pt x="397" y="439"/>
                    <a:pt x="398" y="438"/>
                  </a:cubicBezTo>
                  <a:cubicBezTo>
                    <a:pt x="404" y="447"/>
                    <a:pt x="404" y="447"/>
                    <a:pt x="404" y="447"/>
                  </a:cubicBezTo>
                  <a:cubicBezTo>
                    <a:pt x="406" y="450"/>
                    <a:pt x="406" y="450"/>
                    <a:pt x="406" y="450"/>
                  </a:cubicBezTo>
                  <a:cubicBezTo>
                    <a:pt x="407" y="452"/>
                    <a:pt x="407" y="452"/>
                    <a:pt x="407" y="452"/>
                  </a:cubicBezTo>
                  <a:cubicBezTo>
                    <a:pt x="398" y="458"/>
                    <a:pt x="388" y="463"/>
                    <a:pt x="378" y="468"/>
                  </a:cubicBezTo>
                  <a:cubicBezTo>
                    <a:pt x="377" y="465"/>
                    <a:pt x="377" y="465"/>
                    <a:pt x="377" y="465"/>
                  </a:cubicBezTo>
                  <a:cubicBezTo>
                    <a:pt x="375" y="462"/>
                    <a:pt x="375" y="462"/>
                    <a:pt x="375" y="462"/>
                  </a:cubicBezTo>
                  <a:cubicBezTo>
                    <a:pt x="369" y="448"/>
                    <a:pt x="369" y="448"/>
                    <a:pt x="369" y="448"/>
                  </a:cubicBezTo>
                  <a:cubicBezTo>
                    <a:pt x="363" y="451"/>
                    <a:pt x="357" y="453"/>
                    <a:pt x="351" y="456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53" y="460"/>
                    <a:pt x="354" y="459"/>
                    <a:pt x="355" y="459"/>
                  </a:cubicBezTo>
                  <a:cubicBezTo>
                    <a:pt x="357" y="459"/>
                    <a:pt x="358" y="458"/>
                    <a:pt x="359" y="458"/>
                  </a:cubicBezTo>
                  <a:cubicBezTo>
                    <a:pt x="360" y="457"/>
                    <a:pt x="362" y="456"/>
                    <a:pt x="364" y="456"/>
                  </a:cubicBezTo>
                  <a:cubicBezTo>
                    <a:pt x="368" y="466"/>
                    <a:pt x="368" y="466"/>
                    <a:pt x="368" y="466"/>
                  </a:cubicBezTo>
                  <a:cubicBezTo>
                    <a:pt x="369" y="469"/>
                    <a:pt x="369" y="469"/>
                    <a:pt x="369" y="469"/>
                  </a:cubicBezTo>
                  <a:cubicBezTo>
                    <a:pt x="370" y="471"/>
                    <a:pt x="370" y="471"/>
                    <a:pt x="370" y="471"/>
                  </a:cubicBezTo>
                  <a:cubicBezTo>
                    <a:pt x="360" y="475"/>
                    <a:pt x="349" y="479"/>
                    <a:pt x="338" y="481"/>
                  </a:cubicBezTo>
                  <a:cubicBezTo>
                    <a:pt x="338" y="479"/>
                    <a:pt x="338" y="479"/>
                    <a:pt x="338" y="479"/>
                  </a:cubicBezTo>
                  <a:cubicBezTo>
                    <a:pt x="338" y="478"/>
                    <a:pt x="338" y="478"/>
                    <a:pt x="338" y="478"/>
                  </a:cubicBezTo>
                  <a:cubicBezTo>
                    <a:pt x="337" y="476"/>
                    <a:pt x="337" y="476"/>
                    <a:pt x="337" y="476"/>
                  </a:cubicBezTo>
                  <a:cubicBezTo>
                    <a:pt x="333" y="461"/>
                    <a:pt x="333" y="461"/>
                    <a:pt x="333" y="461"/>
                  </a:cubicBezTo>
                  <a:cubicBezTo>
                    <a:pt x="327" y="463"/>
                    <a:pt x="320" y="464"/>
                    <a:pt x="314" y="465"/>
                  </a:cubicBezTo>
                  <a:cubicBezTo>
                    <a:pt x="315" y="470"/>
                    <a:pt x="315" y="470"/>
                    <a:pt x="315" y="470"/>
                  </a:cubicBezTo>
                  <a:cubicBezTo>
                    <a:pt x="316" y="469"/>
                    <a:pt x="317" y="469"/>
                    <a:pt x="318" y="469"/>
                  </a:cubicBezTo>
                  <a:cubicBezTo>
                    <a:pt x="319" y="469"/>
                    <a:pt x="320" y="469"/>
                    <a:pt x="321" y="468"/>
                  </a:cubicBezTo>
                  <a:cubicBezTo>
                    <a:pt x="323" y="468"/>
                    <a:pt x="325" y="468"/>
                    <a:pt x="327" y="467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3"/>
                    <a:pt x="330" y="483"/>
                    <a:pt x="330" y="483"/>
                  </a:cubicBezTo>
                  <a:cubicBezTo>
                    <a:pt x="319" y="486"/>
                    <a:pt x="309" y="487"/>
                    <a:pt x="297" y="488"/>
                  </a:cubicBezTo>
                  <a:cubicBezTo>
                    <a:pt x="297" y="486"/>
                    <a:pt x="297" y="486"/>
                    <a:pt x="297" y="486"/>
                  </a:cubicBezTo>
                  <a:cubicBezTo>
                    <a:pt x="297" y="485"/>
                    <a:pt x="297" y="485"/>
                    <a:pt x="297" y="485"/>
                  </a:cubicBezTo>
                  <a:cubicBezTo>
                    <a:pt x="297" y="482"/>
                    <a:pt x="297" y="482"/>
                    <a:pt x="297" y="482"/>
                  </a:cubicBezTo>
                  <a:cubicBezTo>
                    <a:pt x="296" y="467"/>
                    <a:pt x="296" y="467"/>
                    <a:pt x="296" y="467"/>
                  </a:cubicBezTo>
                  <a:cubicBezTo>
                    <a:pt x="290" y="467"/>
                    <a:pt x="285" y="468"/>
                    <a:pt x="279" y="468"/>
                  </a:cubicBezTo>
                  <a:close/>
                  <a:moveTo>
                    <a:pt x="279" y="38"/>
                  </a:moveTo>
                  <a:cubicBezTo>
                    <a:pt x="282" y="38"/>
                    <a:pt x="285" y="38"/>
                    <a:pt x="288" y="38"/>
                  </a:cubicBezTo>
                  <a:cubicBezTo>
                    <a:pt x="288" y="36"/>
                    <a:pt x="288" y="36"/>
                    <a:pt x="288" y="36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9" y="22"/>
                    <a:pt x="289" y="22"/>
                    <a:pt x="289" y="22"/>
                  </a:cubicBezTo>
                  <a:cubicBezTo>
                    <a:pt x="287" y="22"/>
                    <a:pt x="285" y="22"/>
                    <a:pt x="283" y="22"/>
                  </a:cubicBezTo>
                  <a:cubicBezTo>
                    <a:pt x="282" y="22"/>
                    <a:pt x="281" y="22"/>
                    <a:pt x="279" y="22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80" y="27"/>
                    <a:pt x="282" y="27"/>
                    <a:pt x="283" y="27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0" y="32"/>
                    <a:pt x="279" y="32"/>
                  </a:cubicBezTo>
                  <a:lnTo>
                    <a:pt x="279" y="38"/>
                  </a:lnTo>
                  <a:close/>
                  <a:moveTo>
                    <a:pt x="279" y="456"/>
                  </a:moveTo>
                  <a:cubicBezTo>
                    <a:pt x="279" y="456"/>
                    <a:pt x="279" y="456"/>
                    <a:pt x="279" y="456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168" y="451"/>
                    <a:pt x="78" y="361"/>
                    <a:pt x="78" y="250"/>
                  </a:cubicBezTo>
                  <a:cubicBezTo>
                    <a:pt x="78" y="139"/>
                    <a:pt x="168" y="49"/>
                    <a:pt x="279" y="49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165" y="43"/>
                    <a:pt x="73" y="136"/>
                    <a:pt x="73" y="250"/>
                  </a:cubicBezTo>
                  <a:cubicBezTo>
                    <a:pt x="73" y="364"/>
                    <a:pt x="165" y="456"/>
                    <a:pt x="279" y="456"/>
                  </a:cubicBezTo>
                  <a:close/>
                  <a:moveTo>
                    <a:pt x="279" y="0"/>
                  </a:moveTo>
                  <a:cubicBezTo>
                    <a:pt x="279" y="5"/>
                    <a:pt x="279" y="5"/>
                    <a:pt x="279" y="5"/>
                  </a:cubicBezTo>
                  <a:cubicBezTo>
                    <a:pt x="195" y="5"/>
                    <a:pt x="113" y="49"/>
                    <a:pt x="68" y="128"/>
                  </a:cubicBezTo>
                  <a:cubicBezTo>
                    <a:pt x="0" y="244"/>
                    <a:pt x="40" y="394"/>
                    <a:pt x="157" y="462"/>
                  </a:cubicBezTo>
                  <a:cubicBezTo>
                    <a:pt x="196" y="484"/>
                    <a:pt x="238" y="494"/>
                    <a:pt x="279" y="494"/>
                  </a:cubicBezTo>
                  <a:cubicBezTo>
                    <a:pt x="279" y="500"/>
                    <a:pt x="279" y="500"/>
                    <a:pt x="279" y="500"/>
                  </a:cubicBezTo>
                  <a:cubicBezTo>
                    <a:pt x="237" y="500"/>
                    <a:pt x="194" y="489"/>
                    <a:pt x="154" y="466"/>
                  </a:cubicBezTo>
                  <a:cubicBezTo>
                    <a:pt x="79" y="423"/>
                    <a:pt x="35" y="347"/>
                    <a:pt x="30" y="267"/>
                  </a:cubicBezTo>
                  <a:cubicBezTo>
                    <a:pt x="30" y="232"/>
                    <a:pt x="30" y="232"/>
                    <a:pt x="30" y="232"/>
                  </a:cubicBezTo>
                  <a:cubicBezTo>
                    <a:pt x="32" y="196"/>
                    <a:pt x="43" y="159"/>
                    <a:pt x="63" y="125"/>
                  </a:cubicBezTo>
                  <a:cubicBezTo>
                    <a:pt x="109" y="45"/>
                    <a:pt x="193" y="0"/>
                    <a:pt x="279" y="0"/>
                  </a:cubicBezTo>
                  <a:close/>
                  <a:moveTo>
                    <a:pt x="279" y="11"/>
                  </a:moveTo>
                  <a:cubicBezTo>
                    <a:pt x="279" y="11"/>
                    <a:pt x="279" y="11"/>
                    <a:pt x="279" y="11"/>
                  </a:cubicBezTo>
                  <a:cubicBezTo>
                    <a:pt x="276" y="11"/>
                    <a:pt x="273" y="11"/>
                    <a:pt x="270" y="11"/>
                  </a:cubicBezTo>
                  <a:cubicBezTo>
                    <a:pt x="270" y="13"/>
                    <a:pt x="270" y="13"/>
                    <a:pt x="270" y="13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0" y="27"/>
                    <a:pt x="270" y="27"/>
                    <a:pt x="270" y="27"/>
                  </a:cubicBezTo>
                  <a:cubicBezTo>
                    <a:pt x="272" y="27"/>
                    <a:pt x="274" y="27"/>
                    <a:pt x="276" y="27"/>
                  </a:cubicBezTo>
                  <a:cubicBezTo>
                    <a:pt x="277" y="27"/>
                    <a:pt x="278" y="27"/>
                    <a:pt x="279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8" y="22"/>
                    <a:pt x="277" y="22"/>
                    <a:pt x="276" y="22"/>
                  </a:cubicBezTo>
                  <a:cubicBezTo>
                    <a:pt x="276" y="17"/>
                    <a:pt x="276" y="17"/>
                    <a:pt x="276" y="17"/>
                  </a:cubicBezTo>
                  <a:cubicBezTo>
                    <a:pt x="277" y="17"/>
                    <a:pt x="278" y="17"/>
                    <a:pt x="279" y="17"/>
                  </a:cubicBezTo>
                  <a:cubicBezTo>
                    <a:pt x="279" y="17"/>
                    <a:pt x="279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lose/>
                  <a:moveTo>
                    <a:pt x="279" y="32"/>
                  </a:moveTo>
                  <a:cubicBezTo>
                    <a:pt x="279" y="38"/>
                    <a:pt x="279" y="38"/>
                    <a:pt x="279" y="38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72" y="38"/>
                    <a:pt x="265" y="38"/>
                    <a:pt x="258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49" y="18"/>
                    <a:pt x="242" y="19"/>
                    <a:pt x="235" y="21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7" y="25"/>
                    <a:pt x="239" y="25"/>
                    <a:pt x="240" y="25"/>
                  </a:cubicBezTo>
                  <a:cubicBezTo>
                    <a:pt x="241" y="25"/>
                    <a:pt x="242" y="25"/>
                    <a:pt x="243" y="24"/>
                  </a:cubicBezTo>
                  <a:cubicBezTo>
                    <a:pt x="245" y="24"/>
                    <a:pt x="247" y="24"/>
                    <a:pt x="249" y="24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41" y="41"/>
                    <a:pt x="231" y="43"/>
                    <a:pt x="222" y="46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0" y="40"/>
                    <a:pt x="220" y="40"/>
                    <a:pt x="220" y="40"/>
                  </a:cubicBezTo>
                  <a:cubicBezTo>
                    <a:pt x="216" y="25"/>
                    <a:pt x="216" y="25"/>
                    <a:pt x="216" y="25"/>
                  </a:cubicBezTo>
                  <a:cubicBezTo>
                    <a:pt x="209" y="27"/>
                    <a:pt x="203" y="29"/>
                    <a:pt x="196" y="32"/>
                  </a:cubicBezTo>
                  <a:cubicBezTo>
                    <a:pt x="198" y="37"/>
                    <a:pt x="198" y="37"/>
                    <a:pt x="198" y="37"/>
                  </a:cubicBezTo>
                  <a:cubicBezTo>
                    <a:pt x="199" y="36"/>
                    <a:pt x="200" y="36"/>
                    <a:pt x="201" y="35"/>
                  </a:cubicBezTo>
                  <a:cubicBezTo>
                    <a:pt x="202" y="35"/>
                    <a:pt x="204" y="35"/>
                    <a:pt x="205" y="34"/>
                  </a:cubicBezTo>
                  <a:cubicBezTo>
                    <a:pt x="206" y="34"/>
                    <a:pt x="208" y="33"/>
                    <a:pt x="210" y="32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05" y="51"/>
                    <a:pt x="196" y="54"/>
                    <a:pt x="187" y="59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2" y="43"/>
                    <a:pt x="166" y="46"/>
                    <a:pt x="160" y="50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3" y="53"/>
                    <a:pt x="164" y="53"/>
                    <a:pt x="165" y="52"/>
                  </a:cubicBezTo>
                  <a:cubicBezTo>
                    <a:pt x="166" y="52"/>
                    <a:pt x="167" y="51"/>
                    <a:pt x="168" y="50"/>
                  </a:cubicBezTo>
                  <a:cubicBezTo>
                    <a:pt x="170" y="49"/>
                    <a:pt x="172" y="49"/>
                    <a:pt x="173" y="4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72" y="67"/>
                    <a:pt x="163" y="72"/>
                    <a:pt x="155" y="78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37" y="64"/>
                    <a:pt x="132" y="69"/>
                    <a:pt x="127" y="74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1" y="77"/>
                    <a:pt x="132" y="76"/>
                    <a:pt x="133" y="75"/>
                  </a:cubicBezTo>
                  <a:cubicBezTo>
                    <a:pt x="134" y="74"/>
                    <a:pt x="134" y="73"/>
                    <a:pt x="135" y="73"/>
                  </a:cubicBezTo>
                  <a:cubicBezTo>
                    <a:pt x="137" y="72"/>
                    <a:pt x="138" y="70"/>
                    <a:pt x="140" y="69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50" y="82"/>
                    <a:pt x="150" y="82"/>
                    <a:pt x="150" y="82"/>
                  </a:cubicBezTo>
                  <a:cubicBezTo>
                    <a:pt x="142" y="88"/>
                    <a:pt x="134" y="95"/>
                    <a:pt x="127" y="102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07" y="92"/>
                    <a:pt x="103" y="97"/>
                    <a:pt x="98" y="103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5"/>
                    <a:pt x="104" y="104"/>
                    <a:pt x="105" y="103"/>
                  </a:cubicBezTo>
                  <a:cubicBezTo>
                    <a:pt x="105" y="102"/>
                    <a:pt x="106" y="101"/>
                    <a:pt x="107" y="100"/>
                  </a:cubicBezTo>
                  <a:cubicBezTo>
                    <a:pt x="108" y="99"/>
                    <a:pt x="109" y="98"/>
                    <a:pt x="111" y="96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16" y="114"/>
                    <a:pt x="110" y="122"/>
                    <a:pt x="104" y="130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3" y="124"/>
                    <a:pt x="79" y="130"/>
                    <a:pt x="75" y="136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8"/>
                    <a:pt x="81" y="137"/>
                    <a:pt x="82" y="136"/>
                  </a:cubicBezTo>
                  <a:cubicBezTo>
                    <a:pt x="82" y="135"/>
                    <a:pt x="83" y="134"/>
                    <a:pt x="84" y="133"/>
                  </a:cubicBezTo>
                  <a:cubicBezTo>
                    <a:pt x="84" y="131"/>
                    <a:pt x="85" y="129"/>
                    <a:pt x="86" y="128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5" y="145"/>
                    <a:pt x="90" y="154"/>
                    <a:pt x="86" y="163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64" y="160"/>
                    <a:pt x="61" y="167"/>
                    <a:pt x="59" y="173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4"/>
                    <a:pt x="64" y="173"/>
                    <a:pt x="65" y="172"/>
                  </a:cubicBezTo>
                  <a:cubicBezTo>
                    <a:pt x="65" y="171"/>
                    <a:pt x="66" y="170"/>
                    <a:pt x="66" y="168"/>
                  </a:cubicBezTo>
                  <a:cubicBezTo>
                    <a:pt x="67" y="167"/>
                    <a:pt x="68" y="165"/>
                    <a:pt x="68" y="163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79" y="178"/>
                    <a:pt x="76" y="188"/>
                    <a:pt x="74" y="198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2" y="199"/>
                    <a:pt x="50" y="206"/>
                    <a:pt x="49" y="213"/>
                  </a:cubicBezTo>
                  <a:cubicBezTo>
                    <a:pt x="54" y="214"/>
                    <a:pt x="54" y="214"/>
                    <a:pt x="54" y="214"/>
                  </a:cubicBezTo>
                  <a:cubicBezTo>
                    <a:pt x="54" y="213"/>
                    <a:pt x="54" y="211"/>
                    <a:pt x="55" y="210"/>
                  </a:cubicBezTo>
                  <a:cubicBezTo>
                    <a:pt x="55" y="209"/>
                    <a:pt x="55" y="208"/>
                    <a:pt x="55" y="207"/>
                  </a:cubicBezTo>
                  <a:cubicBezTo>
                    <a:pt x="56" y="205"/>
                    <a:pt x="56" y="203"/>
                    <a:pt x="56" y="201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0" y="214"/>
                    <a:pt x="69" y="224"/>
                    <a:pt x="68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6" y="238"/>
                    <a:pt x="46" y="244"/>
                    <a:pt x="46" y="250"/>
                  </a:cubicBezTo>
                  <a:cubicBezTo>
                    <a:pt x="46" y="251"/>
                    <a:pt x="46" y="252"/>
                    <a:pt x="46" y="254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51" y="252"/>
                    <a:pt x="51" y="251"/>
                    <a:pt x="51" y="250"/>
                  </a:cubicBezTo>
                  <a:cubicBezTo>
                    <a:pt x="51" y="249"/>
                    <a:pt x="51" y="247"/>
                    <a:pt x="51" y="246"/>
                  </a:cubicBezTo>
                  <a:cubicBezTo>
                    <a:pt x="51" y="244"/>
                    <a:pt x="51" y="242"/>
                    <a:pt x="51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4"/>
                    <a:pt x="67" y="247"/>
                    <a:pt x="67" y="250"/>
                  </a:cubicBezTo>
                  <a:cubicBezTo>
                    <a:pt x="67" y="257"/>
                    <a:pt x="68" y="264"/>
                    <a:pt x="68" y="271"/>
                  </a:cubicBezTo>
                  <a:cubicBezTo>
                    <a:pt x="65" y="271"/>
                    <a:pt x="65" y="271"/>
                    <a:pt x="65" y="271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48" y="273"/>
                    <a:pt x="48" y="273"/>
                    <a:pt x="48" y="273"/>
                  </a:cubicBezTo>
                  <a:cubicBezTo>
                    <a:pt x="47" y="273"/>
                    <a:pt x="47" y="273"/>
                    <a:pt x="47" y="273"/>
                  </a:cubicBezTo>
                  <a:cubicBezTo>
                    <a:pt x="48" y="280"/>
                    <a:pt x="49" y="287"/>
                    <a:pt x="50" y="294"/>
                  </a:cubicBezTo>
                  <a:cubicBezTo>
                    <a:pt x="55" y="293"/>
                    <a:pt x="55" y="293"/>
                    <a:pt x="55" y="293"/>
                  </a:cubicBezTo>
                  <a:cubicBezTo>
                    <a:pt x="55" y="292"/>
                    <a:pt x="55" y="291"/>
                    <a:pt x="55" y="289"/>
                  </a:cubicBezTo>
                  <a:cubicBezTo>
                    <a:pt x="54" y="288"/>
                    <a:pt x="54" y="287"/>
                    <a:pt x="54" y="286"/>
                  </a:cubicBezTo>
                  <a:cubicBezTo>
                    <a:pt x="54" y="284"/>
                    <a:pt x="53" y="282"/>
                    <a:pt x="53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63" y="279"/>
                    <a:pt x="63" y="279"/>
                    <a:pt x="63" y="279"/>
                  </a:cubicBezTo>
                  <a:cubicBezTo>
                    <a:pt x="69" y="278"/>
                    <a:pt x="69" y="278"/>
                    <a:pt x="69" y="278"/>
                  </a:cubicBezTo>
                  <a:cubicBezTo>
                    <a:pt x="70" y="288"/>
                    <a:pt x="72" y="298"/>
                    <a:pt x="75" y="307"/>
                  </a:cubicBezTo>
                  <a:cubicBezTo>
                    <a:pt x="73" y="308"/>
                    <a:pt x="73" y="308"/>
                    <a:pt x="73" y="308"/>
                  </a:cubicBezTo>
                  <a:cubicBezTo>
                    <a:pt x="72" y="308"/>
                    <a:pt x="72" y="308"/>
                    <a:pt x="72" y="308"/>
                  </a:cubicBezTo>
                  <a:cubicBezTo>
                    <a:pt x="70" y="309"/>
                    <a:pt x="70" y="309"/>
                    <a:pt x="70" y="309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7" y="320"/>
                    <a:pt x="59" y="326"/>
                    <a:pt x="61" y="333"/>
                  </a:cubicBezTo>
                  <a:cubicBezTo>
                    <a:pt x="66" y="331"/>
                    <a:pt x="66" y="331"/>
                    <a:pt x="66" y="331"/>
                  </a:cubicBezTo>
                  <a:cubicBezTo>
                    <a:pt x="66" y="330"/>
                    <a:pt x="65" y="329"/>
                    <a:pt x="65" y="328"/>
                  </a:cubicBezTo>
                  <a:cubicBezTo>
                    <a:pt x="64" y="327"/>
                    <a:pt x="64" y="326"/>
                    <a:pt x="64" y="325"/>
                  </a:cubicBezTo>
                  <a:cubicBezTo>
                    <a:pt x="63" y="323"/>
                    <a:pt x="63" y="321"/>
                    <a:pt x="62" y="319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7" y="314"/>
                    <a:pt x="77" y="314"/>
                    <a:pt x="77" y="314"/>
                  </a:cubicBezTo>
                  <a:cubicBezTo>
                    <a:pt x="80" y="324"/>
                    <a:pt x="84" y="333"/>
                    <a:pt x="88" y="342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72" y="357"/>
                    <a:pt x="76" y="364"/>
                    <a:pt x="79" y="370"/>
                  </a:cubicBezTo>
                  <a:cubicBezTo>
                    <a:pt x="84" y="367"/>
                    <a:pt x="84" y="367"/>
                    <a:pt x="84" y="367"/>
                  </a:cubicBezTo>
                  <a:cubicBezTo>
                    <a:pt x="83" y="366"/>
                    <a:pt x="82" y="365"/>
                    <a:pt x="82" y="364"/>
                  </a:cubicBezTo>
                  <a:cubicBezTo>
                    <a:pt x="81" y="363"/>
                    <a:pt x="81" y="362"/>
                    <a:pt x="80" y="361"/>
                  </a:cubicBezTo>
                  <a:cubicBezTo>
                    <a:pt x="79" y="359"/>
                    <a:pt x="78" y="358"/>
                    <a:pt x="77" y="356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91" y="348"/>
                    <a:pt x="91" y="348"/>
                    <a:pt x="91" y="348"/>
                  </a:cubicBezTo>
                  <a:cubicBezTo>
                    <a:pt x="96" y="357"/>
                    <a:pt x="101" y="366"/>
                    <a:pt x="107" y="374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3" y="377"/>
                    <a:pt x="103" y="377"/>
                    <a:pt x="103" y="377"/>
                  </a:cubicBezTo>
                  <a:cubicBezTo>
                    <a:pt x="90" y="386"/>
                    <a:pt x="90" y="386"/>
                    <a:pt x="90" y="386"/>
                  </a:cubicBezTo>
                  <a:cubicBezTo>
                    <a:pt x="94" y="392"/>
                    <a:pt x="98" y="397"/>
                    <a:pt x="103" y="403"/>
                  </a:cubicBezTo>
                  <a:cubicBezTo>
                    <a:pt x="107" y="399"/>
                    <a:pt x="107" y="399"/>
                    <a:pt x="107" y="399"/>
                  </a:cubicBezTo>
                  <a:cubicBezTo>
                    <a:pt x="106" y="398"/>
                    <a:pt x="105" y="397"/>
                    <a:pt x="105" y="397"/>
                  </a:cubicBezTo>
                  <a:cubicBezTo>
                    <a:pt x="104" y="396"/>
                    <a:pt x="103" y="395"/>
                    <a:pt x="102" y="394"/>
                  </a:cubicBezTo>
                  <a:cubicBezTo>
                    <a:pt x="101" y="392"/>
                    <a:pt x="100" y="391"/>
                    <a:pt x="99" y="389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118" y="387"/>
                    <a:pt x="124" y="395"/>
                    <a:pt x="131" y="402"/>
                  </a:cubicBezTo>
                  <a:cubicBezTo>
                    <a:pt x="130" y="403"/>
                    <a:pt x="130" y="403"/>
                    <a:pt x="130" y="403"/>
                  </a:cubicBezTo>
                  <a:cubicBezTo>
                    <a:pt x="129" y="404"/>
                    <a:pt x="129" y="404"/>
                    <a:pt x="129" y="404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16" y="417"/>
                    <a:pt x="116" y="417"/>
                    <a:pt x="116" y="417"/>
                  </a:cubicBezTo>
                  <a:cubicBezTo>
                    <a:pt x="121" y="422"/>
                    <a:pt x="127" y="426"/>
                    <a:pt x="132" y="431"/>
                  </a:cubicBezTo>
                  <a:cubicBezTo>
                    <a:pt x="135" y="427"/>
                    <a:pt x="135" y="427"/>
                    <a:pt x="135" y="427"/>
                  </a:cubicBezTo>
                  <a:cubicBezTo>
                    <a:pt x="134" y="426"/>
                    <a:pt x="134" y="425"/>
                    <a:pt x="133" y="425"/>
                  </a:cubicBezTo>
                  <a:cubicBezTo>
                    <a:pt x="132" y="424"/>
                    <a:pt x="131" y="423"/>
                    <a:pt x="130" y="422"/>
                  </a:cubicBezTo>
                  <a:cubicBezTo>
                    <a:pt x="129" y="421"/>
                    <a:pt x="127" y="420"/>
                    <a:pt x="126" y="419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33" y="411"/>
                    <a:pt x="133" y="411"/>
                    <a:pt x="133" y="411"/>
                  </a:cubicBezTo>
                  <a:cubicBezTo>
                    <a:pt x="135" y="408"/>
                    <a:pt x="135" y="408"/>
                    <a:pt x="135" y="408"/>
                  </a:cubicBezTo>
                  <a:cubicBezTo>
                    <a:pt x="136" y="407"/>
                    <a:pt x="136" y="407"/>
                    <a:pt x="136" y="407"/>
                  </a:cubicBezTo>
                  <a:cubicBezTo>
                    <a:pt x="144" y="413"/>
                    <a:pt x="152" y="420"/>
                    <a:pt x="160" y="425"/>
                  </a:cubicBezTo>
                  <a:cubicBezTo>
                    <a:pt x="159" y="427"/>
                    <a:pt x="159" y="427"/>
                    <a:pt x="159" y="427"/>
                  </a:cubicBezTo>
                  <a:cubicBezTo>
                    <a:pt x="157" y="430"/>
                    <a:pt x="157" y="430"/>
                    <a:pt x="157" y="430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54" y="446"/>
                    <a:pt x="160" y="450"/>
                    <a:pt x="166" y="454"/>
                  </a:cubicBezTo>
                  <a:cubicBezTo>
                    <a:pt x="168" y="449"/>
                    <a:pt x="168" y="449"/>
                    <a:pt x="168" y="449"/>
                  </a:cubicBezTo>
                  <a:cubicBezTo>
                    <a:pt x="167" y="449"/>
                    <a:pt x="166" y="448"/>
                    <a:pt x="165" y="447"/>
                  </a:cubicBezTo>
                  <a:cubicBezTo>
                    <a:pt x="164" y="447"/>
                    <a:pt x="163" y="446"/>
                    <a:pt x="162" y="446"/>
                  </a:cubicBezTo>
                  <a:cubicBezTo>
                    <a:pt x="161" y="445"/>
                    <a:pt x="159" y="444"/>
                    <a:pt x="157" y="443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64" y="432"/>
                    <a:pt x="164" y="432"/>
                    <a:pt x="164" y="432"/>
                  </a:cubicBezTo>
                  <a:cubicBezTo>
                    <a:pt x="166" y="429"/>
                    <a:pt x="166" y="429"/>
                    <a:pt x="166" y="429"/>
                  </a:cubicBezTo>
                  <a:cubicBezTo>
                    <a:pt x="174" y="434"/>
                    <a:pt x="183" y="439"/>
                    <a:pt x="192" y="443"/>
                  </a:cubicBezTo>
                  <a:cubicBezTo>
                    <a:pt x="191" y="445"/>
                    <a:pt x="191" y="445"/>
                    <a:pt x="191" y="445"/>
                  </a:cubicBezTo>
                  <a:cubicBezTo>
                    <a:pt x="191" y="446"/>
                    <a:pt x="191" y="446"/>
                    <a:pt x="191" y="446"/>
                  </a:cubicBezTo>
                  <a:cubicBezTo>
                    <a:pt x="190" y="448"/>
                    <a:pt x="190" y="448"/>
                    <a:pt x="190" y="448"/>
                  </a:cubicBezTo>
                  <a:cubicBezTo>
                    <a:pt x="183" y="462"/>
                    <a:pt x="183" y="462"/>
                    <a:pt x="183" y="462"/>
                  </a:cubicBezTo>
                  <a:cubicBezTo>
                    <a:pt x="190" y="465"/>
                    <a:pt x="196" y="468"/>
                    <a:pt x="203" y="470"/>
                  </a:cubicBezTo>
                  <a:cubicBezTo>
                    <a:pt x="205" y="465"/>
                    <a:pt x="205" y="465"/>
                    <a:pt x="205" y="465"/>
                  </a:cubicBezTo>
                  <a:cubicBezTo>
                    <a:pt x="204" y="465"/>
                    <a:pt x="202" y="465"/>
                    <a:pt x="201" y="464"/>
                  </a:cubicBezTo>
                  <a:cubicBezTo>
                    <a:pt x="200" y="464"/>
                    <a:pt x="199" y="463"/>
                    <a:pt x="198" y="463"/>
                  </a:cubicBezTo>
                  <a:cubicBezTo>
                    <a:pt x="196" y="462"/>
                    <a:pt x="194" y="462"/>
                    <a:pt x="193" y="461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7" y="451"/>
                    <a:pt x="197" y="451"/>
                    <a:pt x="197" y="451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6"/>
                    <a:pt x="199" y="446"/>
                    <a:pt x="199" y="446"/>
                  </a:cubicBezTo>
                  <a:cubicBezTo>
                    <a:pt x="208" y="450"/>
                    <a:pt x="217" y="453"/>
                    <a:pt x="227" y="455"/>
                  </a:cubicBezTo>
                  <a:cubicBezTo>
                    <a:pt x="226" y="458"/>
                    <a:pt x="226" y="458"/>
                    <a:pt x="226" y="458"/>
                  </a:cubicBezTo>
                  <a:cubicBezTo>
                    <a:pt x="226" y="461"/>
                    <a:pt x="226" y="461"/>
                    <a:pt x="226" y="461"/>
                  </a:cubicBezTo>
                  <a:cubicBezTo>
                    <a:pt x="222" y="476"/>
                    <a:pt x="222" y="476"/>
                    <a:pt x="222" y="476"/>
                  </a:cubicBezTo>
                  <a:cubicBezTo>
                    <a:pt x="229" y="478"/>
                    <a:pt x="235" y="479"/>
                    <a:pt x="242" y="480"/>
                  </a:cubicBezTo>
                  <a:cubicBezTo>
                    <a:pt x="243" y="475"/>
                    <a:pt x="243" y="475"/>
                    <a:pt x="243" y="475"/>
                  </a:cubicBezTo>
                  <a:cubicBezTo>
                    <a:pt x="242" y="475"/>
                    <a:pt x="241" y="475"/>
                    <a:pt x="240" y="475"/>
                  </a:cubicBezTo>
                  <a:cubicBezTo>
                    <a:pt x="239" y="474"/>
                    <a:pt x="237" y="474"/>
                    <a:pt x="236" y="474"/>
                  </a:cubicBezTo>
                  <a:cubicBezTo>
                    <a:pt x="234" y="474"/>
                    <a:pt x="233" y="473"/>
                    <a:pt x="231" y="473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3" y="463"/>
                    <a:pt x="233" y="463"/>
                    <a:pt x="233" y="463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7"/>
                    <a:pt x="234" y="457"/>
                    <a:pt x="234" y="457"/>
                  </a:cubicBezTo>
                  <a:cubicBezTo>
                    <a:pt x="244" y="459"/>
                    <a:pt x="254" y="461"/>
                    <a:pt x="264" y="461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7"/>
                    <a:pt x="263" y="467"/>
                    <a:pt x="263" y="467"/>
                  </a:cubicBezTo>
                  <a:cubicBezTo>
                    <a:pt x="263" y="471"/>
                    <a:pt x="263" y="471"/>
                    <a:pt x="263" y="471"/>
                  </a:cubicBezTo>
                  <a:cubicBezTo>
                    <a:pt x="262" y="482"/>
                    <a:pt x="262" y="482"/>
                    <a:pt x="262" y="482"/>
                  </a:cubicBezTo>
                  <a:cubicBezTo>
                    <a:pt x="268" y="483"/>
                    <a:pt x="273" y="483"/>
                    <a:pt x="279" y="483"/>
                  </a:cubicBezTo>
                  <a:cubicBezTo>
                    <a:pt x="279" y="483"/>
                    <a:pt x="279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1" y="489"/>
                    <a:pt x="263" y="488"/>
                    <a:pt x="256" y="488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2"/>
                    <a:pt x="256" y="482"/>
                    <a:pt x="256" y="482"/>
                  </a:cubicBezTo>
                  <a:cubicBezTo>
                    <a:pt x="258" y="467"/>
                    <a:pt x="258" y="467"/>
                    <a:pt x="258" y="467"/>
                  </a:cubicBezTo>
                  <a:cubicBezTo>
                    <a:pt x="251" y="466"/>
                    <a:pt x="245" y="465"/>
                    <a:pt x="238" y="464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38" y="469"/>
                    <a:pt x="240" y="469"/>
                    <a:pt x="241" y="469"/>
                  </a:cubicBezTo>
                  <a:cubicBezTo>
                    <a:pt x="242" y="469"/>
                    <a:pt x="243" y="469"/>
                    <a:pt x="244" y="470"/>
                  </a:cubicBezTo>
                  <a:cubicBezTo>
                    <a:pt x="246" y="470"/>
                    <a:pt x="248" y="470"/>
                    <a:pt x="250" y="470"/>
                  </a:cubicBezTo>
                  <a:cubicBezTo>
                    <a:pt x="248" y="481"/>
                    <a:pt x="248" y="481"/>
                    <a:pt x="248" y="481"/>
                  </a:cubicBezTo>
                  <a:cubicBezTo>
                    <a:pt x="248" y="485"/>
                    <a:pt x="248" y="485"/>
                    <a:pt x="248" y="485"/>
                  </a:cubicBezTo>
                  <a:cubicBezTo>
                    <a:pt x="247" y="487"/>
                    <a:pt x="247" y="487"/>
                    <a:pt x="247" y="487"/>
                  </a:cubicBezTo>
                  <a:cubicBezTo>
                    <a:pt x="236" y="485"/>
                    <a:pt x="225" y="483"/>
                    <a:pt x="215" y="480"/>
                  </a:cubicBezTo>
                  <a:cubicBezTo>
                    <a:pt x="215" y="478"/>
                    <a:pt x="215" y="478"/>
                    <a:pt x="215" y="478"/>
                  </a:cubicBezTo>
                  <a:cubicBezTo>
                    <a:pt x="216" y="477"/>
                    <a:pt x="216" y="477"/>
                    <a:pt x="216" y="477"/>
                  </a:cubicBezTo>
                  <a:cubicBezTo>
                    <a:pt x="216" y="474"/>
                    <a:pt x="216" y="474"/>
                    <a:pt x="216" y="474"/>
                  </a:cubicBezTo>
                  <a:cubicBezTo>
                    <a:pt x="220" y="459"/>
                    <a:pt x="220" y="459"/>
                    <a:pt x="220" y="459"/>
                  </a:cubicBezTo>
                  <a:cubicBezTo>
                    <a:pt x="214" y="458"/>
                    <a:pt x="208" y="456"/>
                    <a:pt x="202" y="453"/>
                  </a:cubicBezTo>
                  <a:cubicBezTo>
                    <a:pt x="200" y="458"/>
                    <a:pt x="200" y="458"/>
                    <a:pt x="200" y="458"/>
                  </a:cubicBezTo>
                  <a:cubicBezTo>
                    <a:pt x="201" y="458"/>
                    <a:pt x="202" y="459"/>
                    <a:pt x="203" y="459"/>
                  </a:cubicBezTo>
                  <a:cubicBezTo>
                    <a:pt x="204" y="459"/>
                    <a:pt x="205" y="460"/>
                    <a:pt x="206" y="460"/>
                  </a:cubicBezTo>
                  <a:cubicBezTo>
                    <a:pt x="208" y="461"/>
                    <a:pt x="210" y="461"/>
                    <a:pt x="212" y="462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7"/>
                    <a:pt x="207" y="477"/>
                    <a:pt x="207" y="477"/>
                  </a:cubicBezTo>
                  <a:cubicBezTo>
                    <a:pt x="196" y="474"/>
                    <a:pt x="186" y="470"/>
                    <a:pt x="176" y="465"/>
                  </a:cubicBezTo>
                  <a:cubicBezTo>
                    <a:pt x="177" y="462"/>
                    <a:pt x="177" y="462"/>
                    <a:pt x="177" y="462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85" y="446"/>
                    <a:pt x="185" y="446"/>
                    <a:pt x="185" y="446"/>
                  </a:cubicBezTo>
                  <a:cubicBezTo>
                    <a:pt x="179" y="443"/>
                    <a:pt x="173" y="440"/>
                    <a:pt x="168" y="437"/>
                  </a:cubicBezTo>
                  <a:cubicBezTo>
                    <a:pt x="165" y="441"/>
                    <a:pt x="165" y="441"/>
                    <a:pt x="165" y="441"/>
                  </a:cubicBezTo>
                  <a:cubicBezTo>
                    <a:pt x="166" y="441"/>
                    <a:pt x="167" y="442"/>
                    <a:pt x="168" y="443"/>
                  </a:cubicBezTo>
                  <a:cubicBezTo>
                    <a:pt x="169" y="443"/>
                    <a:pt x="170" y="444"/>
                    <a:pt x="171" y="444"/>
                  </a:cubicBezTo>
                  <a:cubicBezTo>
                    <a:pt x="173" y="445"/>
                    <a:pt x="174" y="446"/>
                    <a:pt x="176" y="447"/>
                  </a:cubicBezTo>
                  <a:cubicBezTo>
                    <a:pt x="171" y="456"/>
                    <a:pt x="171" y="456"/>
                    <a:pt x="171" y="456"/>
                  </a:cubicBezTo>
                  <a:cubicBezTo>
                    <a:pt x="169" y="460"/>
                    <a:pt x="169" y="460"/>
                    <a:pt x="169" y="460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58" y="456"/>
                    <a:pt x="149" y="450"/>
                    <a:pt x="140" y="444"/>
                  </a:cubicBezTo>
                  <a:cubicBezTo>
                    <a:pt x="141" y="442"/>
                    <a:pt x="141" y="442"/>
                    <a:pt x="141" y="442"/>
                  </a:cubicBezTo>
                  <a:cubicBezTo>
                    <a:pt x="152" y="427"/>
                    <a:pt x="152" y="427"/>
                    <a:pt x="152" y="427"/>
                  </a:cubicBezTo>
                  <a:cubicBezTo>
                    <a:pt x="147" y="423"/>
                    <a:pt x="142" y="419"/>
                    <a:pt x="137" y="415"/>
                  </a:cubicBezTo>
                  <a:cubicBezTo>
                    <a:pt x="134" y="418"/>
                    <a:pt x="134" y="418"/>
                    <a:pt x="134" y="418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7" y="421"/>
                    <a:pt x="138" y="422"/>
                    <a:pt x="139" y="422"/>
                  </a:cubicBezTo>
                  <a:cubicBezTo>
                    <a:pt x="140" y="424"/>
                    <a:pt x="142" y="425"/>
                    <a:pt x="143" y="42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5"/>
                    <a:pt x="136" y="435"/>
                    <a:pt x="136" y="435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3" y="439"/>
                    <a:pt x="133" y="439"/>
                    <a:pt x="133" y="439"/>
                  </a:cubicBezTo>
                  <a:cubicBezTo>
                    <a:pt x="124" y="432"/>
                    <a:pt x="116" y="425"/>
                    <a:pt x="108" y="417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2" y="413"/>
                    <a:pt x="112" y="413"/>
                    <a:pt x="112" y="413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19" y="397"/>
                    <a:pt x="115" y="392"/>
                    <a:pt x="110" y="387"/>
                  </a:cubicBezTo>
                  <a:cubicBezTo>
                    <a:pt x="107" y="390"/>
                    <a:pt x="107" y="390"/>
                    <a:pt x="107" y="390"/>
                  </a:cubicBezTo>
                  <a:cubicBezTo>
                    <a:pt x="107" y="391"/>
                    <a:pt x="108" y="392"/>
                    <a:pt x="109" y="393"/>
                  </a:cubicBezTo>
                  <a:cubicBezTo>
                    <a:pt x="110" y="394"/>
                    <a:pt x="110" y="395"/>
                    <a:pt x="111" y="395"/>
                  </a:cubicBezTo>
                  <a:cubicBezTo>
                    <a:pt x="112" y="397"/>
                    <a:pt x="114" y="398"/>
                    <a:pt x="115" y="400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3" y="411"/>
                    <a:pt x="103" y="411"/>
                    <a:pt x="103" y="411"/>
                  </a:cubicBezTo>
                  <a:cubicBezTo>
                    <a:pt x="95" y="402"/>
                    <a:pt x="88" y="394"/>
                    <a:pt x="82" y="385"/>
                  </a:cubicBezTo>
                  <a:cubicBezTo>
                    <a:pt x="84" y="383"/>
                    <a:pt x="84" y="383"/>
                    <a:pt x="84" y="383"/>
                  </a:cubicBezTo>
                  <a:cubicBezTo>
                    <a:pt x="87" y="381"/>
                    <a:pt x="87" y="381"/>
                    <a:pt x="87" y="381"/>
                  </a:cubicBezTo>
                  <a:cubicBezTo>
                    <a:pt x="98" y="373"/>
                    <a:pt x="98" y="373"/>
                    <a:pt x="98" y="373"/>
                  </a:cubicBezTo>
                  <a:cubicBezTo>
                    <a:pt x="99" y="372"/>
                    <a:pt x="99" y="372"/>
                    <a:pt x="99" y="372"/>
                  </a:cubicBezTo>
                  <a:cubicBezTo>
                    <a:pt x="96" y="367"/>
                    <a:pt x="92" y="362"/>
                    <a:pt x="89" y="356"/>
                  </a:cubicBezTo>
                  <a:cubicBezTo>
                    <a:pt x="85" y="358"/>
                    <a:pt x="85" y="358"/>
                    <a:pt x="85" y="358"/>
                  </a:cubicBezTo>
                  <a:cubicBezTo>
                    <a:pt x="85" y="359"/>
                    <a:pt x="86" y="360"/>
                    <a:pt x="87" y="361"/>
                  </a:cubicBezTo>
                  <a:cubicBezTo>
                    <a:pt x="87" y="362"/>
                    <a:pt x="88" y="363"/>
                    <a:pt x="88" y="364"/>
                  </a:cubicBezTo>
                  <a:cubicBezTo>
                    <a:pt x="89" y="366"/>
                    <a:pt x="90" y="367"/>
                    <a:pt x="91" y="369"/>
                  </a:cubicBezTo>
                  <a:cubicBezTo>
                    <a:pt x="82" y="374"/>
                    <a:pt x="82" y="374"/>
                    <a:pt x="82" y="374"/>
                  </a:cubicBezTo>
                  <a:cubicBezTo>
                    <a:pt x="79" y="376"/>
                    <a:pt x="79" y="376"/>
                    <a:pt x="79" y="376"/>
                  </a:cubicBezTo>
                  <a:cubicBezTo>
                    <a:pt x="77" y="377"/>
                    <a:pt x="77" y="377"/>
                    <a:pt x="77" y="377"/>
                  </a:cubicBezTo>
                  <a:cubicBezTo>
                    <a:pt x="71" y="368"/>
                    <a:pt x="66" y="358"/>
                    <a:pt x="62" y="348"/>
                  </a:cubicBezTo>
                  <a:cubicBezTo>
                    <a:pt x="64" y="347"/>
                    <a:pt x="64" y="347"/>
                    <a:pt x="64" y="347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81" y="339"/>
                    <a:pt x="81" y="339"/>
                    <a:pt x="81" y="339"/>
                  </a:cubicBezTo>
                  <a:cubicBezTo>
                    <a:pt x="78" y="333"/>
                    <a:pt x="76" y="327"/>
                    <a:pt x="74" y="321"/>
                  </a:cubicBezTo>
                  <a:cubicBezTo>
                    <a:pt x="69" y="323"/>
                    <a:pt x="69" y="323"/>
                    <a:pt x="69" y="323"/>
                  </a:cubicBezTo>
                  <a:cubicBezTo>
                    <a:pt x="69" y="324"/>
                    <a:pt x="70" y="325"/>
                    <a:pt x="70" y="326"/>
                  </a:cubicBezTo>
                  <a:cubicBezTo>
                    <a:pt x="71" y="327"/>
                    <a:pt x="71" y="328"/>
                    <a:pt x="71" y="329"/>
                  </a:cubicBezTo>
                  <a:cubicBezTo>
                    <a:pt x="72" y="331"/>
                    <a:pt x="73" y="333"/>
                    <a:pt x="73" y="334"/>
                  </a:cubicBezTo>
                  <a:cubicBezTo>
                    <a:pt x="63" y="338"/>
                    <a:pt x="63" y="338"/>
                    <a:pt x="63" y="338"/>
                  </a:cubicBezTo>
                  <a:cubicBezTo>
                    <a:pt x="60" y="340"/>
                    <a:pt x="60" y="340"/>
                    <a:pt x="60" y="340"/>
                  </a:cubicBezTo>
                  <a:cubicBezTo>
                    <a:pt x="58" y="340"/>
                    <a:pt x="58" y="340"/>
                    <a:pt x="58" y="340"/>
                  </a:cubicBezTo>
                  <a:cubicBezTo>
                    <a:pt x="54" y="330"/>
                    <a:pt x="51" y="320"/>
                    <a:pt x="48" y="309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51" y="308"/>
                    <a:pt x="51" y="308"/>
                    <a:pt x="51" y="308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68" y="303"/>
                    <a:pt x="68" y="303"/>
                    <a:pt x="68" y="303"/>
                  </a:cubicBezTo>
                  <a:cubicBezTo>
                    <a:pt x="67" y="297"/>
                    <a:pt x="65" y="291"/>
                    <a:pt x="64" y="284"/>
                  </a:cubicBezTo>
                  <a:cubicBezTo>
                    <a:pt x="60" y="285"/>
                    <a:pt x="60" y="285"/>
                    <a:pt x="60" y="285"/>
                  </a:cubicBezTo>
                  <a:cubicBezTo>
                    <a:pt x="60" y="286"/>
                    <a:pt x="60" y="287"/>
                    <a:pt x="60" y="288"/>
                  </a:cubicBezTo>
                  <a:cubicBezTo>
                    <a:pt x="60" y="290"/>
                    <a:pt x="61" y="291"/>
                    <a:pt x="61" y="292"/>
                  </a:cubicBezTo>
                  <a:cubicBezTo>
                    <a:pt x="61" y="294"/>
                    <a:pt x="62" y="295"/>
                    <a:pt x="62" y="297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4" y="290"/>
                    <a:pt x="42" y="279"/>
                    <a:pt x="41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62" y="266"/>
                    <a:pt x="62" y="266"/>
                    <a:pt x="62" y="266"/>
                  </a:cubicBezTo>
                  <a:cubicBezTo>
                    <a:pt x="62" y="261"/>
                    <a:pt x="62" y="255"/>
                    <a:pt x="62" y="250"/>
                  </a:cubicBezTo>
                  <a:cubicBezTo>
                    <a:pt x="62" y="249"/>
                    <a:pt x="62" y="248"/>
                    <a:pt x="62" y="247"/>
                  </a:cubicBezTo>
                  <a:cubicBezTo>
                    <a:pt x="57" y="246"/>
                    <a:pt x="57" y="246"/>
                    <a:pt x="57" y="246"/>
                  </a:cubicBezTo>
                  <a:cubicBezTo>
                    <a:pt x="57" y="248"/>
                    <a:pt x="57" y="249"/>
                    <a:pt x="57" y="250"/>
                  </a:cubicBezTo>
                  <a:cubicBezTo>
                    <a:pt x="57" y="251"/>
                    <a:pt x="57" y="252"/>
                    <a:pt x="57" y="253"/>
                  </a:cubicBezTo>
                  <a:cubicBezTo>
                    <a:pt x="57" y="255"/>
                    <a:pt x="57" y="257"/>
                    <a:pt x="57" y="259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3" y="259"/>
                    <a:pt x="43" y="259"/>
                    <a:pt x="43" y="259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6"/>
                    <a:pt x="40" y="253"/>
                    <a:pt x="40" y="250"/>
                  </a:cubicBezTo>
                  <a:cubicBezTo>
                    <a:pt x="40" y="242"/>
                    <a:pt x="41" y="234"/>
                    <a:pt x="42" y="226"/>
                  </a:cubicBezTo>
                  <a:cubicBezTo>
                    <a:pt x="44" y="226"/>
                    <a:pt x="44" y="226"/>
                    <a:pt x="44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7" y="227"/>
                    <a:pt x="47" y="227"/>
                    <a:pt x="47" y="227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2"/>
                    <a:pt x="64" y="215"/>
                    <a:pt x="65" y="209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9"/>
                    <a:pt x="60" y="210"/>
                    <a:pt x="60" y="211"/>
                  </a:cubicBezTo>
                  <a:cubicBezTo>
                    <a:pt x="60" y="212"/>
                    <a:pt x="60" y="213"/>
                    <a:pt x="60" y="215"/>
                  </a:cubicBezTo>
                  <a:cubicBezTo>
                    <a:pt x="59" y="216"/>
                    <a:pt x="59" y="218"/>
                    <a:pt x="59" y="220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3" y="218"/>
                    <a:pt x="43" y="218"/>
                    <a:pt x="43" y="218"/>
                  </a:cubicBezTo>
                  <a:cubicBezTo>
                    <a:pt x="44" y="207"/>
                    <a:pt x="46" y="196"/>
                    <a:pt x="49" y="185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5" y="187"/>
                    <a:pt x="55" y="187"/>
                    <a:pt x="55" y="187"/>
                  </a:cubicBezTo>
                  <a:cubicBezTo>
                    <a:pt x="70" y="191"/>
                    <a:pt x="70" y="191"/>
                    <a:pt x="70" y="191"/>
                  </a:cubicBezTo>
                  <a:cubicBezTo>
                    <a:pt x="71" y="184"/>
                    <a:pt x="73" y="178"/>
                    <a:pt x="76" y="172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1" y="172"/>
                    <a:pt x="71" y="173"/>
                    <a:pt x="70" y="174"/>
                  </a:cubicBezTo>
                  <a:cubicBezTo>
                    <a:pt x="70" y="175"/>
                    <a:pt x="69" y="176"/>
                    <a:pt x="69" y="177"/>
                  </a:cubicBezTo>
                  <a:cubicBezTo>
                    <a:pt x="68" y="179"/>
                    <a:pt x="68" y="180"/>
                    <a:pt x="67" y="182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2" y="177"/>
                    <a:pt x="52" y="177"/>
                    <a:pt x="52" y="177"/>
                  </a:cubicBezTo>
                  <a:cubicBezTo>
                    <a:pt x="55" y="166"/>
                    <a:pt x="59" y="156"/>
                    <a:pt x="64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6" y="149"/>
                    <a:pt x="89" y="144"/>
                    <a:pt x="92" y="138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7"/>
                    <a:pt x="87" y="138"/>
                    <a:pt x="87" y="139"/>
                  </a:cubicBezTo>
                  <a:cubicBezTo>
                    <a:pt x="86" y="139"/>
                    <a:pt x="85" y="140"/>
                    <a:pt x="85" y="141"/>
                  </a:cubicBezTo>
                  <a:cubicBezTo>
                    <a:pt x="84" y="143"/>
                    <a:pt x="83" y="145"/>
                    <a:pt x="82" y="146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73" y="129"/>
                    <a:pt x="79" y="119"/>
                    <a:pt x="85" y="110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06" y="117"/>
                    <a:pt x="110" y="112"/>
                    <a:pt x="115" y="107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0" y="105"/>
                    <a:pt x="110" y="106"/>
                    <a:pt x="109" y="107"/>
                  </a:cubicBezTo>
                  <a:cubicBezTo>
                    <a:pt x="108" y="108"/>
                    <a:pt x="107" y="108"/>
                    <a:pt x="107" y="109"/>
                  </a:cubicBezTo>
                  <a:cubicBezTo>
                    <a:pt x="105" y="111"/>
                    <a:pt x="104" y="112"/>
                    <a:pt x="103" y="114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7" y="95"/>
                    <a:pt x="105" y="87"/>
                    <a:pt x="112" y="79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27" y="94"/>
                    <a:pt x="127" y="94"/>
                    <a:pt x="127" y="94"/>
                  </a:cubicBezTo>
                  <a:cubicBezTo>
                    <a:pt x="132" y="89"/>
                    <a:pt x="137" y="85"/>
                    <a:pt x="142" y="81"/>
                  </a:cubicBezTo>
                  <a:cubicBezTo>
                    <a:pt x="139" y="77"/>
                    <a:pt x="139" y="77"/>
                    <a:pt x="139" y="77"/>
                  </a:cubicBezTo>
                  <a:cubicBezTo>
                    <a:pt x="138" y="78"/>
                    <a:pt x="137" y="79"/>
                    <a:pt x="136" y="79"/>
                  </a:cubicBezTo>
                  <a:cubicBezTo>
                    <a:pt x="135" y="80"/>
                    <a:pt x="135" y="81"/>
                    <a:pt x="134" y="82"/>
                  </a:cubicBezTo>
                  <a:cubicBezTo>
                    <a:pt x="132" y="83"/>
                    <a:pt x="131" y="84"/>
                    <a:pt x="129" y="85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7" y="66"/>
                    <a:pt x="135" y="59"/>
                    <a:pt x="145" y="52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62" y="66"/>
                    <a:pt x="168" y="63"/>
                    <a:pt x="173" y="60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70" y="56"/>
                    <a:pt x="169" y="56"/>
                    <a:pt x="168" y="57"/>
                  </a:cubicBezTo>
                  <a:cubicBezTo>
                    <a:pt x="167" y="58"/>
                    <a:pt x="166" y="58"/>
                    <a:pt x="165" y="59"/>
                  </a:cubicBezTo>
                  <a:cubicBezTo>
                    <a:pt x="164" y="60"/>
                    <a:pt x="162" y="61"/>
                    <a:pt x="160" y="62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61" y="42"/>
                    <a:pt x="171" y="37"/>
                    <a:pt x="181" y="32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6" y="49"/>
                    <a:pt x="202" y="46"/>
                    <a:pt x="208" y="44"/>
                  </a:cubicBezTo>
                  <a:cubicBezTo>
                    <a:pt x="206" y="40"/>
                    <a:pt x="206" y="40"/>
                    <a:pt x="206" y="40"/>
                  </a:cubicBezTo>
                  <a:cubicBezTo>
                    <a:pt x="205" y="40"/>
                    <a:pt x="204" y="40"/>
                    <a:pt x="203" y="41"/>
                  </a:cubicBezTo>
                  <a:cubicBezTo>
                    <a:pt x="202" y="41"/>
                    <a:pt x="201" y="41"/>
                    <a:pt x="200" y="42"/>
                  </a:cubicBezTo>
                  <a:cubicBezTo>
                    <a:pt x="198" y="43"/>
                    <a:pt x="197" y="43"/>
                    <a:pt x="195" y="44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89" y="29"/>
                    <a:pt x="189" y="29"/>
                    <a:pt x="189" y="29"/>
                  </a:cubicBezTo>
                  <a:cubicBezTo>
                    <a:pt x="199" y="24"/>
                    <a:pt x="209" y="21"/>
                    <a:pt x="220" y="18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32" y="37"/>
                    <a:pt x="238" y="36"/>
                    <a:pt x="245" y="35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43" y="30"/>
                    <a:pt x="242" y="30"/>
                    <a:pt x="241" y="31"/>
                  </a:cubicBezTo>
                  <a:cubicBezTo>
                    <a:pt x="240" y="31"/>
                    <a:pt x="238" y="31"/>
                    <a:pt x="237" y="31"/>
                  </a:cubicBezTo>
                  <a:cubicBezTo>
                    <a:pt x="236" y="32"/>
                    <a:pt x="234" y="32"/>
                    <a:pt x="232" y="32"/>
                  </a:cubicBezTo>
                  <a:cubicBezTo>
                    <a:pt x="230" y="22"/>
                    <a:pt x="230" y="22"/>
                    <a:pt x="230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39" y="14"/>
                    <a:pt x="250" y="12"/>
                    <a:pt x="261" y="12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7"/>
                    <a:pt x="262" y="17"/>
                    <a:pt x="262" y="17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9" y="32"/>
                    <a:pt x="274" y="32"/>
                    <a:pt x="279" y="32"/>
                  </a:cubicBezTo>
                  <a:cubicBezTo>
                    <a:pt x="279" y="32"/>
                    <a:pt x="279" y="32"/>
                    <a:pt x="279" y="32"/>
                  </a:cubicBezTo>
                  <a:close/>
                  <a:moveTo>
                    <a:pt x="279" y="462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76" y="462"/>
                    <a:pt x="274" y="462"/>
                    <a:pt x="271" y="462"/>
                  </a:cubicBezTo>
                  <a:cubicBezTo>
                    <a:pt x="271" y="464"/>
                    <a:pt x="271" y="464"/>
                    <a:pt x="271" y="464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8"/>
                    <a:pt x="270" y="478"/>
                    <a:pt x="270" y="478"/>
                  </a:cubicBezTo>
                  <a:cubicBezTo>
                    <a:pt x="272" y="478"/>
                    <a:pt x="274" y="478"/>
                    <a:pt x="276" y="478"/>
                  </a:cubicBezTo>
                  <a:cubicBezTo>
                    <a:pt x="277" y="478"/>
                    <a:pt x="278" y="478"/>
                    <a:pt x="279" y="478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8" y="472"/>
                    <a:pt x="277" y="472"/>
                    <a:pt x="276" y="472"/>
                  </a:cubicBezTo>
                  <a:cubicBezTo>
                    <a:pt x="276" y="468"/>
                    <a:pt x="276" y="468"/>
                    <a:pt x="276" y="468"/>
                  </a:cubicBezTo>
                  <a:cubicBezTo>
                    <a:pt x="277" y="468"/>
                    <a:pt x="278" y="468"/>
                    <a:pt x="279" y="468"/>
                  </a:cubicBezTo>
                  <a:cubicBezTo>
                    <a:pt x="279" y="468"/>
                    <a:pt x="279" y="468"/>
                    <a:pt x="279" y="468"/>
                  </a:cubicBezTo>
                  <a:cubicBezTo>
                    <a:pt x="279" y="462"/>
                    <a:pt x="279" y="462"/>
                    <a:pt x="279" y="462"/>
                  </a:cubicBezTo>
                  <a:close/>
                  <a:moveTo>
                    <a:pt x="141" y="442"/>
                  </a:moveTo>
                  <a:cubicBezTo>
                    <a:pt x="141" y="442"/>
                    <a:pt x="141" y="442"/>
                    <a:pt x="141" y="4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1806">
              <a:extLst>
                <a:ext uri="{FF2B5EF4-FFF2-40B4-BE49-F238E27FC236}">
                  <a16:creationId xmlns:a16="http://schemas.microsoft.com/office/drawing/2014/main" id="{C6A60DCF-7496-4729-80A1-E08DC4CBFE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73"/>
              <a:ext cx="51" cy="50"/>
            </a:xfrm>
            <a:custGeom>
              <a:avLst/>
              <a:gdLst>
                <a:gd name="T0" fmla="*/ 34 w 44"/>
                <a:gd name="T1" fmla="*/ 5 h 43"/>
                <a:gd name="T2" fmla="*/ 34 w 44"/>
                <a:gd name="T3" fmla="*/ 28 h 43"/>
                <a:gd name="T4" fmla="*/ 41 w 44"/>
                <a:gd name="T5" fmla="*/ 15 h 43"/>
                <a:gd name="T6" fmla="*/ 35 w 44"/>
                <a:gd name="T7" fmla="*/ 17 h 43"/>
                <a:gd name="T8" fmla="*/ 34 w 44"/>
                <a:gd name="T9" fmla="*/ 11 h 43"/>
                <a:gd name="T10" fmla="*/ 34 w 44"/>
                <a:gd name="T11" fmla="*/ 35 h 43"/>
                <a:gd name="T12" fmla="*/ 32 w 44"/>
                <a:gd name="T13" fmla="*/ 14 h 43"/>
                <a:gd name="T14" fmla="*/ 34 w 44"/>
                <a:gd name="T15" fmla="*/ 21 h 43"/>
                <a:gd name="T16" fmla="*/ 29 w 44"/>
                <a:gd name="T17" fmla="*/ 22 h 43"/>
                <a:gd name="T18" fmla="*/ 30 w 44"/>
                <a:gd name="T19" fmla="*/ 32 h 43"/>
                <a:gd name="T20" fmla="*/ 29 w 44"/>
                <a:gd name="T21" fmla="*/ 7 h 43"/>
                <a:gd name="T22" fmla="*/ 29 w 44"/>
                <a:gd name="T23" fmla="*/ 2 h 43"/>
                <a:gd name="T24" fmla="*/ 28 w 44"/>
                <a:gd name="T25" fmla="*/ 8 h 43"/>
                <a:gd name="T26" fmla="*/ 27 w 44"/>
                <a:gd name="T27" fmla="*/ 12 h 43"/>
                <a:gd name="T28" fmla="*/ 27 w 44"/>
                <a:gd name="T29" fmla="*/ 18 h 43"/>
                <a:gd name="T30" fmla="*/ 29 w 44"/>
                <a:gd name="T31" fmla="*/ 38 h 43"/>
                <a:gd name="T32" fmla="*/ 28 w 44"/>
                <a:gd name="T33" fmla="*/ 22 h 43"/>
                <a:gd name="T34" fmla="*/ 27 w 44"/>
                <a:gd name="T35" fmla="*/ 4 h 43"/>
                <a:gd name="T36" fmla="*/ 27 w 44"/>
                <a:gd name="T37" fmla="*/ 15 h 43"/>
                <a:gd name="T38" fmla="*/ 27 w 44"/>
                <a:gd name="T39" fmla="*/ 18 h 43"/>
                <a:gd name="T40" fmla="*/ 27 w 44"/>
                <a:gd name="T41" fmla="*/ 32 h 43"/>
                <a:gd name="T42" fmla="*/ 27 w 44"/>
                <a:gd name="T43" fmla="*/ 37 h 43"/>
                <a:gd name="T44" fmla="*/ 27 w 44"/>
                <a:gd name="T45" fmla="*/ 42 h 43"/>
                <a:gd name="T46" fmla="*/ 22 w 44"/>
                <a:gd name="T47" fmla="*/ 15 h 43"/>
                <a:gd name="T48" fmla="*/ 27 w 44"/>
                <a:gd name="T49" fmla="*/ 17 h 43"/>
                <a:gd name="T50" fmla="*/ 27 w 44"/>
                <a:gd name="T51" fmla="*/ 22 h 43"/>
                <a:gd name="T52" fmla="*/ 26 w 44"/>
                <a:gd name="T53" fmla="*/ 35 h 43"/>
                <a:gd name="T54" fmla="*/ 24 w 44"/>
                <a:gd name="T55" fmla="*/ 38 h 43"/>
                <a:gd name="T56" fmla="*/ 22 w 44"/>
                <a:gd name="T57" fmla="*/ 28 h 43"/>
                <a:gd name="T58" fmla="*/ 22 w 44"/>
                <a:gd name="T59" fmla="*/ 13 h 43"/>
                <a:gd name="T60" fmla="*/ 22 w 44"/>
                <a:gd name="T61" fmla="*/ 13 h 43"/>
                <a:gd name="T62" fmla="*/ 22 w 44"/>
                <a:gd name="T63" fmla="*/ 15 h 43"/>
                <a:gd name="T64" fmla="*/ 22 w 44"/>
                <a:gd name="T65" fmla="*/ 28 h 43"/>
                <a:gd name="T66" fmla="*/ 22 w 44"/>
                <a:gd name="T67" fmla="*/ 34 h 43"/>
                <a:gd name="T68" fmla="*/ 16 w 44"/>
                <a:gd name="T69" fmla="*/ 39 h 43"/>
                <a:gd name="T70" fmla="*/ 16 w 44"/>
                <a:gd name="T71" fmla="*/ 18 h 43"/>
                <a:gd name="T72" fmla="*/ 20 w 44"/>
                <a:gd name="T73" fmla="*/ 16 h 43"/>
                <a:gd name="T74" fmla="*/ 16 w 44"/>
                <a:gd name="T75" fmla="*/ 26 h 43"/>
                <a:gd name="T76" fmla="*/ 19 w 44"/>
                <a:gd name="T77" fmla="*/ 32 h 43"/>
                <a:gd name="T78" fmla="*/ 19 w 44"/>
                <a:gd name="T79" fmla="*/ 36 h 43"/>
                <a:gd name="T80" fmla="*/ 19 w 44"/>
                <a:gd name="T81" fmla="*/ 6 h 43"/>
                <a:gd name="T82" fmla="*/ 21 w 44"/>
                <a:gd name="T83" fmla="*/ 10 h 43"/>
                <a:gd name="T84" fmla="*/ 16 w 44"/>
                <a:gd name="T85" fmla="*/ 6 h 43"/>
                <a:gd name="T86" fmla="*/ 16 w 44"/>
                <a:gd name="T87" fmla="*/ 11 h 43"/>
                <a:gd name="T88" fmla="*/ 16 w 44"/>
                <a:gd name="T89" fmla="*/ 25 h 43"/>
                <a:gd name="T90" fmla="*/ 16 w 44"/>
                <a:gd name="T91" fmla="*/ 27 h 43"/>
                <a:gd name="T92" fmla="*/ 16 w 44"/>
                <a:gd name="T93" fmla="*/ 1 h 43"/>
                <a:gd name="T94" fmla="*/ 16 w 44"/>
                <a:gd name="T95" fmla="*/ 10 h 43"/>
                <a:gd name="T96" fmla="*/ 16 w 44"/>
                <a:gd name="T97" fmla="*/ 22 h 43"/>
                <a:gd name="T98" fmla="*/ 16 w 44"/>
                <a:gd name="T99" fmla="*/ 25 h 43"/>
                <a:gd name="T100" fmla="*/ 16 w 44"/>
                <a:gd name="T101" fmla="*/ 31 h 43"/>
                <a:gd name="T102" fmla="*/ 15 w 44"/>
                <a:gd name="T103" fmla="*/ 35 h 43"/>
                <a:gd name="T104" fmla="*/ 13 w 44"/>
                <a:gd name="T105" fmla="*/ 9 h 43"/>
                <a:gd name="T106" fmla="*/ 14 w 44"/>
                <a:gd name="T107" fmla="*/ 9 h 43"/>
                <a:gd name="T108" fmla="*/ 9 w 44"/>
                <a:gd name="T109" fmla="*/ 19 h 43"/>
                <a:gd name="T110" fmla="*/ 11 w 44"/>
                <a:gd name="T111" fmla="*/ 9 h 43"/>
                <a:gd name="T112" fmla="*/ 8 w 44"/>
                <a:gd name="T113" fmla="*/ 26 h 43"/>
                <a:gd name="T114" fmla="*/ 7 w 44"/>
                <a:gd name="T115" fmla="*/ 24 h 43"/>
                <a:gd name="T116" fmla="*/ 14 w 44"/>
                <a:gd name="T117" fmla="*/ 40 h 43"/>
                <a:gd name="T118" fmla="*/ 12 w 44"/>
                <a:gd name="T1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5" y="5"/>
                    <a:pt x="36" y="7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4" y="16"/>
                    <a:pt x="43" y="21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4"/>
                    <a:pt x="39" y="24"/>
                    <a:pt x="38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1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0" y="29"/>
                  </a:cubicBezTo>
                  <a:cubicBezTo>
                    <a:pt x="40" y="27"/>
                    <a:pt x="38" y="25"/>
                    <a:pt x="36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1"/>
                    <a:pt x="35" y="10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0" y="28"/>
                    <a:pt x="39" y="25"/>
                    <a:pt x="36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8" y="26"/>
                    <a:pt x="40" y="28"/>
                    <a:pt x="39" y="31"/>
                  </a:cubicBezTo>
                  <a:cubicBezTo>
                    <a:pt x="38" y="33"/>
                    <a:pt x="36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4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7" y="31"/>
                    <a:pt x="37" y="29"/>
                    <a:pt x="36" y="28"/>
                  </a:cubicBezTo>
                  <a:cubicBezTo>
                    <a:pt x="36" y="28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5" y="30"/>
                    <a:pt x="35" y="30"/>
                  </a:cubicBezTo>
                  <a:cubicBezTo>
                    <a:pt x="34" y="30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9"/>
                  </a:cubicBezTo>
                  <a:cubicBezTo>
                    <a:pt x="36" y="29"/>
                    <a:pt x="36" y="31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3"/>
                    <a:pt x="36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3"/>
                    <a:pt x="39" y="14"/>
                    <a:pt x="40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6" y="16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8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8"/>
                    <a:pt x="35" y="17"/>
                  </a:cubicBezTo>
                  <a:cubicBezTo>
                    <a:pt x="35" y="17"/>
                    <a:pt x="36" y="16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8" y="18"/>
                    <a:pt x="38" y="19"/>
                  </a:cubicBezTo>
                  <a:cubicBezTo>
                    <a:pt x="37" y="21"/>
                    <a:pt x="35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4" y="13"/>
                    <a:pt x="35" y="12"/>
                    <a:pt x="35" y="12"/>
                  </a:cubicBezTo>
                  <a:cubicBezTo>
                    <a:pt x="36" y="9"/>
                    <a:pt x="35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4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1" y="35"/>
                  </a:cubicBezTo>
                  <a:cubicBezTo>
                    <a:pt x="32" y="37"/>
                    <a:pt x="31" y="39"/>
                    <a:pt x="30" y="40"/>
                  </a:cubicBezTo>
                  <a:cubicBezTo>
                    <a:pt x="30" y="40"/>
                    <a:pt x="30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2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3" y="5"/>
                    <a:pt x="32" y="4"/>
                    <a:pt x="31" y="4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2" y="5"/>
                    <a:pt x="33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1" y="17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2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1" y="21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0" y="27"/>
                    <a:pt x="31" y="29"/>
                  </a:cubicBezTo>
                  <a:cubicBezTo>
                    <a:pt x="32" y="31"/>
                    <a:pt x="33" y="32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8"/>
                    <a:pt x="31" y="26"/>
                    <a:pt x="32" y="24"/>
                  </a:cubicBezTo>
                  <a:cubicBezTo>
                    <a:pt x="31" y="24"/>
                    <a:pt x="30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2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2" y="25"/>
                    <a:pt x="31" y="27"/>
                    <a:pt x="31" y="29"/>
                  </a:cubicBezTo>
                  <a:cubicBezTo>
                    <a:pt x="32" y="30"/>
                    <a:pt x="32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3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3" y="34"/>
                    <a:pt x="33" y="34"/>
                    <a:pt x="32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0" y="34"/>
                    <a:pt x="31" y="34"/>
                    <a:pt x="32" y="35"/>
                  </a:cubicBezTo>
                  <a:cubicBezTo>
                    <a:pt x="32" y="35"/>
                    <a:pt x="33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39"/>
                  </a:moveTo>
                  <a:cubicBezTo>
                    <a:pt x="31" y="38"/>
                    <a:pt x="31" y="36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6"/>
                    <a:pt x="30" y="37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2" y="10"/>
                    <a:pt x="31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30" y="11"/>
                    <a:pt x="31" y="11"/>
                    <a:pt x="31" y="10"/>
                  </a:cubicBezTo>
                  <a:cubicBezTo>
                    <a:pt x="31" y="9"/>
                    <a:pt x="31" y="8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lnTo>
                    <a:pt x="29" y="12"/>
                  </a:lnTo>
                  <a:close/>
                  <a:moveTo>
                    <a:pt x="27" y="3"/>
                  </a:move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9" y="41"/>
                  </a:moveTo>
                  <a:cubicBezTo>
                    <a:pt x="29" y="41"/>
                    <a:pt x="28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9" y="41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3"/>
                    <a:pt x="28" y="4"/>
                    <a:pt x="27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7"/>
                    <a:pt x="28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8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19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1"/>
                  </a:moveTo>
                  <a:cubicBezTo>
                    <a:pt x="29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30" y="23"/>
                    <a:pt x="26" y="27"/>
                    <a:pt x="28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7" y="28"/>
                    <a:pt x="29" y="25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lose/>
                  <a:moveTo>
                    <a:pt x="29" y="34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4"/>
                    <a:pt x="29" y="34"/>
                  </a:cubicBezTo>
                  <a:cubicBezTo>
                    <a:pt x="29" y="34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38"/>
                  </a:moveTo>
                  <a:cubicBezTo>
                    <a:pt x="29" y="39"/>
                    <a:pt x="28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2"/>
                  </a:moveTo>
                  <a:cubicBezTo>
                    <a:pt x="28" y="32"/>
                    <a:pt x="28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6" y="28"/>
                    <a:pt x="30" y="23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25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7" y="24"/>
                    <a:pt x="27" y="25"/>
                  </a:cubicBezTo>
                  <a:close/>
                  <a:moveTo>
                    <a:pt x="27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7" y="20"/>
                    <a:pt x="27" y="20"/>
                    <a:pt x="27" y="19"/>
                  </a:cubicBezTo>
                  <a:lnTo>
                    <a:pt x="27" y="24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6"/>
                    <a:pt x="27" y="36"/>
                  </a:cubicBezTo>
                  <a:close/>
                  <a:moveTo>
                    <a:pt x="22" y="2"/>
                  </a:moveTo>
                  <a:cubicBezTo>
                    <a:pt x="22" y="2"/>
                    <a:pt x="23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4"/>
                    <a:pt x="25" y="5"/>
                  </a:cubicBezTo>
                  <a:cubicBezTo>
                    <a:pt x="25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6"/>
                    <a:pt x="25" y="7"/>
                  </a:cubicBezTo>
                  <a:cubicBezTo>
                    <a:pt x="24" y="6"/>
                    <a:pt x="24" y="4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7" y="42"/>
                  </a:moveTo>
                  <a:cubicBezTo>
                    <a:pt x="25" y="43"/>
                    <a:pt x="23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5" y="11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5" y="9"/>
                    <a:pt x="25" y="7"/>
                  </a:cubicBezTo>
                  <a:cubicBezTo>
                    <a:pt x="26" y="6"/>
                    <a:pt x="26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4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4" y="14"/>
                    <a:pt x="25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6" y="17"/>
                    <a:pt x="25" y="16"/>
                    <a:pt x="24" y="16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6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6" y="18"/>
                    <a:pt x="24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7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5" y="26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6" y="27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7"/>
                    <a:pt x="24" y="28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29"/>
                    <a:pt x="25" y="28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5" y="32"/>
                    <a:pt x="24" y="32"/>
                    <a:pt x="23" y="34"/>
                  </a:cubicBezTo>
                  <a:cubicBezTo>
                    <a:pt x="22" y="35"/>
                    <a:pt x="22" y="37"/>
                    <a:pt x="24" y="38"/>
                  </a:cubicBezTo>
                  <a:cubicBezTo>
                    <a:pt x="25" y="38"/>
                    <a:pt x="27" y="37"/>
                    <a:pt x="26" y="36"/>
                  </a:cubicBezTo>
                  <a:cubicBezTo>
                    <a:pt x="26" y="36"/>
                    <a:pt x="26" y="36"/>
                    <a:pt x="26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5" y="35"/>
                    <a:pt x="25" y="36"/>
                    <a:pt x="25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3" y="36"/>
                    <a:pt x="23" y="34"/>
                    <a:pt x="24" y="33"/>
                  </a:cubicBezTo>
                  <a:cubicBezTo>
                    <a:pt x="24" y="32"/>
                    <a:pt x="26" y="32"/>
                    <a:pt x="27" y="32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3"/>
                    <a:pt x="24" y="34"/>
                  </a:cubicBezTo>
                  <a:cubicBezTo>
                    <a:pt x="24" y="34"/>
                    <a:pt x="23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5" y="34"/>
                    <a:pt x="26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5" y="39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5" y="31"/>
                    <a:pt x="27" y="31"/>
                  </a:cubicBezTo>
                  <a:close/>
                  <a:moveTo>
                    <a:pt x="27" y="40"/>
                  </a:moveTo>
                  <a:cubicBezTo>
                    <a:pt x="25" y="41"/>
                    <a:pt x="23" y="41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8"/>
                  </a:moveTo>
                  <a:cubicBezTo>
                    <a:pt x="23" y="28"/>
                    <a:pt x="23" y="28"/>
                    <a:pt x="24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3" y="4"/>
                    <a:pt x="23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5"/>
                    <a:pt x="22" y="35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16" y="1"/>
                  </a:moveTo>
                  <a:cubicBezTo>
                    <a:pt x="18" y="0"/>
                    <a:pt x="20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1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22" y="42"/>
                  </a:moveTo>
                  <a:cubicBezTo>
                    <a:pt x="21" y="41"/>
                    <a:pt x="20" y="41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40"/>
                    <a:pt x="19" y="39"/>
                    <a:pt x="19" y="38"/>
                  </a:cubicBezTo>
                  <a:cubicBezTo>
                    <a:pt x="18" y="39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8" y="39"/>
                    <a:pt x="18" y="38"/>
                    <a:pt x="19" y="36"/>
                  </a:cubicBezTo>
                  <a:cubicBezTo>
                    <a:pt x="19" y="37"/>
                    <a:pt x="20" y="39"/>
                    <a:pt x="20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0" y="1"/>
                    <a:pt x="18" y="1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2"/>
                    <a:pt x="20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0" y="15"/>
                    <a:pt x="18" y="16"/>
                    <a:pt x="16" y="18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8" y="15"/>
                    <a:pt x="20" y="14"/>
                    <a:pt x="22" y="12"/>
                  </a:cubicBezTo>
                  <a:close/>
                  <a:moveTo>
                    <a:pt x="22" y="13"/>
                  </a:moveTo>
                  <a:cubicBezTo>
                    <a:pt x="20" y="15"/>
                    <a:pt x="18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9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6"/>
                    <a:pt x="20" y="16"/>
                  </a:cubicBezTo>
                  <a:cubicBezTo>
                    <a:pt x="19" y="16"/>
                    <a:pt x="17" y="17"/>
                    <a:pt x="16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19"/>
                    <a:pt x="18" y="17"/>
                    <a:pt x="20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19" y="28"/>
                    <a:pt x="17" y="26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5"/>
                    <a:pt x="19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19" y="28"/>
                    <a:pt x="18" y="27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8"/>
                  </a:cubicBezTo>
                  <a:cubicBezTo>
                    <a:pt x="18" y="27"/>
                    <a:pt x="17" y="27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8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8"/>
                    <a:pt x="20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9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3"/>
                    <a:pt x="18" y="32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1"/>
                    <a:pt x="18" y="31"/>
                    <a:pt x="19" y="32"/>
                  </a:cubicBezTo>
                  <a:cubicBezTo>
                    <a:pt x="19" y="31"/>
                    <a:pt x="20" y="30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1"/>
                    <a:pt x="20" y="32"/>
                    <a:pt x="19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39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16" y="39"/>
                  </a:moveTo>
                  <a:cubicBezTo>
                    <a:pt x="17" y="38"/>
                    <a:pt x="18" y="37"/>
                    <a:pt x="19" y="36"/>
                  </a:cubicBezTo>
                  <a:cubicBezTo>
                    <a:pt x="19" y="34"/>
                    <a:pt x="18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3"/>
                    <a:pt x="18" y="34"/>
                    <a:pt x="18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25"/>
                  </a:moveTo>
                  <a:cubicBezTo>
                    <a:pt x="17" y="25"/>
                    <a:pt x="17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20" y="11"/>
                    <a:pt x="21" y="9"/>
                  </a:cubicBezTo>
                  <a:cubicBezTo>
                    <a:pt x="21" y="8"/>
                    <a:pt x="21" y="6"/>
                    <a:pt x="19" y="5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0" y="9"/>
                    <a:pt x="20" y="10"/>
                  </a:cubicBezTo>
                  <a:cubicBezTo>
                    <a:pt x="19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9" y="10"/>
                    <a:pt x="19" y="9"/>
                  </a:cubicBezTo>
                  <a:cubicBezTo>
                    <a:pt x="20" y="9"/>
                    <a:pt x="20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8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18" y="12"/>
                    <a:pt x="16" y="1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8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lose/>
                  <a:moveTo>
                    <a:pt x="16" y="38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5" y="2"/>
                    <a:pt x="15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9"/>
                    <a:pt x="15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16"/>
                    <a:pt x="13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3" y="20"/>
                    <a:pt x="17" y="16"/>
                    <a:pt x="15" y="11"/>
                  </a:cubicBezTo>
                  <a:cubicBezTo>
                    <a:pt x="15" y="11"/>
                    <a:pt x="15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6" y="15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5" y="35"/>
                  </a:cubicBezTo>
                  <a:cubicBezTo>
                    <a:pt x="15" y="36"/>
                    <a:pt x="14" y="36"/>
                    <a:pt x="14" y="36"/>
                  </a:cubicBezTo>
                  <a:close/>
                  <a:moveTo>
                    <a:pt x="5" y="18"/>
                  </a:move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6"/>
                    <a:pt x="12" y="4"/>
                    <a:pt x="13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6" y="8"/>
                    <a:pt x="3" y="11"/>
                    <a:pt x="3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4" y="19"/>
                    <a:pt x="3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5" y="31"/>
                    <a:pt x="8" y="31"/>
                    <a:pt x="9" y="30"/>
                  </a:cubicBezTo>
                  <a:cubicBezTo>
                    <a:pt x="8" y="31"/>
                    <a:pt x="8" y="32"/>
                    <a:pt x="8" y="34"/>
                  </a:cubicBezTo>
                  <a:cubicBezTo>
                    <a:pt x="8" y="37"/>
                    <a:pt x="10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0" y="41"/>
                    <a:pt x="7" y="37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2"/>
                    <a:pt x="8" y="31"/>
                  </a:cubicBezTo>
                  <a:cubicBezTo>
                    <a:pt x="6" y="31"/>
                    <a:pt x="4" y="31"/>
                    <a:pt x="3" y="30"/>
                  </a:cubicBezTo>
                  <a:cubicBezTo>
                    <a:pt x="0" y="27"/>
                    <a:pt x="0" y="23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2" y="9"/>
                    <a:pt x="12" y="8"/>
                  </a:cubicBezTo>
                  <a:cubicBezTo>
                    <a:pt x="8" y="7"/>
                    <a:pt x="5" y="9"/>
                    <a:pt x="4" y="12"/>
                  </a:cubicBezTo>
                  <a:cubicBezTo>
                    <a:pt x="3" y="15"/>
                    <a:pt x="5" y="18"/>
                    <a:pt x="7" y="18"/>
                  </a:cubicBezTo>
                  <a:cubicBezTo>
                    <a:pt x="10" y="19"/>
                    <a:pt x="12" y="17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2"/>
                    <a:pt x="8" y="12"/>
                    <a:pt x="9" y="13"/>
                  </a:cubicBezTo>
                  <a:cubicBezTo>
                    <a:pt x="9" y="14"/>
                    <a:pt x="10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7" y="14"/>
                    <a:pt x="7" y="12"/>
                    <a:pt x="8" y="12"/>
                  </a:cubicBezTo>
                  <a:cubicBezTo>
                    <a:pt x="10" y="11"/>
                    <a:pt x="12" y="12"/>
                    <a:pt x="12" y="14"/>
                  </a:cubicBezTo>
                  <a:cubicBezTo>
                    <a:pt x="13" y="16"/>
                    <a:pt x="11" y="18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0"/>
                    <a:pt x="12" y="19"/>
                    <a:pt x="11" y="19"/>
                  </a:cubicBezTo>
                  <a:cubicBezTo>
                    <a:pt x="13" y="17"/>
                    <a:pt x="14" y="16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2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4"/>
                    <a:pt x="8" y="15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2" y="17"/>
                    <a:pt x="9" y="18"/>
                    <a:pt x="8" y="18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5" y="9"/>
                    <a:pt x="9" y="8"/>
                    <a:pt x="11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2" y="21"/>
                    <a:pt x="1" y="25"/>
                    <a:pt x="2" y="28"/>
                  </a:cubicBezTo>
                  <a:cubicBezTo>
                    <a:pt x="4" y="30"/>
                    <a:pt x="7" y="31"/>
                    <a:pt x="9" y="29"/>
                  </a:cubicBezTo>
                  <a:cubicBezTo>
                    <a:pt x="11" y="28"/>
                    <a:pt x="12" y="25"/>
                    <a:pt x="10" y="23"/>
                  </a:cubicBezTo>
                  <a:cubicBezTo>
                    <a:pt x="9" y="23"/>
                    <a:pt x="7" y="23"/>
                    <a:pt x="7" y="23"/>
                  </a:cubicBezTo>
                  <a:cubicBezTo>
                    <a:pt x="6" y="24"/>
                    <a:pt x="6" y="25"/>
                    <a:pt x="7" y="25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6" y="26"/>
                    <a:pt x="5" y="25"/>
                    <a:pt x="5" y="24"/>
                  </a:cubicBezTo>
                  <a:cubicBezTo>
                    <a:pt x="6" y="22"/>
                    <a:pt x="8" y="22"/>
                    <a:pt x="9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3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5" y="27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9" y="24"/>
                  </a:cubicBezTo>
                  <a:cubicBezTo>
                    <a:pt x="11" y="25"/>
                    <a:pt x="10" y="28"/>
                    <a:pt x="9" y="29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5"/>
                    <a:pt x="3" y="21"/>
                    <a:pt x="6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1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7" y="35"/>
                    <a:pt x="9" y="39"/>
                    <a:pt x="12" y="40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9" y="38"/>
                    <a:pt x="8" y="35"/>
                    <a:pt x="9" y="32"/>
                  </a:cubicBezTo>
                  <a:cubicBezTo>
                    <a:pt x="9" y="31"/>
                    <a:pt x="10" y="31"/>
                    <a:pt x="10" y="30"/>
                  </a:cubicBezTo>
                  <a:cubicBezTo>
                    <a:pt x="10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12" y="28"/>
                    <a:pt x="13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0" y="33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3"/>
                    <a:pt x="12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3" y="32"/>
                    <a:pt x="12" y="33"/>
                    <a:pt x="12" y="33"/>
                  </a:cubicBezTo>
                  <a:cubicBezTo>
                    <a:pt x="12" y="34"/>
                    <a:pt x="13" y="35"/>
                    <a:pt x="13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lnTo>
                    <a:pt x="14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1807">
              <a:extLst>
                <a:ext uri="{FF2B5EF4-FFF2-40B4-BE49-F238E27FC236}">
                  <a16:creationId xmlns:a16="http://schemas.microsoft.com/office/drawing/2014/main" id="{DF5C6EB1-0129-4157-AE28-11C15E9F4C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458"/>
              <a:ext cx="51" cy="48"/>
            </a:xfrm>
            <a:custGeom>
              <a:avLst/>
              <a:gdLst>
                <a:gd name="T0" fmla="*/ 38 w 44"/>
                <a:gd name="T1" fmla="*/ 12 h 42"/>
                <a:gd name="T2" fmla="*/ 30 w 44"/>
                <a:gd name="T3" fmla="*/ 32 h 42"/>
                <a:gd name="T4" fmla="*/ 33 w 44"/>
                <a:gd name="T5" fmla="*/ 27 h 42"/>
                <a:gd name="T6" fmla="*/ 36 w 44"/>
                <a:gd name="T7" fmla="*/ 28 h 42"/>
                <a:gd name="T8" fmla="*/ 37 w 44"/>
                <a:gd name="T9" fmla="*/ 19 h 42"/>
                <a:gd name="T10" fmla="*/ 33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7 w 44"/>
                <a:gd name="T17" fmla="*/ 2 h 42"/>
                <a:gd name="T18" fmla="*/ 28 w 44"/>
                <a:gd name="T19" fmla="*/ 7 h 42"/>
                <a:gd name="T20" fmla="*/ 29 w 44"/>
                <a:gd name="T21" fmla="*/ 19 h 42"/>
                <a:gd name="T22" fmla="*/ 29 w 44"/>
                <a:gd name="T23" fmla="*/ 29 h 42"/>
                <a:gd name="T24" fmla="*/ 27 w 44"/>
                <a:gd name="T25" fmla="*/ 32 h 42"/>
                <a:gd name="T26" fmla="*/ 28 w 44"/>
                <a:gd name="T27" fmla="*/ 19 h 42"/>
                <a:gd name="T28" fmla="*/ 24 w 44"/>
                <a:gd name="T29" fmla="*/ 4 h 42"/>
                <a:gd name="T30" fmla="*/ 27 w 44"/>
                <a:gd name="T31" fmla="*/ 11 h 42"/>
                <a:gd name="T32" fmla="*/ 24 w 44"/>
                <a:gd name="T33" fmla="*/ 15 h 42"/>
                <a:gd name="T34" fmla="*/ 27 w 44"/>
                <a:gd name="T35" fmla="*/ 25 h 42"/>
                <a:gd name="T36" fmla="*/ 24 w 44"/>
                <a:gd name="T37" fmla="*/ 28 h 42"/>
                <a:gd name="T38" fmla="*/ 26 w 44"/>
                <a:gd name="T39" fmla="*/ 36 h 42"/>
                <a:gd name="T40" fmla="*/ 24 w 44"/>
                <a:gd name="T41" fmla="*/ 15 h 42"/>
                <a:gd name="T42" fmla="*/ 24 w 44"/>
                <a:gd name="T43" fmla="*/ 12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3 h 42"/>
                <a:gd name="T50" fmla="*/ 23 w 44"/>
                <a:gd name="T51" fmla="*/ 41 h 42"/>
                <a:gd name="T52" fmla="*/ 24 w 44"/>
                <a:gd name="T53" fmla="*/ 12 h 42"/>
                <a:gd name="T54" fmla="*/ 24 w 44"/>
                <a:gd name="T55" fmla="*/ 15 h 42"/>
                <a:gd name="T56" fmla="*/ 24 w 44"/>
                <a:gd name="T57" fmla="*/ 27 h 42"/>
                <a:gd name="T58" fmla="*/ 24 w 44"/>
                <a:gd name="T59" fmla="*/ 32 h 42"/>
                <a:gd name="T60" fmla="*/ 24 w 44"/>
                <a:gd name="T61" fmla="*/ 40 h 42"/>
                <a:gd name="T62" fmla="*/ 22 w 44"/>
                <a:gd name="T63" fmla="*/ 2 h 42"/>
                <a:gd name="T64" fmla="*/ 22 w 44"/>
                <a:gd name="T65" fmla="*/ 14 h 42"/>
                <a:gd name="T66" fmla="*/ 20 w 44"/>
                <a:gd name="T67" fmla="*/ 15 h 42"/>
                <a:gd name="T68" fmla="*/ 20 w 44"/>
                <a:gd name="T69" fmla="*/ 27 h 42"/>
                <a:gd name="T70" fmla="*/ 21 w 44"/>
                <a:gd name="T71" fmla="*/ 36 h 42"/>
                <a:gd name="T72" fmla="*/ 20 w 44"/>
                <a:gd name="T73" fmla="*/ 37 h 42"/>
                <a:gd name="T74" fmla="*/ 20 w 44"/>
                <a:gd name="T75" fmla="*/ 6 h 42"/>
                <a:gd name="T76" fmla="*/ 20 w 44"/>
                <a:gd name="T77" fmla="*/ 13 h 42"/>
                <a:gd name="T78" fmla="*/ 20 w 44"/>
                <a:gd name="T79" fmla="*/ 27 h 42"/>
                <a:gd name="T80" fmla="*/ 20 w 44"/>
                <a:gd name="T81" fmla="*/ 29 h 42"/>
                <a:gd name="T82" fmla="*/ 18 w 44"/>
                <a:gd name="T83" fmla="*/ 39 h 42"/>
                <a:gd name="T84" fmla="*/ 18 w 44"/>
                <a:gd name="T85" fmla="*/ 4 h 42"/>
                <a:gd name="T86" fmla="*/ 20 w 44"/>
                <a:gd name="T87" fmla="*/ 10 h 42"/>
                <a:gd name="T88" fmla="*/ 20 w 44"/>
                <a:gd name="T89" fmla="*/ 15 h 42"/>
                <a:gd name="T90" fmla="*/ 20 w 44"/>
                <a:gd name="T91" fmla="*/ 27 h 42"/>
                <a:gd name="T92" fmla="*/ 18 w 44"/>
                <a:gd name="T93" fmla="*/ 38 h 42"/>
                <a:gd name="T94" fmla="*/ 13 w 44"/>
                <a:gd name="T95" fmla="*/ 40 h 42"/>
                <a:gd name="T96" fmla="*/ 13 w 44"/>
                <a:gd name="T97" fmla="*/ 10 h 42"/>
                <a:gd name="T98" fmla="*/ 17 w 44"/>
                <a:gd name="T99" fmla="*/ 7 h 42"/>
                <a:gd name="T100" fmla="*/ 13 w 44"/>
                <a:gd name="T101" fmla="*/ 19 h 42"/>
                <a:gd name="T102" fmla="*/ 13 w 44"/>
                <a:gd name="T103" fmla="*/ 35 h 42"/>
                <a:gd name="T104" fmla="*/ 17 w 44"/>
                <a:gd name="T105" fmla="*/ 22 h 42"/>
                <a:gd name="T106" fmla="*/ 13 w 44"/>
                <a:gd name="T107" fmla="*/ 39 h 42"/>
                <a:gd name="T108" fmla="*/ 16 w 44"/>
                <a:gd name="T109" fmla="*/ 35 h 42"/>
                <a:gd name="T110" fmla="*/ 13 w 44"/>
                <a:gd name="T111" fmla="*/ 9 h 42"/>
                <a:gd name="T112" fmla="*/ 13 w 44"/>
                <a:gd name="T113" fmla="*/ 5 h 42"/>
                <a:gd name="T114" fmla="*/ 10 w 44"/>
                <a:gd name="T115" fmla="*/ 12 h 42"/>
                <a:gd name="T116" fmla="*/ 8 w 44"/>
                <a:gd name="T117" fmla="*/ 19 h 42"/>
                <a:gd name="T118" fmla="*/ 10 w 44"/>
                <a:gd name="T119" fmla="*/ 25 h 42"/>
                <a:gd name="T120" fmla="*/ 8 w 44"/>
                <a:gd name="T121" fmla="*/ 26 h 42"/>
                <a:gd name="T122" fmla="*/ 11 w 44"/>
                <a:gd name="T123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1"/>
                  </a:moveTo>
                  <a:cubicBezTo>
                    <a:pt x="31" y="40"/>
                    <a:pt x="32" y="39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6"/>
                    <a:pt x="32" y="35"/>
                    <a:pt x="32" y="35"/>
                  </a:cubicBezTo>
                  <a:cubicBezTo>
                    <a:pt x="34" y="35"/>
                    <a:pt x="35" y="35"/>
                    <a:pt x="37" y="35"/>
                  </a:cubicBezTo>
                  <a:cubicBezTo>
                    <a:pt x="41" y="33"/>
                    <a:pt x="42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40" y="23"/>
                    <a:pt x="42" y="22"/>
                    <a:pt x="42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5" y="11"/>
                  </a:cubicBezTo>
                  <a:cubicBezTo>
                    <a:pt x="36" y="9"/>
                    <a:pt x="36" y="8"/>
                    <a:pt x="36" y="6"/>
                  </a:cubicBezTo>
                  <a:cubicBezTo>
                    <a:pt x="35" y="3"/>
                    <a:pt x="32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2" y="2"/>
                    <a:pt x="34" y="4"/>
                    <a:pt x="35" y="6"/>
                  </a:cubicBezTo>
                  <a:cubicBezTo>
                    <a:pt x="36" y="8"/>
                    <a:pt x="35" y="11"/>
                    <a:pt x="34" y="12"/>
                  </a:cubicBezTo>
                  <a:cubicBezTo>
                    <a:pt x="35" y="11"/>
                    <a:pt x="36" y="11"/>
                    <a:pt x="38" y="12"/>
                  </a:cubicBezTo>
                  <a:cubicBezTo>
                    <a:pt x="41" y="13"/>
                    <a:pt x="43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6"/>
                  </a:cubicBezTo>
                  <a:cubicBezTo>
                    <a:pt x="42" y="29"/>
                    <a:pt x="40" y="33"/>
                    <a:pt x="37" y="34"/>
                  </a:cubicBezTo>
                  <a:cubicBezTo>
                    <a:pt x="35" y="35"/>
                    <a:pt x="33" y="34"/>
                    <a:pt x="31" y="33"/>
                  </a:cubicBezTo>
                  <a:cubicBezTo>
                    <a:pt x="32" y="34"/>
                    <a:pt x="32" y="35"/>
                    <a:pt x="31" y="37"/>
                  </a:cubicBezTo>
                  <a:cubicBezTo>
                    <a:pt x="31" y="38"/>
                    <a:pt x="30" y="39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40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1" y="36"/>
                    <a:pt x="31" y="35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4"/>
                    <a:pt x="31" y="35"/>
                  </a:cubicBezTo>
                  <a:cubicBezTo>
                    <a:pt x="32" y="37"/>
                    <a:pt x="31" y="39"/>
                    <a:pt x="29" y="4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31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7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4" y="31"/>
                  </a:cubicBezTo>
                  <a:cubicBezTo>
                    <a:pt x="34" y="31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8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4" y="27"/>
                    <a:pt x="33" y="27"/>
                  </a:cubicBezTo>
                  <a:cubicBezTo>
                    <a:pt x="31" y="28"/>
                    <a:pt x="31" y="30"/>
                    <a:pt x="32" y="32"/>
                  </a:cubicBezTo>
                  <a:cubicBezTo>
                    <a:pt x="33" y="34"/>
                    <a:pt x="36" y="34"/>
                    <a:pt x="38" y="32"/>
                  </a:cubicBezTo>
                  <a:cubicBezTo>
                    <a:pt x="40" y="30"/>
                    <a:pt x="40" y="27"/>
                    <a:pt x="38" y="25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4" y="23"/>
                  </a:cubicBezTo>
                  <a:cubicBezTo>
                    <a:pt x="32" y="23"/>
                    <a:pt x="31" y="24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1"/>
                    <a:pt x="38" y="33"/>
                  </a:cubicBezTo>
                  <a:cubicBezTo>
                    <a:pt x="36" y="35"/>
                    <a:pt x="33" y="35"/>
                    <a:pt x="31" y="32"/>
                  </a:cubicBezTo>
                  <a:cubicBezTo>
                    <a:pt x="30" y="30"/>
                    <a:pt x="30" y="27"/>
                    <a:pt x="33" y="27"/>
                  </a:cubicBezTo>
                  <a:cubicBezTo>
                    <a:pt x="34" y="26"/>
                    <a:pt x="35" y="26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5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3" y="26"/>
                  </a:cubicBezTo>
                  <a:cubicBezTo>
                    <a:pt x="31" y="26"/>
                    <a:pt x="30" y="29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2" y="22"/>
                    <a:pt x="33" y="22"/>
                  </a:cubicBezTo>
                  <a:cubicBezTo>
                    <a:pt x="32" y="20"/>
                    <a:pt x="32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6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7"/>
                    <a:pt x="39" y="19"/>
                    <a:pt x="37" y="19"/>
                  </a:cubicBezTo>
                  <a:cubicBezTo>
                    <a:pt x="37" y="20"/>
                    <a:pt x="37" y="20"/>
                    <a:pt x="36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6"/>
                    <a:pt x="34" y="17"/>
                    <a:pt x="34" y="18"/>
                  </a:cubicBezTo>
                  <a:cubicBezTo>
                    <a:pt x="33" y="20"/>
                    <a:pt x="35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5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6"/>
                    <a:pt x="30" y="20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2"/>
                    <a:pt x="36" y="12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1"/>
                    <a:pt x="39" y="23"/>
                    <a:pt x="37" y="22"/>
                  </a:cubicBezTo>
                  <a:cubicBezTo>
                    <a:pt x="34" y="22"/>
                    <a:pt x="32" y="20"/>
                    <a:pt x="33" y="17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37" y="16"/>
                    <a:pt x="38" y="17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7"/>
                    <a:pt x="38" y="16"/>
                  </a:cubicBezTo>
                  <a:cubicBezTo>
                    <a:pt x="36" y="15"/>
                    <a:pt x="34" y="15"/>
                    <a:pt x="33" y="17"/>
                  </a:cubicBezTo>
                  <a:cubicBezTo>
                    <a:pt x="32" y="19"/>
                    <a:pt x="33" y="21"/>
                    <a:pt x="35" y="22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30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1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0" y="15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2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3"/>
                    <a:pt x="33" y="3"/>
                    <a:pt x="34" y="5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2" y="13"/>
                    <a:pt x="30" y="13"/>
                    <a:pt x="29" y="12"/>
                  </a:cubicBezTo>
                  <a:close/>
                  <a:moveTo>
                    <a:pt x="29" y="10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1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29" y="10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7"/>
                    <a:pt x="27" y="8"/>
                    <a:pt x="27" y="10"/>
                  </a:cubicBezTo>
                  <a:cubicBezTo>
                    <a:pt x="27" y="11"/>
                    <a:pt x="28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7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8" y="7"/>
                  </a:cubicBezTo>
                  <a:cubicBezTo>
                    <a:pt x="27" y="8"/>
                    <a:pt x="27" y="9"/>
                    <a:pt x="27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9"/>
                    <a:pt x="29" y="10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21"/>
                    <a:pt x="29" y="23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8" y="22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8" y="17"/>
                    <a:pt x="29" y="18"/>
                  </a:cubicBezTo>
                  <a:cubicBezTo>
                    <a:pt x="29" y="17"/>
                    <a:pt x="29" y="16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1"/>
                    <a:pt x="29" y="24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5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lose/>
                  <a:moveTo>
                    <a:pt x="29" y="24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6"/>
                    <a:pt x="28" y="26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39"/>
                  </a:cubicBezTo>
                  <a:close/>
                  <a:moveTo>
                    <a:pt x="27" y="38"/>
                  </a:move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9" y="33"/>
                    <a:pt x="29" y="36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7" y="38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5"/>
                  </a:cubicBezTo>
                  <a:cubicBezTo>
                    <a:pt x="27" y="35"/>
                    <a:pt x="27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3"/>
                    <a:pt x="28" y="22"/>
                    <a:pt x="28" y="20"/>
                  </a:cubicBezTo>
                  <a:cubicBezTo>
                    <a:pt x="28" y="19"/>
                    <a:pt x="27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8" y="21"/>
                    <a:pt x="27" y="22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8"/>
                    <a:pt x="27" y="18"/>
                  </a:cubicBezTo>
                  <a:cubicBezTo>
                    <a:pt x="27" y="18"/>
                    <a:pt x="28" y="18"/>
                    <a:pt x="28" y="19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8" y="18"/>
                    <a:pt x="29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19"/>
                    <a:pt x="28" y="17"/>
                    <a:pt x="27" y="16"/>
                  </a:cubicBezTo>
                  <a:lnTo>
                    <a:pt x="27" y="17"/>
                  </a:lnTo>
                  <a:close/>
                  <a:moveTo>
                    <a:pt x="24" y="42"/>
                  </a:moveTo>
                  <a:cubicBezTo>
                    <a:pt x="25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7" y="2"/>
                  </a:move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6" y="4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6"/>
                    <a:pt x="25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5" y="4"/>
                    <a:pt x="26" y="4"/>
                    <a:pt x="27" y="3"/>
                  </a:cubicBezTo>
                  <a:close/>
                  <a:moveTo>
                    <a:pt x="27" y="7"/>
                  </a:moveTo>
                  <a:cubicBezTo>
                    <a:pt x="26" y="8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6" y="17"/>
                    <a:pt x="26" y="16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6"/>
                    <a:pt x="25" y="16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6" y="17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6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6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6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6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5" y="28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6" y="35"/>
                    <a:pt x="26" y="36"/>
                  </a:cubicBezTo>
                  <a:cubicBezTo>
                    <a:pt x="26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7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lose/>
                  <a:moveTo>
                    <a:pt x="24" y="13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2"/>
                    <a:pt x="23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3" y="41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7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9"/>
                    <a:pt x="23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4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6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40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7"/>
                    <a:pt x="23" y="6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4" y="5"/>
                    <a:pt x="23" y="7"/>
                  </a:cubicBezTo>
                  <a:cubicBezTo>
                    <a:pt x="23" y="8"/>
                    <a:pt x="23" y="8"/>
                    <a:pt x="22" y="9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9"/>
                    <a:pt x="22" y="8"/>
                  </a:cubicBezTo>
                  <a:close/>
                  <a:moveTo>
                    <a:pt x="22" y="10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1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1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1" y="35"/>
                    <a:pt x="21" y="36"/>
                  </a:cubicBezTo>
                  <a:cubicBezTo>
                    <a:pt x="21" y="37"/>
                    <a:pt x="21" y="38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7"/>
                    <a:pt x="21" y="36"/>
                  </a:cubicBezTo>
                  <a:cubicBezTo>
                    <a:pt x="21" y="35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38"/>
                  </a:moveTo>
                  <a:cubicBezTo>
                    <a:pt x="20" y="39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1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1"/>
                  </a:cubicBezTo>
                  <a:close/>
                  <a:moveTo>
                    <a:pt x="18" y="39"/>
                  </a:moveTo>
                  <a:cubicBezTo>
                    <a:pt x="19" y="39"/>
                    <a:pt x="19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8"/>
                    <a:pt x="18" y="38"/>
                  </a:cubicBezTo>
                  <a:cubicBezTo>
                    <a:pt x="18" y="39"/>
                    <a:pt x="18" y="39"/>
                    <a:pt x="18" y="39"/>
                  </a:cubicBezTo>
                  <a:close/>
                  <a:moveTo>
                    <a:pt x="20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19" y="9"/>
                    <a:pt x="19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20" y="13"/>
                  </a:cubicBezTo>
                  <a:close/>
                  <a:moveTo>
                    <a:pt x="20" y="14"/>
                  </a:move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4"/>
                    <a:pt x="19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19" y="29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8"/>
                    <a:pt x="19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9" y="37"/>
                    <a:pt x="19" y="37"/>
                  </a:cubicBezTo>
                  <a:cubicBezTo>
                    <a:pt x="19" y="36"/>
                    <a:pt x="19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8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20" y="15"/>
                  </a:cubicBezTo>
                  <a:cubicBezTo>
                    <a:pt x="19" y="16"/>
                    <a:pt x="19" y="16"/>
                    <a:pt x="18" y="16"/>
                  </a:cubicBezTo>
                  <a:close/>
                  <a:moveTo>
                    <a:pt x="13" y="40"/>
                  </a:moveTo>
                  <a:cubicBezTo>
                    <a:pt x="15" y="41"/>
                    <a:pt x="16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9"/>
                    <a:pt x="18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18" y="0"/>
                  </a:moveTo>
                  <a:cubicBezTo>
                    <a:pt x="16" y="0"/>
                    <a:pt x="14" y="1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2"/>
                    <a:pt x="16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18" y="1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3" y="5"/>
                    <a:pt x="13" y="8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6" y="12"/>
                    <a:pt x="17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6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3"/>
                    <a:pt x="16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7"/>
                    <a:pt x="16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6" y="7"/>
                    <a:pt x="17" y="6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8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6"/>
                    <a:pt x="17" y="6"/>
                    <a:pt x="17" y="7"/>
                  </a:cubicBezTo>
                  <a:cubicBezTo>
                    <a:pt x="16" y="8"/>
                    <a:pt x="17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18" y="14"/>
                  </a:moveTo>
                  <a:cubicBezTo>
                    <a:pt x="17" y="13"/>
                    <a:pt x="15" y="13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2"/>
                    <a:pt x="14" y="14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4" y="14"/>
                    <a:pt x="15" y="13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5" y="18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7"/>
                    <a:pt x="16" y="16"/>
                    <a:pt x="18" y="15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5"/>
                    <a:pt x="14" y="21"/>
                    <a:pt x="15" y="19"/>
                  </a:cubicBezTo>
                  <a:cubicBezTo>
                    <a:pt x="14" y="19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6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7" y="30"/>
                    <a:pt x="17" y="32"/>
                  </a:cubicBezTo>
                  <a:cubicBezTo>
                    <a:pt x="17" y="34"/>
                    <a:pt x="16" y="36"/>
                    <a:pt x="15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0"/>
                    <a:pt x="16" y="29"/>
                    <a:pt x="14" y="29"/>
                  </a:cubicBezTo>
                  <a:cubicBezTo>
                    <a:pt x="15" y="27"/>
                    <a:pt x="15" y="26"/>
                    <a:pt x="15" y="24"/>
                  </a:cubicBezTo>
                  <a:cubicBezTo>
                    <a:pt x="16" y="26"/>
                    <a:pt x="17" y="27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6"/>
                    <a:pt x="15" y="24"/>
                    <a:pt x="16" y="21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8"/>
                    <a:pt x="16" y="20"/>
                    <a:pt x="16" y="22"/>
                  </a:cubicBezTo>
                  <a:cubicBezTo>
                    <a:pt x="16" y="24"/>
                    <a:pt x="17" y="25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0"/>
                    <a:pt x="17" y="18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6"/>
                  </a:move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7" y="24"/>
                    <a:pt x="17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6" y="24"/>
                    <a:pt x="16" y="22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24"/>
                    <a:pt x="17" y="26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lose/>
                  <a:moveTo>
                    <a:pt x="18" y="37"/>
                  </a:move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5" y="40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9"/>
                    <a:pt x="17" y="38"/>
                    <a:pt x="18" y="37"/>
                  </a:cubicBezTo>
                  <a:close/>
                  <a:moveTo>
                    <a:pt x="13" y="34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5" y="32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3"/>
                    <a:pt x="16" y="32"/>
                  </a:cubicBezTo>
                  <a:cubicBezTo>
                    <a:pt x="15" y="31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5" y="30"/>
                    <a:pt x="16" y="30"/>
                    <a:pt x="17" y="32"/>
                  </a:cubicBezTo>
                  <a:cubicBezTo>
                    <a:pt x="17" y="33"/>
                    <a:pt x="17" y="34"/>
                    <a:pt x="16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lose/>
                  <a:moveTo>
                    <a:pt x="13" y="14"/>
                  </a:moveTo>
                  <a:cubicBezTo>
                    <a:pt x="14" y="13"/>
                    <a:pt x="14" y="12"/>
                    <a:pt x="13" y="11"/>
                  </a:cubicBezTo>
                  <a:lnTo>
                    <a:pt x="13" y="14"/>
                  </a:lnTo>
                  <a:close/>
                  <a:moveTo>
                    <a:pt x="9" y="31"/>
                  </a:moveTo>
                  <a:cubicBezTo>
                    <a:pt x="8" y="33"/>
                    <a:pt x="8" y="35"/>
                    <a:pt x="8" y="36"/>
                  </a:cubicBezTo>
                  <a:cubicBezTo>
                    <a:pt x="9" y="38"/>
                    <a:pt x="11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1" y="39"/>
                    <a:pt x="10" y="38"/>
                    <a:pt x="9" y="36"/>
                  </a:cubicBezTo>
                  <a:cubicBezTo>
                    <a:pt x="8" y="34"/>
                    <a:pt x="9" y="32"/>
                    <a:pt x="10" y="30"/>
                  </a:cubicBezTo>
                  <a:cubicBezTo>
                    <a:pt x="9" y="31"/>
                    <a:pt x="8" y="31"/>
                    <a:pt x="6" y="30"/>
                  </a:cubicBezTo>
                  <a:cubicBezTo>
                    <a:pt x="3" y="29"/>
                    <a:pt x="1" y="26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1" y="8"/>
                    <a:pt x="13" y="9"/>
                  </a:cubicBezTo>
                  <a:cubicBezTo>
                    <a:pt x="12" y="8"/>
                    <a:pt x="12" y="7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5" y="18"/>
                    <a:pt x="5" y="19"/>
                  </a:cubicBezTo>
                  <a:cubicBezTo>
                    <a:pt x="4" y="19"/>
                    <a:pt x="2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lose/>
                  <a:moveTo>
                    <a:pt x="13" y="5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lose/>
                  <a:moveTo>
                    <a:pt x="13" y="11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0" y="16"/>
                    <a:pt x="9" y="16"/>
                    <a:pt x="8" y="15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7" y="15"/>
                    <a:pt x="9" y="16"/>
                    <a:pt x="11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2"/>
                  </a:cubicBezTo>
                  <a:cubicBezTo>
                    <a:pt x="10" y="11"/>
                    <a:pt x="11" y="12"/>
                    <a:pt x="11" y="12"/>
                  </a:cubicBezTo>
                  <a:cubicBezTo>
                    <a:pt x="11" y="13"/>
                    <a:pt x="11" y="12"/>
                    <a:pt x="11" y="13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6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1" y="19"/>
                    <a:pt x="12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6" y="18"/>
                  </a:cubicBezTo>
                  <a:cubicBezTo>
                    <a:pt x="3" y="16"/>
                    <a:pt x="3" y="12"/>
                    <a:pt x="6" y="9"/>
                  </a:cubicBezTo>
                  <a:cubicBezTo>
                    <a:pt x="8" y="7"/>
                    <a:pt x="11" y="8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lose/>
                  <a:moveTo>
                    <a:pt x="13" y="19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1" y="21"/>
                  </a:cubicBezTo>
                  <a:cubicBezTo>
                    <a:pt x="12" y="22"/>
                    <a:pt x="12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8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6"/>
                    <a:pt x="5" y="23"/>
                    <a:pt x="7" y="23"/>
                  </a:cubicBezTo>
                  <a:cubicBezTo>
                    <a:pt x="7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9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1" y="23"/>
                    <a:pt x="9" y="21"/>
                    <a:pt x="7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8"/>
                    <a:pt x="5" y="30"/>
                    <a:pt x="8" y="30"/>
                  </a:cubicBezTo>
                  <a:cubicBezTo>
                    <a:pt x="9" y="30"/>
                    <a:pt x="10" y="30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5" y="31"/>
                    <a:pt x="2" y="28"/>
                    <a:pt x="2" y="24"/>
                  </a:cubicBezTo>
                  <a:cubicBezTo>
                    <a:pt x="2" y="22"/>
                    <a:pt x="5" y="19"/>
                    <a:pt x="8" y="20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7"/>
                    <a:pt x="8" y="26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8" y="25"/>
                    <a:pt x="8" y="24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6" y="24"/>
                    <a:pt x="6" y="25"/>
                    <a:pt x="6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2" y="24"/>
                    <a:pt x="11" y="21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20"/>
                    <a:pt x="13" y="19"/>
                  </a:cubicBezTo>
                  <a:close/>
                  <a:moveTo>
                    <a:pt x="13" y="28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8"/>
                  </a:cubicBezTo>
                  <a:close/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1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1" y="38"/>
                    <a:pt x="12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8" y="35"/>
                    <a:pt x="8" y="32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lose/>
                  <a:moveTo>
                    <a:pt x="13" y="32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5"/>
                    <a:pt x="12" y="34"/>
                    <a:pt x="13" y="33"/>
                  </a:cubicBezTo>
                  <a:cubicBezTo>
                    <a:pt x="12" y="33"/>
                    <a:pt x="12" y="32"/>
                    <a:pt x="1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1808">
              <a:extLst>
                <a:ext uri="{FF2B5EF4-FFF2-40B4-BE49-F238E27FC236}">
                  <a16:creationId xmlns:a16="http://schemas.microsoft.com/office/drawing/2014/main" id="{38B90094-59B2-45F9-A745-7F172D0F9D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311"/>
              <a:ext cx="51" cy="50"/>
            </a:xfrm>
            <a:custGeom>
              <a:avLst/>
              <a:gdLst>
                <a:gd name="T0" fmla="*/ 36 w 44"/>
                <a:gd name="T1" fmla="*/ 25 h 43"/>
                <a:gd name="T2" fmla="*/ 34 w 44"/>
                <a:gd name="T3" fmla="*/ 32 h 43"/>
                <a:gd name="T4" fmla="*/ 34 w 44"/>
                <a:gd name="T5" fmla="*/ 21 h 43"/>
                <a:gd name="T6" fmla="*/ 34 w 44"/>
                <a:gd name="T7" fmla="*/ 5 h 43"/>
                <a:gd name="T8" fmla="*/ 34 w 44"/>
                <a:gd name="T9" fmla="*/ 35 h 43"/>
                <a:gd name="T10" fmla="*/ 34 w 44"/>
                <a:gd name="T11" fmla="*/ 14 h 43"/>
                <a:gd name="T12" fmla="*/ 34 w 44"/>
                <a:gd name="T13" fmla="*/ 23 h 43"/>
                <a:gd name="T14" fmla="*/ 32 w 44"/>
                <a:gd name="T15" fmla="*/ 28 h 43"/>
                <a:gd name="T16" fmla="*/ 29 w 44"/>
                <a:gd name="T17" fmla="*/ 39 h 43"/>
                <a:gd name="T18" fmla="*/ 31 w 44"/>
                <a:gd name="T19" fmla="*/ 10 h 43"/>
                <a:gd name="T20" fmla="*/ 29 w 44"/>
                <a:gd name="T21" fmla="*/ 9 h 43"/>
                <a:gd name="T22" fmla="*/ 29 w 44"/>
                <a:gd name="T23" fmla="*/ 16 h 43"/>
                <a:gd name="T24" fmla="*/ 28 w 44"/>
                <a:gd name="T25" fmla="*/ 32 h 43"/>
                <a:gd name="T26" fmla="*/ 28 w 44"/>
                <a:gd name="T27" fmla="*/ 24 h 43"/>
                <a:gd name="T28" fmla="*/ 28 w 44"/>
                <a:gd name="T29" fmla="*/ 12 h 43"/>
                <a:gd name="T30" fmla="*/ 28 w 44"/>
                <a:gd name="T31" fmla="*/ 18 h 43"/>
                <a:gd name="T32" fmla="*/ 28 w 44"/>
                <a:gd name="T33" fmla="*/ 25 h 43"/>
                <a:gd name="T34" fmla="*/ 27 w 44"/>
                <a:gd name="T35" fmla="*/ 37 h 43"/>
                <a:gd name="T36" fmla="*/ 27 w 44"/>
                <a:gd name="T37" fmla="*/ 12 h 43"/>
                <a:gd name="T38" fmla="*/ 27 w 44"/>
                <a:gd name="T39" fmla="*/ 17 h 43"/>
                <a:gd name="T40" fmla="*/ 27 w 44"/>
                <a:gd name="T41" fmla="*/ 26 h 43"/>
                <a:gd name="T42" fmla="*/ 25 w 44"/>
                <a:gd name="T43" fmla="*/ 38 h 43"/>
                <a:gd name="T44" fmla="*/ 25 w 44"/>
                <a:gd name="T45" fmla="*/ 5 h 43"/>
                <a:gd name="T46" fmla="*/ 25 w 44"/>
                <a:gd name="T47" fmla="*/ 15 h 43"/>
                <a:gd name="T48" fmla="*/ 23 w 44"/>
                <a:gd name="T49" fmla="*/ 27 h 43"/>
                <a:gd name="T50" fmla="*/ 25 w 44"/>
                <a:gd name="T51" fmla="*/ 31 h 43"/>
                <a:gd name="T52" fmla="*/ 25 w 44"/>
                <a:gd name="T53" fmla="*/ 41 h 43"/>
                <a:gd name="T54" fmla="*/ 22 w 44"/>
                <a:gd name="T55" fmla="*/ 12 h 43"/>
                <a:gd name="T56" fmla="*/ 22 w 44"/>
                <a:gd name="T57" fmla="*/ 13 h 43"/>
                <a:gd name="T58" fmla="*/ 22 w 44"/>
                <a:gd name="T59" fmla="*/ 15 h 43"/>
                <a:gd name="T60" fmla="*/ 22 w 44"/>
                <a:gd name="T61" fmla="*/ 28 h 43"/>
                <a:gd name="T62" fmla="*/ 21 w 44"/>
                <a:gd name="T63" fmla="*/ 40 h 43"/>
                <a:gd name="T64" fmla="*/ 21 w 44"/>
                <a:gd name="T65" fmla="*/ 13 h 43"/>
                <a:gd name="T66" fmla="*/ 22 w 44"/>
                <a:gd name="T67" fmla="*/ 27 h 43"/>
                <a:gd name="T68" fmla="*/ 22 w 44"/>
                <a:gd name="T69" fmla="*/ 30 h 43"/>
                <a:gd name="T70" fmla="*/ 21 w 44"/>
                <a:gd name="T71" fmla="*/ 41 h 43"/>
                <a:gd name="T72" fmla="*/ 21 w 44"/>
                <a:gd name="T73" fmla="*/ 7 h 43"/>
                <a:gd name="T74" fmla="*/ 21 w 44"/>
                <a:gd name="T75" fmla="*/ 14 h 43"/>
                <a:gd name="T76" fmla="*/ 21 w 44"/>
                <a:gd name="T77" fmla="*/ 27 h 43"/>
                <a:gd name="T78" fmla="*/ 19 w 44"/>
                <a:gd name="T79" fmla="*/ 34 h 43"/>
                <a:gd name="T80" fmla="*/ 19 w 44"/>
                <a:gd name="T81" fmla="*/ 37 h 43"/>
                <a:gd name="T82" fmla="*/ 17 w 44"/>
                <a:gd name="T83" fmla="*/ 8 h 43"/>
                <a:gd name="T84" fmla="*/ 19 w 44"/>
                <a:gd name="T85" fmla="*/ 14 h 43"/>
                <a:gd name="T86" fmla="*/ 19 w 44"/>
                <a:gd name="T87" fmla="*/ 27 h 43"/>
                <a:gd name="T88" fmla="*/ 19 w 44"/>
                <a:gd name="T89" fmla="*/ 32 h 43"/>
                <a:gd name="T90" fmla="*/ 17 w 44"/>
                <a:gd name="T91" fmla="*/ 2 h 43"/>
                <a:gd name="T92" fmla="*/ 16 w 44"/>
                <a:gd name="T93" fmla="*/ 11 h 43"/>
                <a:gd name="T94" fmla="*/ 16 w 44"/>
                <a:gd name="T95" fmla="*/ 25 h 43"/>
                <a:gd name="T96" fmla="*/ 17 w 44"/>
                <a:gd name="T97" fmla="*/ 31 h 43"/>
                <a:gd name="T98" fmla="*/ 16 w 44"/>
                <a:gd name="T99" fmla="*/ 2 h 43"/>
                <a:gd name="T100" fmla="*/ 16 w 44"/>
                <a:gd name="T101" fmla="*/ 18 h 43"/>
                <a:gd name="T102" fmla="*/ 16 w 44"/>
                <a:gd name="T103" fmla="*/ 25 h 43"/>
                <a:gd name="T104" fmla="*/ 16 w 44"/>
                <a:gd name="T105" fmla="*/ 32 h 43"/>
                <a:gd name="T106" fmla="*/ 14 w 44"/>
                <a:gd name="T107" fmla="*/ 41 h 43"/>
                <a:gd name="T108" fmla="*/ 14 w 44"/>
                <a:gd name="T109" fmla="*/ 4 h 43"/>
                <a:gd name="T110" fmla="*/ 11 w 44"/>
                <a:gd name="T111" fmla="*/ 19 h 43"/>
                <a:gd name="T112" fmla="*/ 12 w 44"/>
                <a:gd name="T113" fmla="*/ 29 h 43"/>
                <a:gd name="T114" fmla="*/ 14 w 44"/>
                <a:gd name="T115" fmla="*/ 30 h 43"/>
                <a:gd name="T116" fmla="*/ 10 w 44"/>
                <a:gd name="T117" fmla="*/ 29 h 43"/>
                <a:gd name="T118" fmla="*/ 4 w 44"/>
                <a:gd name="T119" fmla="*/ 14 h 43"/>
                <a:gd name="T120" fmla="*/ 9 w 44"/>
                <a:gd name="T121" fmla="*/ 16 h 43"/>
                <a:gd name="T122" fmla="*/ 10 w 44"/>
                <a:gd name="T123" fmla="*/ 29 h 43"/>
                <a:gd name="T124" fmla="*/ 7 w 44"/>
                <a:gd name="T125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6" y="5"/>
                    <a:pt x="37" y="7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8" y="12"/>
                    <a:pt x="39" y="12"/>
                    <a:pt x="41" y="13"/>
                  </a:cubicBezTo>
                  <a:cubicBezTo>
                    <a:pt x="44" y="16"/>
                    <a:pt x="44" y="20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4"/>
                    <a:pt x="39" y="24"/>
                    <a:pt x="39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2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1" y="29"/>
                  </a:cubicBezTo>
                  <a:cubicBezTo>
                    <a:pt x="40" y="27"/>
                    <a:pt x="39" y="25"/>
                    <a:pt x="37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9" y="12"/>
                    <a:pt x="36" y="12"/>
                    <a:pt x="34" y="13"/>
                  </a:cubicBezTo>
                  <a:cubicBezTo>
                    <a:pt x="35" y="12"/>
                    <a:pt x="36" y="11"/>
                    <a:pt x="36" y="9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1" y="28"/>
                    <a:pt x="39" y="25"/>
                    <a:pt x="36" y="25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9" y="26"/>
                    <a:pt x="40" y="28"/>
                    <a:pt x="39" y="31"/>
                  </a:cubicBezTo>
                  <a:cubicBezTo>
                    <a:pt x="39" y="33"/>
                    <a:pt x="37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5" y="32"/>
                    <a:pt x="35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1"/>
                    <a:pt x="38" y="29"/>
                    <a:pt x="36" y="28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1"/>
                    <a:pt x="35" y="30"/>
                    <a:pt x="35" y="30"/>
                  </a:cubicBezTo>
                  <a:cubicBezTo>
                    <a:pt x="34" y="29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6" y="29"/>
                  </a:cubicBezTo>
                  <a:cubicBezTo>
                    <a:pt x="37" y="29"/>
                    <a:pt x="36" y="31"/>
                    <a:pt x="35" y="31"/>
                  </a:cubicBezTo>
                  <a:cubicBezTo>
                    <a:pt x="35" y="31"/>
                    <a:pt x="35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42" y="22"/>
                    <a:pt x="43" y="18"/>
                    <a:pt x="41" y="15"/>
                  </a:cubicBezTo>
                  <a:cubicBezTo>
                    <a:pt x="40" y="13"/>
                    <a:pt x="37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7" y="13"/>
                    <a:pt x="39" y="14"/>
                    <a:pt x="41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8" y="23"/>
                    <a:pt x="37" y="24"/>
                    <a:pt x="36" y="24"/>
                  </a:cubicBezTo>
                  <a:cubicBezTo>
                    <a:pt x="36" y="24"/>
                    <a:pt x="36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7" y="16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6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8" y="18"/>
                    <a:pt x="37" y="18"/>
                  </a:cubicBezTo>
                  <a:cubicBezTo>
                    <a:pt x="36" y="18"/>
                    <a:pt x="35" y="18"/>
                    <a:pt x="36" y="17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7"/>
                    <a:pt x="37" y="17"/>
                  </a:cubicBezTo>
                  <a:cubicBezTo>
                    <a:pt x="38" y="17"/>
                    <a:pt x="39" y="18"/>
                    <a:pt x="38" y="19"/>
                  </a:cubicBezTo>
                  <a:cubicBezTo>
                    <a:pt x="38" y="21"/>
                    <a:pt x="36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5" y="13"/>
                    <a:pt x="35" y="12"/>
                    <a:pt x="35" y="12"/>
                  </a:cubicBezTo>
                  <a:cubicBezTo>
                    <a:pt x="36" y="9"/>
                    <a:pt x="36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5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32" y="37"/>
                    <a:pt x="32" y="39"/>
                    <a:pt x="31" y="40"/>
                  </a:cubicBezTo>
                  <a:cubicBezTo>
                    <a:pt x="30" y="41"/>
                    <a:pt x="30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3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4" y="5"/>
                    <a:pt x="33" y="4"/>
                    <a:pt x="31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3" y="5"/>
                    <a:pt x="34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2" y="17"/>
                    <a:pt x="33" y="15"/>
                  </a:cubicBezTo>
                  <a:cubicBezTo>
                    <a:pt x="33" y="15"/>
                    <a:pt x="33" y="15"/>
                    <a:pt x="32" y="15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2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1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1" y="20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1" y="27"/>
                    <a:pt x="32" y="29"/>
                  </a:cubicBezTo>
                  <a:cubicBezTo>
                    <a:pt x="32" y="31"/>
                    <a:pt x="33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1" y="31"/>
                    <a:pt x="31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7"/>
                    <a:pt x="31" y="26"/>
                    <a:pt x="33" y="24"/>
                  </a:cubicBezTo>
                  <a:cubicBezTo>
                    <a:pt x="31" y="24"/>
                    <a:pt x="30" y="23"/>
                    <a:pt x="29" y="21"/>
                  </a:cubicBezTo>
                  <a:cubicBezTo>
                    <a:pt x="30" y="23"/>
                    <a:pt x="29" y="24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2"/>
                    <a:pt x="32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3" y="25"/>
                    <a:pt x="32" y="27"/>
                    <a:pt x="32" y="29"/>
                  </a:cubicBezTo>
                  <a:cubicBezTo>
                    <a:pt x="32" y="30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3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4" y="34"/>
                    <a:pt x="33" y="34"/>
                    <a:pt x="32" y="34"/>
                  </a:cubicBezTo>
                  <a:cubicBezTo>
                    <a:pt x="32" y="34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4"/>
                    <a:pt x="32" y="35"/>
                  </a:cubicBezTo>
                  <a:cubicBezTo>
                    <a:pt x="33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40"/>
                  </a:moveTo>
                  <a:cubicBezTo>
                    <a:pt x="31" y="39"/>
                    <a:pt x="31" y="36"/>
                    <a:pt x="30" y="34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6"/>
                    <a:pt x="30" y="38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30" y="12"/>
                    <a:pt x="30" y="12"/>
                  </a:cubicBezTo>
                  <a:cubicBezTo>
                    <a:pt x="31" y="12"/>
                    <a:pt x="33" y="10"/>
                    <a:pt x="32" y="8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2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1"/>
                    <a:pt x="31" y="10"/>
                  </a:cubicBezTo>
                  <a:cubicBezTo>
                    <a:pt x="31" y="9"/>
                    <a:pt x="31" y="8"/>
                    <a:pt x="31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8" y="3"/>
                  </a:moveTo>
                  <a:cubicBezTo>
                    <a:pt x="28" y="3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3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lose/>
                  <a:moveTo>
                    <a:pt x="29" y="41"/>
                  </a:moveTo>
                  <a:cubicBezTo>
                    <a:pt x="29" y="42"/>
                    <a:pt x="28" y="42"/>
                    <a:pt x="28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4"/>
                    <a:pt x="28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7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lose/>
                  <a:moveTo>
                    <a:pt x="29" y="18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9" y="18"/>
                    <a:pt x="29" y="18"/>
                  </a:cubicBezTo>
                  <a:close/>
                  <a:moveTo>
                    <a:pt x="29" y="20"/>
                  </a:moveTo>
                  <a:cubicBezTo>
                    <a:pt x="29" y="19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30" y="23"/>
                    <a:pt x="26" y="27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8" y="32"/>
                  </a:move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6" y="27"/>
                    <a:pt x="30" y="23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9" y="22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32"/>
                    <a:pt x="28" y="32"/>
                    <a:pt x="28" y="32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8" y="24"/>
                    <a:pt x="28" y="25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8" y="20"/>
                    <a:pt x="28" y="20"/>
                    <a:pt x="28" y="19"/>
                  </a:cubicBezTo>
                  <a:lnTo>
                    <a:pt x="28" y="24"/>
                  </a:lnTo>
                  <a:close/>
                  <a:moveTo>
                    <a:pt x="27" y="3"/>
                  </a:moveTo>
                  <a:cubicBezTo>
                    <a:pt x="27" y="3"/>
                    <a:pt x="28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8" y="42"/>
                  </a:moveTo>
                  <a:cubicBezTo>
                    <a:pt x="28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2"/>
                    <a:pt x="28" y="42"/>
                    <a:pt x="28" y="42"/>
                  </a:cubicBezTo>
                  <a:close/>
                  <a:moveTo>
                    <a:pt x="28" y="4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lose/>
                  <a:moveTo>
                    <a:pt x="28" y="11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8" y="12"/>
                    <a:pt x="28" y="12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5"/>
                  </a:cubicBezTo>
                  <a:close/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28" y="17"/>
                  </a:moveTo>
                  <a:cubicBezTo>
                    <a:pt x="28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32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8" y="32"/>
                    <a:pt x="28" y="32"/>
                  </a:cubicBezTo>
                  <a:close/>
                  <a:moveTo>
                    <a:pt x="28" y="40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6"/>
                    <a:pt x="27" y="36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lose/>
                  <a:moveTo>
                    <a:pt x="27" y="42"/>
                  </a:moveTo>
                  <a:cubicBezTo>
                    <a:pt x="27" y="42"/>
                    <a:pt x="26" y="43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6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6" y="9"/>
                    <a:pt x="26" y="7"/>
                  </a:cubicBezTo>
                  <a:cubicBezTo>
                    <a:pt x="26" y="6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6" y="12"/>
                    <a:pt x="25" y="11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1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6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7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8"/>
                    <a:pt x="27" y="27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1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6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2"/>
                    <a:pt x="27" y="32"/>
                    <a:pt x="27" y="32"/>
                  </a:cubicBezTo>
                  <a:close/>
                  <a:moveTo>
                    <a:pt x="27" y="35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6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7" y="37"/>
                    <a:pt x="27" y="36"/>
                  </a:cubicBezTo>
                  <a:cubicBezTo>
                    <a:pt x="27" y="36"/>
                    <a:pt x="26" y="36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6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6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7" y="40"/>
                  </a:move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5" y="27"/>
                  </a:moveTo>
                  <a:cubicBezTo>
                    <a:pt x="26" y="27"/>
                    <a:pt x="26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5" y="27"/>
                    <a:pt x="25" y="27"/>
                  </a:cubicBezTo>
                  <a:close/>
                  <a:moveTo>
                    <a:pt x="22" y="1"/>
                  </a:moveTo>
                  <a:cubicBezTo>
                    <a:pt x="23" y="2"/>
                    <a:pt x="23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4"/>
                    <a:pt x="23" y="3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5" y="42"/>
                  </a:moveTo>
                  <a:cubicBezTo>
                    <a:pt x="24" y="42"/>
                    <a:pt x="23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5" y="9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5"/>
                    <a:pt x="24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4" y="16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4" y="16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4" y="27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4" y="32"/>
                    <a:pt x="24" y="33"/>
                    <a:pt x="23" y="34"/>
                  </a:cubicBezTo>
                  <a:cubicBezTo>
                    <a:pt x="23" y="35"/>
                    <a:pt x="23" y="37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8"/>
                    <a:pt x="22" y="35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2"/>
                    <a:pt x="24" y="32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4" y="33"/>
                    <a:pt x="24" y="33"/>
                  </a:cubicBezTo>
                  <a:cubicBezTo>
                    <a:pt x="23" y="34"/>
                    <a:pt x="23" y="36"/>
                    <a:pt x="24" y="37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5" y="41"/>
                  </a:moveTo>
                  <a:cubicBezTo>
                    <a:pt x="24" y="41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1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7"/>
                    <a:pt x="25" y="6"/>
                    <a:pt x="24" y="5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3" y="5"/>
                    <a:pt x="24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1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8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lose/>
                  <a:moveTo>
                    <a:pt x="21" y="1"/>
                  </a:moveTo>
                  <a:cubicBezTo>
                    <a:pt x="21" y="1"/>
                    <a:pt x="21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2" y="6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2"/>
                  </a:cubicBezTo>
                  <a:close/>
                  <a:moveTo>
                    <a:pt x="22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29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0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1" y="39"/>
                    <a:pt x="21" y="39"/>
                    <a:pt x="21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1" y="9"/>
                  </a:moveTo>
                  <a:cubicBezTo>
                    <a:pt x="21" y="8"/>
                    <a:pt x="21" y="8"/>
                    <a:pt x="21" y="7"/>
                  </a:cubicBezTo>
                  <a:lnTo>
                    <a:pt x="21" y="9"/>
                  </a:lnTo>
                  <a:close/>
                  <a:moveTo>
                    <a:pt x="19" y="1"/>
                  </a:moveTo>
                  <a:cubicBezTo>
                    <a:pt x="20" y="1"/>
                    <a:pt x="20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9" y="39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7"/>
                    <a:pt x="20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2"/>
                    <a:pt x="20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7"/>
                    <a:pt x="20" y="7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0" y="32"/>
                    <a:pt x="20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1"/>
                    <a:pt x="20" y="31"/>
                    <a:pt x="21" y="30"/>
                  </a:cubicBezTo>
                  <a:close/>
                  <a:moveTo>
                    <a:pt x="21" y="31"/>
                  </a:moveTo>
                  <a:cubicBezTo>
                    <a:pt x="20" y="32"/>
                    <a:pt x="20" y="33"/>
                    <a:pt x="20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20" y="37"/>
                    <a:pt x="20" y="38"/>
                  </a:cubicBezTo>
                  <a:cubicBezTo>
                    <a:pt x="20" y="38"/>
                    <a:pt x="20" y="39"/>
                    <a:pt x="21" y="39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1" y="32"/>
                  </a:cubicBezTo>
                  <a:lnTo>
                    <a:pt x="21" y="31"/>
                  </a:lnTo>
                  <a:close/>
                  <a:moveTo>
                    <a:pt x="19" y="38"/>
                  </a:moveTo>
                  <a:cubicBezTo>
                    <a:pt x="18" y="39"/>
                    <a:pt x="18" y="40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9"/>
                    <a:pt x="19" y="38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7" y="1"/>
                  </a:moveTo>
                  <a:cubicBezTo>
                    <a:pt x="18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6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9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4"/>
                    <a:pt x="19" y="5"/>
                  </a:cubicBezTo>
                  <a:close/>
                  <a:moveTo>
                    <a:pt x="19" y="10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9" y="10"/>
                  </a:cubicBezTo>
                  <a:close/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7" y="17"/>
                    <a:pt x="17" y="1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4"/>
                    <a:pt x="17" y="15"/>
                    <a:pt x="17" y="16"/>
                  </a:cubicBezTo>
                  <a:cubicBezTo>
                    <a:pt x="17" y="16"/>
                    <a:pt x="18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7"/>
                    <a:pt x="17" y="18"/>
                    <a:pt x="17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9"/>
                    <a:pt x="18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8"/>
                    <a:pt x="18" y="28"/>
                    <a:pt x="19" y="28"/>
                  </a:cubicBezTo>
                  <a:close/>
                  <a:moveTo>
                    <a:pt x="19" y="32"/>
                  </a:move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1"/>
                    <a:pt x="19" y="31"/>
                    <a:pt x="19" y="32"/>
                  </a:cubicBezTo>
                  <a:close/>
                  <a:moveTo>
                    <a:pt x="17" y="39"/>
                  </a:moveTo>
                  <a:cubicBezTo>
                    <a:pt x="18" y="38"/>
                    <a:pt x="19" y="37"/>
                    <a:pt x="19" y="36"/>
                  </a:cubicBezTo>
                  <a:cubicBezTo>
                    <a:pt x="19" y="34"/>
                    <a:pt x="18" y="32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3"/>
                    <a:pt x="18" y="34"/>
                    <a:pt x="18" y="36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25"/>
                  </a:moveTo>
                  <a:cubicBezTo>
                    <a:pt x="17" y="25"/>
                    <a:pt x="18" y="26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6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lose/>
                  <a:moveTo>
                    <a:pt x="17" y="7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7"/>
                    <a:pt x="17" y="7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4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7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27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30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8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8"/>
                    <a:pt x="17" y="38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5" y="41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2"/>
                  </a:moveTo>
                  <a:cubicBezTo>
                    <a:pt x="15" y="2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8" y="15"/>
                    <a:pt x="14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4" y="20"/>
                    <a:pt x="18" y="16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7" y="15"/>
                    <a:pt x="14" y="18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6" y="35"/>
                    <a:pt x="16" y="34"/>
                    <a:pt x="16" y="34"/>
                  </a:cubicBezTo>
                  <a:cubicBezTo>
                    <a:pt x="15" y="34"/>
                    <a:pt x="15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6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6" y="35"/>
                  </a:cubicBezTo>
                  <a:cubicBezTo>
                    <a:pt x="15" y="36"/>
                    <a:pt x="15" y="36"/>
                    <a:pt x="14" y="36"/>
                  </a:cubicBezTo>
                  <a:close/>
                  <a:moveTo>
                    <a:pt x="14" y="41"/>
                  </a:moveTo>
                  <a:cubicBezTo>
                    <a:pt x="13" y="41"/>
                    <a:pt x="11" y="40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3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2" y="7"/>
                    <a:pt x="12" y="8"/>
                  </a:cubicBezTo>
                  <a:cubicBezTo>
                    <a:pt x="12" y="6"/>
                    <a:pt x="13" y="4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5"/>
                    <a:pt x="13" y="7"/>
                    <a:pt x="14" y="9"/>
                  </a:cubicBezTo>
                  <a:cubicBezTo>
                    <a:pt x="13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3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1"/>
                    <a:pt x="12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8"/>
                    <a:pt x="13" y="16"/>
                    <a:pt x="13" y="14"/>
                  </a:cubicBezTo>
                  <a:cubicBezTo>
                    <a:pt x="12" y="12"/>
                    <a:pt x="11" y="11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5"/>
                    <a:pt x="13" y="17"/>
                    <a:pt x="11" y="19"/>
                  </a:cubicBezTo>
                  <a:cubicBezTo>
                    <a:pt x="13" y="19"/>
                    <a:pt x="14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4" y="27"/>
                    <a:pt x="13" y="27"/>
                    <a:pt x="12" y="27"/>
                  </a:cubicBezTo>
                  <a:cubicBezTo>
                    <a:pt x="13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3" y="28"/>
                    <a:pt x="12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1" y="33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3" y="35"/>
                    <a:pt x="12" y="35"/>
                  </a:cubicBezTo>
                  <a:cubicBezTo>
                    <a:pt x="12" y="33"/>
                    <a:pt x="13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3" y="34"/>
                    <a:pt x="13" y="33"/>
                  </a:cubicBezTo>
                  <a:cubicBezTo>
                    <a:pt x="13" y="32"/>
                    <a:pt x="14" y="32"/>
                    <a:pt x="14" y="31"/>
                  </a:cubicBezTo>
                  <a:close/>
                  <a:moveTo>
                    <a:pt x="14" y="39"/>
                  </a:moveTo>
                  <a:cubicBezTo>
                    <a:pt x="14" y="39"/>
                    <a:pt x="13" y="39"/>
                    <a:pt x="13" y="39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8"/>
                    <a:pt x="12" y="39"/>
                    <a:pt x="13" y="39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lose/>
                  <a:moveTo>
                    <a:pt x="10" y="29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1" y="27"/>
                    <a:pt x="11" y="25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5"/>
                    <a:pt x="12" y="28"/>
                    <a:pt x="10" y="29"/>
                  </a:cubicBezTo>
                  <a:close/>
                  <a:moveTo>
                    <a:pt x="10" y="18"/>
                  </a:moveTo>
                  <a:cubicBezTo>
                    <a:pt x="11" y="18"/>
                    <a:pt x="13" y="16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1" y="17"/>
                    <a:pt x="10" y="17"/>
                  </a:cubicBezTo>
                  <a:lnTo>
                    <a:pt x="10" y="18"/>
                  </a:lnTo>
                  <a:close/>
                  <a:moveTo>
                    <a:pt x="10" y="39"/>
                  </a:moveTo>
                  <a:cubicBezTo>
                    <a:pt x="8" y="38"/>
                    <a:pt x="8" y="36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2"/>
                    <a:pt x="8" y="31"/>
                  </a:cubicBezTo>
                  <a:cubicBezTo>
                    <a:pt x="7" y="31"/>
                    <a:pt x="5" y="31"/>
                    <a:pt x="4" y="30"/>
                  </a:cubicBezTo>
                  <a:cubicBezTo>
                    <a:pt x="0" y="27"/>
                    <a:pt x="0" y="22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8"/>
                    <a:pt x="3" y="11"/>
                    <a:pt x="4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5" y="19"/>
                    <a:pt x="4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6" y="31"/>
                    <a:pt x="8" y="31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5"/>
                    <a:pt x="9" y="37"/>
                    <a:pt x="10" y="38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10" y="8"/>
                  </a:moveTo>
                  <a:cubicBezTo>
                    <a:pt x="7" y="8"/>
                    <a:pt x="5" y="10"/>
                    <a:pt x="4" y="12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5" y="17"/>
                    <a:pt x="4" y="15"/>
                    <a:pt x="5" y="12"/>
                  </a:cubicBezTo>
                  <a:cubicBezTo>
                    <a:pt x="5" y="10"/>
                    <a:pt x="7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0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12"/>
                    <a:pt x="7" y="14"/>
                    <a:pt x="8" y="15"/>
                  </a:cubicBezTo>
                  <a:cubicBezTo>
                    <a:pt x="8" y="15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10" y="14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7" y="14"/>
                    <a:pt x="8" y="12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0" y="19"/>
                  </a:moveTo>
                  <a:cubicBezTo>
                    <a:pt x="10" y="19"/>
                    <a:pt x="10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19"/>
                  </a:move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2" y="21"/>
                    <a:pt x="1" y="25"/>
                    <a:pt x="3" y="28"/>
                  </a:cubicBezTo>
                  <a:cubicBezTo>
                    <a:pt x="4" y="30"/>
                    <a:pt x="7" y="31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7" y="30"/>
                    <a:pt x="5" y="29"/>
                    <a:pt x="3" y="27"/>
                  </a:cubicBezTo>
                  <a:cubicBezTo>
                    <a:pt x="2" y="25"/>
                    <a:pt x="3" y="21"/>
                    <a:pt x="6" y="20"/>
                  </a:cubicBezTo>
                  <a:cubicBezTo>
                    <a:pt x="7" y="20"/>
                    <a:pt x="7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2"/>
                  </a:move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6" y="27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8" y="23"/>
                    <a:pt x="7" y="23"/>
                  </a:cubicBezTo>
                  <a:cubicBezTo>
                    <a:pt x="7" y="24"/>
                    <a:pt x="6" y="25"/>
                    <a:pt x="7" y="25"/>
                  </a:cubicBezTo>
                  <a:cubicBezTo>
                    <a:pt x="8" y="25"/>
                    <a:pt x="9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8" y="26"/>
                    <a:pt x="7" y="26"/>
                  </a:cubicBezTo>
                  <a:cubicBezTo>
                    <a:pt x="6" y="26"/>
                    <a:pt x="6" y="25"/>
                    <a:pt x="6" y="24"/>
                  </a:cubicBezTo>
                  <a:cubicBezTo>
                    <a:pt x="6" y="22"/>
                    <a:pt x="8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0" y="30"/>
                  </a:moveTo>
                  <a:cubicBezTo>
                    <a:pt x="9" y="30"/>
                    <a:pt x="9" y="31"/>
                    <a:pt x="9" y="31"/>
                  </a:cubicBezTo>
                  <a:cubicBezTo>
                    <a:pt x="8" y="34"/>
                    <a:pt x="8" y="36"/>
                    <a:pt x="10" y="3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9" y="33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lnTo>
                    <a:pt x="1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1809">
              <a:extLst>
                <a:ext uri="{FF2B5EF4-FFF2-40B4-BE49-F238E27FC236}">
                  <a16:creationId xmlns:a16="http://schemas.microsoft.com/office/drawing/2014/main" id="{A8C0FD67-4FE8-455A-8A09-036C0F3B6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" y="220"/>
              <a:ext cx="53" cy="48"/>
            </a:xfrm>
            <a:custGeom>
              <a:avLst/>
              <a:gdLst>
                <a:gd name="T0" fmla="*/ 37 w 45"/>
                <a:gd name="T1" fmla="*/ 34 h 42"/>
                <a:gd name="T2" fmla="*/ 33 w 45"/>
                <a:gd name="T3" fmla="*/ 34 h 42"/>
                <a:gd name="T4" fmla="*/ 34 w 45"/>
                <a:gd name="T5" fmla="*/ 30 h 42"/>
                <a:gd name="T6" fmla="*/ 37 w 45"/>
                <a:gd name="T7" fmla="*/ 17 h 42"/>
                <a:gd name="T8" fmla="*/ 37 w 45"/>
                <a:gd name="T9" fmla="*/ 19 h 42"/>
                <a:gd name="T10" fmla="*/ 33 w 45"/>
                <a:gd name="T11" fmla="*/ 34 h 42"/>
                <a:gd name="T12" fmla="*/ 33 w 45"/>
                <a:gd name="T13" fmla="*/ 12 h 42"/>
                <a:gd name="T14" fmla="*/ 33 w 45"/>
                <a:gd name="T15" fmla="*/ 22 h 42"/>
                <a:gd name="T16" fmla="*/ 31 w 45"/>
                <a:gd name="T17" fmla="*/ 37 h 42"/>
                <a:gd name="T18" fmla="*/ 31 w 45"/>
                <a:gd name="T19" fmla="*/ 10 h 42"/>
                <a:gd name="T20" fmla="*/ 29 w 45"/>
                <a:gd name="T21" fmla="*/ 41 h 42"/>
                <a:gd name="T22" fmla="*/ 29 w 45"/>
                <a:gd name="T23" fmla="*/ 8 h 42"/>
                <a:gd name="T24" fmla="*/ 29 w 45"/>
                <a:gd name="T25" fmla="*/ 22 h 42"/>
                <a:gd name="T26" fmla="*/ 31 w 45"/>
                <a:gd name="T27" fmla="*/ 31 h 42"/>
                <a:gd name="T28" fmla="*/ 29 w 45"/>
                <a:gd name="T29" fmla="*/ 40 h 42"/>
                <a:gd name="T30" fmla="*/ 29 w 45"/>
                <a:gd name="T31" fmla="*/ 3 h 42"/>
                <a:gd name="T32" fmla="*/ 27 w 45"/>
                <a:gd name="T33" fmla="*/ 15 h 42"/>
                <a:gd name="T34" fmla="*/ 29 w 45"/>
                <a:gd name="T35" fmla="*/ 29 h 42"/>
                <a:gd name="T36" fmla="*/ 28 w 45"/>
                <a:gd name="T37" fmla="*/ 32 h 42"/>
                <a:gd name="T38" fmla="*/ 27 w 45"/>
                <a:gd name="T39" fmla="*/ 17 h 42"/>
                <a:gd name="T40" fmla="*/ 27 w 45"/>
                <a:gd name="T41" fmla="*/ 3 h 42"/>
                <a:gd name="T42" fmla="*/ 27 w 45"/>
                <a:gd name="T43" fmla="*/ 11 h 42"/>
                <a:gd name="T44" fmla="*/ 25 w 45"/>
                <a:gd name="T45" fmla="*/ 15 h 42"/>
                <a:gd name="T46" fmla="*/ 27 w 45"/>
                <a:gd name="T47" fmla="*/ 26 h 42"/>
                <a:gd name="T48" fmla="*/ 27 w 45"/>
                <a:gd name="T49" fmla="*/ 33 h 42"/>
                <a:gd name="T50" fmla="*/ 27 w 45"/>
                <a:gd name="T51" fmla="*/ 38 h 42"/>
                <a:gd name="T52" fmla="*/ 24 w 45"/>
                <a:gd name="T53" fmla="*/ 6 h 42"/>
                <a:gd name="T54" fmla="*/ 24 w 45"/>
                <a:gd name="T55" fmla="*/ 13 h 42"/>
                <a:gd name="T56" fmla="*/ 24 w 45"/>
                <a:gd name="T57" fmla="*/ 15 h 42"/>
                <a:gd name="T58" fmla="*/ 25 w 45"/>
                <a:gd name="T59" fmla="*/ 28 h 42"/>
                <a:gd name="T60" fmla="*/ 25 w 45"/>
                <a:gd name="T61" fmla="*/ 36 h 42"/>
                <a:gd name="T62" fmla="*/ 24 w 45"/>
                <a:gd name="T63" fmla="*/ 42 h 42"/>
                <a:gd name="T64" fmla="*/ 24 w 45"/>
                <a:gd name="T65" fmla="*/ 14 h 42"/>
                <a:gd name="T66" fmla="*/ 21 w 45"/>
                <a:gd name="T67" fmla="*/ 15 h 42"/>
                <a:gd name="T68" fmla="*/ 24 w 45"/>
                <a:gd name="T69" fmla="*/ 27 h 42"/>
                <a:gd name="T70" fmla="*/ 24 w 45"/>
                <a:gd name="T71" fmla="*/ 31 h 42"/>
                <a:gd name="T72" fmla="*/ 21 w 45"/>
                <a:gd name="T73" fmla="*/ 10 h 42"/>
                <a:gd name="T74" fmla="*/ 21 w 45"/>
                <a:gd name="T75" fmla="*/ 37 h 42"/>
                <a:gd name="T76" fmla="*/ 21 w 45"/>
                <a:gd name="T77" fmla="*/ 10 h 42"/>
                <a:gd name="T78" fmla="*/ 21 w 45"/>
                <a:gd name="T79" fmla="*/ 15 h 42"/>
                <a:gd name="T80" fmla="*/ 21 w 45"/>
                <a:gd name="T81" fmla="*/ 27 h 42"/>
                <a:gd name="T82" fmla="*/ 21 w 45"/>
                <a:gd name="T83" fmla="*/ 33 h 42"/>
                <a:gd name="T84" fmla="*/ 19 w 45"/>
                <a:gd name="T85" fmla="*/ 1 h 42"/>
                <a:gd name="T86" fmla="*/ 19 w 45"/>
                <a:gd name="T87" fmla="*/ 10 h 42"/>
                <a:gd name="T88" fmla="*/ 19 w 45"/>
                <a:gd name="T89" fmla="*/ 16 h 42"/>
                <a:gd name="T90" fmla="*/ 21 w 45"/>
                <a:gd name="T91" fmla="*/ 27 h 42"/>
                <a:gd name="T92" fmla="*/ 19 w 45"/>
                <a:gd name="T93" fmla="*/ 27 h 42"/>
                <a:gd name="T94" fmla="*/ 15 w 45"/>
                <a:gd name="T95" fmla="*/ 2 h 42"/>
                <a:gd name="T96" fmla="*/ 18 w 45"/>
                <a:gd name="T97" fmla="*/ 10 h 42"/>
                <a:gd name="T98" fmla="*/ 19 w 45"/>
                <a:gd name="T99" fmla="*/ 14 h 42"/>
                <a:gd name="T100" fmla="*/ 15 w 45"/>
                <a:gd name="T101" fmla="*/ 19 h 42"/>
                <a:gd name="T102" fmla="*/ 17 w 45"/>
                <a:gd name="T103" fmla="*/ 22 h 42"/>
                <a:gd name="T104" fmla="*/ 15 w 45"/>
                <a:gd name="T105" fmla="*/ 39 h 42"/>
                <a:gd name="T106" fmla="*/ 15 w 45"/>
                <a:gd name="T107" fmla="*/ 35 h 42"/>
                <a:gd name="T108" fmla="*/ 3 w 45"/>
                <a:gd name="T109" fmla="*/ 22 h 42"/>
                <a:gd name="T110" fmla="*/ 14 w 45"/>
                <a:gd name="T111" fmla="*/ 10 h 42"/>
                <a:gd name="T112" fmla="*/ 7 w 45"/>
                <a:gd name="T113" fmla="*/ 18 h 42"/>
                <a:gd name="T114" fmla="*/ 10 w 45"/>
                <a:gd name="T115" fmla="*/ 12 h 42"/>
                <a:gd name="T116" fmla="*/ 11 w 45"/>
                <a:gd name="T117" fmla="*/ 25 h 42"/>
                <a:gd name="T118" fmla="*/ 8 w 45"/>
                <a:gd name="T119" fmla="*/ 25 h 42"/>
                <a:gd name="T120" fmla="*/ 12 w 45"/>
                <a:gd name="T121" fmla="*/ 31 h 42"/>
                <a:gd name="T122" fmla="*/ 13 w 45"/>
                <a:gd name="T12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3" y="35"/>
                  </a:moveTo>
                  <a:cubicBezTo>
                    <a:pt x="35" y="35"/>
                    <a:pt x="36" y="35"/>
                    <a:pt x="38" y="35"/>
                  </a:cubicBezTo>
                  <a:cubicBezTo>
                    <a:pt x="42" y="33"/>
                    <a:pt x="43" y="29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0" y="24"/>
                    <a:pt x="39" y="23"/>
                  </a:cubicBezTo>
                  <a:cubicBezTo>
                    <a:pt x="41" y="23"/>
                    <a:pt x="42" y="22"/>
                    <a:pt x="43" y="20"/>
                  </a:cubicBezTo>
                  <a:cubicBezTo>
                    <a:pt x="45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7" y="11"/>
                    <a:pt x="36" y="11"/>
                  </a:cubicBezTo>
                  <a:cubicBezTo>
                    <a:pt x="37" y="9"/>
                    <a:pt x="37" y="8"/>
                    <a:pt x="36" y="6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5" y="5"/>
                    <a:pt x="36" y="6"/>
                  </a:cubicBezTo>
                  <a:cubicBezTo>
                    <a:pt x="36" y="8"/>
                    <a:pt x="36" y="11"/>
                    <a:pt x="34" y="12"/>
                  </a:cubicBezTo>
                  <a:cubicBezTo>
                    <a:pt x="36" y="11"/>
                    <a:pt x="37" y="11"/>
                    <a:pt x="38" y="12"/>
                  </a:cubicBezTo>
                  <a:cubicBezTo>
                    <a:pt x="42" y="13"/>
                    <a:pt x="44" y="17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9" y="24"/>
                    <a:pt x="40" y="24"/>
                    <a:pt x="40" y="26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5"/>
                    <a:pt x="34" y="35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lose/>
                  <a:moveTo>
                    <a:pt x="33" y="34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5" y="34"/>
                    <a:pt x="37" y="34"/>
                    <a:pt x="39" y="32"/>
                  </a:cubicBezTo>
                  <a:cubicBezTo>
                    <a:pt x="41" y="30"/>
                    <a:pt x="41" y="27"/>
                    <a:pt x="38" y="25"/>
                  </a:cubicBezTo>
                  <a:cubicBezTo>
                    <a:pt x="38" y="24"/>
                    <a:pt x="37" y="24"/>
                    <a:pt x="37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4" y="22"/>
                    <a:pt x="34" y="22"/>
                    <a:pt x="35" y="22"/>
                  </a:cubicBezTo>
                  <a:cubicBezTo>
                    <a:pt x="35" y="22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8" y="23"/>
                    <a:pt x="38" y="24"/>
                    <a:pt x="39" y="24"/>
                  </a:cubicBezTo>
                  <a:cubicBezTo>
                    <a:pt x="42" y="26"/>
                    <a:pt x="42" y="31"/>
                    <a:pt x="39" y="33"/>
                  </a:cubicBezTo>
                  <a:cubicBezTo>
                    <a:pt x="37" y="34"/>
                    <a:pt x="35" y="35"/>
                    <a:pt x="33" y="34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6"/>
                    <a:pt x="36" y="26"/>
                    <a:pt x="36" y="28"/>
                  </a:cubicBezTo>
                  <a:cubicBezTo>
                    <a:pt x="37" y="28"/>
                    <a:pt x="37" y="29"/>
                    <a:pt x="36" y="29"/>
                  </a:cubicBezTo>
                  <a:cubicBezTo>
                    <a:pt x="35" y="29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6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5" y="31"/>
                  </a:cubicBezTo>
                  <a:cubicBezTo>
                    <a:pt x="34" y="31"/>
                    <a:pt x="34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8"/>
                    <a:pt x="35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7"/>
                    <a:pt x="34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5" y="15"/>
                    <a:pt x="37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7"/>
                    <a:pt x="40" y="19"/>
                    <a:pt x="38" y="19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6" y="19"/>
                    <a:pt x="37" y="20"/>
                    <a:pt x="36" y="19"/>
                  </a:cubicBezTo>
                  <a:cubicBezTo>
                    <a:pt x="35" y="18"/>
                    <a:pt x="36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6"/>
                    <a:pt x="35" y="17"/>
                    <a:pt x="35" y="18"/>
                  </a:cubicBezTo>
                  <a:cubicBezTo>
                    <a:pt x="34" y="20"/>
                    <a:pt x="35" y="22"/>
                    <a:pt x="37" y="22"/>
                  </a:cubicBezTo>
                  <a:cubicBezTo>
                    <a:pt x="40" y="22"/>
                    <a:pt x="42" y="20"/>
                    <a:pt x="42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40" y="12"/>
                    <a:pt x="43" y="14"/>
                    <a:pt x="43" y="18"/>
                  </a:cubicBezTo>
                  <a:cubicBezTo>
                    <a:pt x="42" y="21"/>
                    <a:pt x="40" y="23"/>
                    <a:pt x="37" y="23"/>
                  </a:cubicBezTo>
                  <a:cubicBezTo>
                    <a:pt x="35" y="22"/>
                    <a:pt x="33" y="20"/>
                    <a:pt x="34" y="17"/>
                  </a:cubicBezTo>
                  <a:cubicBezTo>
                    <a:pt x="35" y="16"/>
                    <a:pt x="36" y="16"/>
                    <a:pt x="37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7" y="17"/>
                    <a:pt x="36" y="18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9" y="18"/>
                    <a:pt x="39" y="17"/>
                    <a:pt x="38" y="16"/>
                  </a:cubicBezTo>
                  <a:cubicBezTo>
                    <a:pt x="37" y="15"/>
                    <a:pt x="35" y="15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6" y="7"/>
                    <a:pt x="34" y="5"/>
                  </a:cubicBezTo>
                  <a:cubicBezTo>
                    <a:pt x="34" y="5"/>
                    <a:pt x="33" y="5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6" y="7"/>
                    <a:pt x="36" y="10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close/>
                  <a:moveTo>
                    <a:pt x="33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2" y="33"/>
                    <a:pt x="32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5"/>
                    <a:pt x="33" y="35"/>
                  </a:cubicBezTo>
                  <a:close/>
                  <a:moveTo>
                    <a:pt x="33" y="3"/>
                  </a:moveTo>
                  <a:cubicBezTo>
                    <a:pt x="32" y="2"/>
                    <a:pt x="32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lose/>
                  <a:moveTo>
                    <a:pt x="33" y="4"/>
                  </a:move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4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2"/>
                    <a:pt x="32" y="12"/>
                    <a:pt x="33" y="12"/>
                  </a:cubicBezTo>
                  <a:close/>
                  <a:moveTo>
                    <a:pt x="33" y="13"/>
                  </a:move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5"/>
                    <a:pt x="31" y="16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2" y="13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7"/>
                  </a:moveTo>
                  <a:cubicBezTo>
                    <a:pt x="32" y="18"/>
                    <a:pt x="33" y="20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2"/>
                    <a:pt x="32" y="22"/>
                    <a:pt x="33" y="22"/>
                  </a:cubicBezTo>
                  <a:close/>
                  <a:moveTo>
                    <a:pt x="33" y="23"/>
                  </a:moveTo>
                  <a:cubicBezTo>
                    <a:pt x="32" y="23"/>
                    <a:pt x="32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3" y="25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2" y="27"/>
                    <a:pt x="31" y="28"/>
                    <a:pt x="31" y="29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2" y="26"/>
                    <a:pt x="33" y="25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2" y="28"/>
                    <a:pt x="31" y="31"/>
                    <a:pt x="32" y="32"/>
                  </a:cubicBezTo>
                  <a:cubicBezTo>
                    <a:pt x="33" y="32"/>
                    <a:pt x="33" y="32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2" y="33"/>
                    <a:pt x="32" y="32"/>
                  </a:cubicBezTo>
                  <a:cubicBezTo>
                    <a:pt x="31" y="31"/>
                    <a:pt x="31" y="28"/>
                    <a:pt x="33" y="27"/>
                  </a:cubicBezTo>
                  <a:close/>
                  <a:moveTo>
                    <a:pt x="31" y="39"/>
                  </a:move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6"/>
                    <a:pt x="31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2" y="34"/>
                    <a:pt x="32" y="35"/>
                  </a:cubicBezTo>
                  <a:cubicBezTo>
                    <a:pt x="32" y="36"/>
                    <a:pt x="32" y="38"/>
                    <a:pt x="31" y="39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15"/>
                  </a:moveTo>
                  <a:cubicBezTo>
                    <a:pt x="31" y="14"/>
                    <a:pt x="32" y="14"/>
                    <a:pt x="32" y="13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5"/>
                    <a:pt x="31" y="15"/>
                    <a:pt x="31" y="15"/>
                  </a:cubicBezTo>
                  <a:close/>
                  <a:moveTo>
                    <a:pt x="31" y="1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2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3" y="8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lose/>
                  <a:moveTo>
                    <a:pt x="31" y="2"/>
                  </a:moveTo>
                  <a:cubicBezTo>
                    <a:pt x="30" y="2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29" y="41"/>
                  </a:moveTo>
                  <a:cubicBezTo>
                    <a:pt x="30" y="41"/>
                    <a:pt x="30" y="41"/>
                    <a:pt x="31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40"/>
                    <a:pt x="30" y="40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1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0" y="3"/>
                    <a:pt x="30" y="3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lose/>
                  <a:moveTo>
                    <a:pt x="31" y="6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1" y="6"/>
                    <a:pt x="31" y="6"/>
                  </a:cubicBezTo>
                  <a:close/>
                  <a:moveTo>
                    <a:pt x="31" y="9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8"/>
                  </a:cubicBezTo>
                  <a:cubicBezTo>
                    <a:pt x="30" y="8"/>
                    <a:pt x="30" y="9"/>
                    <a:pt x="31" y="9"/>
                  </a:cubicBezTo>
                  <a:close/>
                  <a:moveTo>
                    <a:pt x="31" y="12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0" y="12"/>
                    <a:pt x="30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30" y="12"/>
                    <a:pt x="31" y="12"/>
                  </a:cubicBezTo>
                  <a:close/>
                  <a:moveTo>
                    <a:pt x="31" y="13"/>
                  </a:moveTo>
                  <a:cubicBezTo>
                    <a:pt x="30" y="13"/>
                    <a:pt x="30" y="13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4"/>
                    <a:pt x="31" y="14"/>
                  </a:cubicBezTo>
                  <a:cubicBezTo>
                    <a:pt x="30" y="15"/>
                    <a:pt x="29" y="16"/>
                    <a:pt x="29" y="18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1" y="15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5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0" y="19"/>
                    <a:pt x="30" y="21"/>
                    <a:pt x="30" y="23"/>
                  </a:cubicBezTo>
                  <a:cubicBezTo>
                    <a:pt x="30" y="23"/>
                    <a:pt x="30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4"/>
                    <a:pt x="30" y="24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1"/>
                    <a:pt x="30" y="18"/>
                    <a:pt x="31" y="15"/>
                  </a:cubicBezTo>
                  <a:close/>
                  <a:moveTo>
                    <a:pt x="31" y="24"/>
                  </a:moveTo>
                  <a:cubicBezTo>
                    <a:pt x="30" y="24"/>
                    <a:pt x="30" y="24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5"/>
                    <a:pt x="30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lose/>
                  <a:moveTo>
                    <a:pt x="31" y="27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30" y="30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8"/>
                    <a:pt x="31" y="27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37"/>
                  </a:move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9"/>
                    <a:pt x="30" y="38"/>
                    <a:pt x="31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2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3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8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6"/>
                    <a:pt x="29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8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9" y="24"/>
                    <a:pt x="28" y="25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6"/>
                    <a:pt x="29" y="26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9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40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40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4"/>
                    <a:pt x="29" y="22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8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9" y="18"/>
                    <a:pt x="29" y="21"/>
                    <a:pt x="29" y="23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9" y="23"/>
                    <a:pt x="29" y="22"/>
                    <a:pt x="29" y="21"/>
                  </a:cubicBezTo>
                  <a:cubicBezTo>
                    <a:pt x="29" y="19"/>
                    <a:pt x="28" y="18"/>
                    <a:pt x="27" y="16"/>
                  </a:cubicBezTo>
                  <a:lnTo>
                    <a:pt x="27" y="17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6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5" y="42"/>
                  </a:moveTo>
                  <a:cubicBezTo>
                    <a:pt x="26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6"/>
                    <a:pt x="25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4"/>
                  </a:cubicBezTo>
                  <a:close/>
                  <a:moveTo>
                    <a:pt x="27" y="7"/>
                  </a:moveTo>
                  <a:cubicBezTo>
                    <a:pt x="27" y="8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6"/>
                    <a:pt x="27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6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7" y="16"/>
                    <a:pt x="26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7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6" y="26"/>
                  </a:cubicBezTo>
                  <a:cubicBezTo>
                    <a:pt x="26" y="27"/>
                    <a:pt x="25" y="27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7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6" y="28"/>
                    <a:pt x="26" y="28"/>
                  </a:cubicBezTo>
                  <a:cubicBezTo>
                    <a:pt x="26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6" y="29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7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7" y="33"/>
                    <a:pt x="27" y="33"/>
                    <a:pt x="26" y="33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6" y="33"/>
                    <a:pt x="26" y="33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6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6" y="35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5" y="3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6" y="40"/>
                    <a:pt x="26" y="40"/>
                  </a:cubicBezTo>
                  <a:cubicBezTo>
                    <a:pt x="26" y="40"/>
                    <a:pt x="27" y="40"/>
                    <a:pt x="27" y="40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4"/>
                  </a:moveTo>
                  <a:cubicBezTo>
                    <a:pt x="25" y="4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24" y="42"/>
                  </a:moveTo>
                  <a:cubicBezTo>
                    <a:pt x="24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6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1"/>
                    <a:pt x="24" y="1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6"/>
                    <a:pt x="25" y="6"/>
                  </a:cubicBezTo>
                  <a:close/>
                  <a:moveTo>
                    <a:pt x="25" y="13"/>
                  </a:moveTo>
                  <a:cubicBezTo>
                    <a:pt x="25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5" y="31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5" y="32"/>
                    <a:pt x="25" y="32"/>
                  </a:cubicBezTo>
                  <a:close/>
                  <a:moveTo>
                    <a:pt x="25" y="35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5" y="35"/>
                    <a:pt x="25" y="35"/>
                  </a:cubicBezTo>
                  <a:close/>
                  <a:moveTo>
                    <a:pt x="25" y="40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40"/>
                    <a:pt x="25" y="40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3" y="2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1" y="39"/>
                  </a:moveTo>
                  <a:cubicBezTo>
                    <a:pt x="21" y="40"/>
                    <a:pt x="22" y="41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9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4" y="8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0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3" y="9"/>
                    <a:pt x="22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3" y="10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2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2" y="29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1" y="30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2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2" y="35"/>
                    <a:pt x="22" y="36"/>
                  </a:cubicBezTo>
                  <a:cubicBezTo>
                    <a:pt x="22" y="38"/>
                    <a:pt x="23" y="39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8"/>
                    <a:pt x="21" y="36"/>
                  </a:cubicBezTo>
                  <a:cubicBezTo>
                    <a:pt x="22" y="34"/>
                    <a:pt x="23" y="33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1" y="35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10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3" y="8"/>
                    <a:pt x="23" y="6"/>
                  </a:cubicBezTo>
                  <a:cubicBezTo>
                    <a:pt x="24" y="5"/>
                    <a:pt x="23" y="3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3" y="2"/>
                    <a:pt x="24" y="4"/>
                    <a:pt x="24" y="7"/>
                  </a:cubicBezTo>
                  <a:cubicBezTo>
                    <a:pt x="24" y="8"/>
                    <a:pt x="22" y="10"/>
                    <a:pt x="21" y="10"/>
                  </a:cubicBez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lnTo>
                    <a:pt x="21" y="7"/>
                  </a:lnTo>
                  <a:close/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38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1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1"/>
                  </a:cubicBezTo>
                  <a:close/>
                  <a:moveTo>
                    <a:pt x="21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19" y="39"/>
                  </a:moveTo>
                  <a:cubicBezTo>
                    <a:pt x="19" y="39"/>
                    <a:pt x="20" y="38"/>
                    <a:pt x="20" y="38"/>
                  </a:cubicBezTo>
                  <a:cubicBezTo>
                    <a:pt x="20" y="38"/>
                    <a:pt x="20" y="38"/>
                    <a:pt x="21" y="3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8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30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1"/>
                    <a:pt x="20" y="30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8" y="0"/>
                    <a:pt x="16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8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8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5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9" y="7"/>
                    <a:pt x="19" y="6"/>
                    <a:pt x="18" y="6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8"/>
                    <a:pt x="18" y="9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8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8" y="14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8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18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7"/>
                    <a:pt x="18" y="17"/>
                  </a:cubicBezTo>
                  <a:cubicBezTo>
                    <a:pt x="16" y="19"/>
                    <a:pt x="16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6"/>
                    <a:pt x="16" y="25"/>
                    <a:pt x="16" y="24"/>
                  </a:cubicBezTo>
                  <a:cubicBezTo>
                    <a:pt x="17" y="26"/>
                    <a:pt x="18" y="27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8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7" y="18"/>
                    <a:pt x="16" y="20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7" y="21"/>
                    <a:pt x="18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6" y="24"/>
                    <a:pt x="16" y="21"/>
                  </a:cubicBezTo>
                  <a:cubicBezTo>
                    <a:pt x="16" y="21"/>
                    <a:pt x="17" y="20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6" y="22"/>
                    <a:pt x="17" y="24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7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1"/>
                    <a:pt x="17" y="30"/>
                    <a:pt x="15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9"/>
                    <a:pt x="18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4"/>
                    <a:pt x="18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6" y="35"/>
                    <a:pt x="16" y="35"/>
                    <a:pt x="16" y="35"/>
                  </a:cubicBezTo>
                  <a:cubicBezTo>
                    <a:pt x="17" y="34"/>
                    <a:pt x="18" y="33"/>
                    <a:pt x="17" y="32"/>
                  </a:cubicBezTo>
                  <a:cubicBezTo>
                    <a:pt x="17" y="31"/>
                    <a:pt x="16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7" y="32"/>
                  </a:cubicBezTo>
                  <a:cubicBezTo>
                    <a:pt x="17" y="33"/>
                    <a:pt x="17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3"/>
                    <a:pt x="15" y="33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7"/>
                    <a:pt x="9" y="7"/>
                    <a:pt x="8" y="7"/>
                  </a:cubicBezTo>
                  <a:cubicBezTo>
                    <a:pt x="4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3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8" y="33"/>
                    <a:pt x="8" y="35"/>
                    <a:pt x="9" y="36"/>
                  </a:cubicBezTo>
                  <a:cubicBezTo>
                    <a:pt x="10" y="39"/>
                    <a:pt x="13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0" y="39"/>
                    <a:pt x="9" y="36"/>
                  </a:cubicBezTo>
                  <a:cubicBezTo>
                    <a:pt x="9" y="34"/>
                    <a:pt x="9" y="32"/>
                    <a:pt x="11" y="30"/>
                  </a:cubicBezTo>
                  <a:cubicBezTo>
                    <a:pt x="10" y="31"/>
                    <a:pt x="8" y="31"/>
                    <a:pt x="7" y="30"/>
                  </a:cubicBezTo>
                  <a:cubicBezTo>
                    <a:pt x="3" y="30"/>
                    <a:pt x="1" y="26"/>
                    <a:pt x="3" y="22"/>
                  </a:cubicBezTo>
                  <a:cubicBezTo>
                    <a:pt x="4" y="20"/>
                    <a:pt x="6" y="19"/>
                    <a:pt x="8" y="19"/>
                  </a:cubicBezTo>
                  <a:cubicBezTo>
                    <a:pt x="7" y="19"/>
                    <a:pt x="6" y="18"/>
                    <a:pt x="5" y="17"/>
                  </a:cubicBezTo>
                  <a:cubicBezTo>
                    <a:pt x="3" y="13"/>
                    <a:pt x="4" y="9"/>
                    <a:pt x="8" y="8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3" y="8"/>
                    <a:pt x="13" y="7"/>
                    <a:pt x="13" y="5"/>
                  </a:cubicBezTo>
                  <a:cubicBezTo>
                    <a:pt x="14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6"/>
                    <a:pt x="14" y="4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5"/>
                    <a:pt x="14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9" y="11"/>
                    <a:pt x="10" y="12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3"/>
                    <a:pt x="12" y="12"/>
                    <a:pt x="12" y="13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4" y="14"/>
                    <a:pt x="14" y="12"/>
                    <a:pt x="13" y="10"/>
                  </a:cubicBezTo>
                  <a:cubicBezTo>
                    <a:pt x="11" y="8"/>
                    <a:pt x="9" y="8"/>
                    <a:pt x="7" y="10"/>
                  </a:cubicBezTo>
                  <a:cubicBezTo>
                    <a:pt x="4" y="12"/>
                    <a:pt x="5" y="16"/>
                    <a:pt x="7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7" y="19"/>
                    <a:pt x="6" y="18"/>
                  </a:cubicBezTo>
                  <a:cubicBezTo>
                    <a:pt x="4" y="16"/>
                    <a:pt x="3" y="12"/>
                    <a:pt x="6" y="9"/>
                  </a:cubicBezTo>
                  <a:cubicBezTo>
                    <a:pt x="8" y="7"/>
                    <a:pt x="12" y="8"/>
                    <a:pt x="13" y="10"/>
                  </a:cubicBezTo>
                  <a:cubicBezTo>
                    <a:pt x="15" y="12"/>
                    <a:pt x="14" y="15"/>
                    <a:pt x="12" y="16"/>
                  </a:cubicBezTo>
                  <a:cubicBezTo>
                    <a:pt x="11" y="16"/>
                    <a:pt x="9" y="16"/>
                    <a:pt x="9" y="15"/>
                  </a:cubicBezTo>
                  <a:cubicBezTo>
                    <a:pt x="9" y="14"/>
                    <a:pt x="9" y="13"/>
                    <a:pt x="9" y="14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9" y="12"/>
                    <a:pt x="8" y="13"/>
                    <a:pt x="8" y="14"/>
                  </a:cubicBezTo>
                  <a:cubicBezTo>
                    <a:pt x="8" y="16"/>
                    <a:pt x="10" y="16"/>
                    <a:pt x="11" y="16"/>
                  </a:cubicBezTo>
                  <a:cubicBezTo>
                    <a:pt x="14" y="16"/>
                    <a:pt x="15" y="13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3" y="20"/>
                    <a:pt x="12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8"/>
                    <a:pt x="8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6"/>
                    <a:pt x="6" y="23"/>
                    <a:pt x="7" y="23"/>
                  </a:cubicBezTo>
                  <a:cubicBezTo>
                    <a:pt x="7" y="22"/>
                    <a:pt x="8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4"/>
                    <a:pt x="9" y="25"/>
                    <a:pt x="8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10" y="25"/>
                    <a:pt x="11" y="25"/>
                  </a:cubicBezTo>
                  <a:cubicBezTo>
                    <a:pt x="11" y="23"/>
                    <a:pt x="10" y="21"/>
                    <a:pt x="8" y="20"/>
                  </a:cubicBezTo>
                  <a:cubicBezTo>
                    <a:pt x="6" y="20"/>
                    <a:pt x="4" y="22"/>
                    <a:pt x="3" y="24"/>
                  </a:cubicBezTo>
                  <a:cubicBezTo>
                    <a:pt x="3" y="28"/>
                    <a:pt x="6" y="30"/>
                    <a:pt x="9" y="30"/>
                  </a:cubicBezTo>
                  <a:cubicBezTo>
                    <a:pt x="10" y="30"/>
                    <a:pt x="10" y="30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5" y="27"/>
                    <a:pt x="13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1" y="30"/>
                  </a:cubicBezTo>
                  <a:cubicBezTo>
                    <a:pt x="11" y="30"/>
                    <a:pt x="10" y="30"/>
                    <a:pt x="9" y="31"/>
                  </a:cubicBezTo>
                  <a:cubicBezTo>
                    <a:pt x="6" y="31"/>
                    <a:pt x="2" y="28"/>
                    <a:pt x="3" y="24"/>
                  </a:cubicBezTo>
                  <a:cubicBezTo>
                    <a:pt x="3" y="22"/>
                    <a:pt x="5" y="19"/>
                    <a:pt x="8" y="20"/>
                  </a:cubicBezTo>
                  <a:cubicBezTo>
                    <a:pt x="10" y="20"/>
                    <a:pt x="12" y="23"/>
                    <a:pt x="11" y="25"/>
                  </a:cubicBezTo>
                  <a:cubicBezTo>
                    <a:pt x="11" y="26"/>
                    <a:pt x="10" y="27"/>
                    <a:pt x="8" y="26"/>
                  </a:cubicBezTo>
                  <a:cubicBezTo>
                    <a:pt x="8" y="26"/>
                    <a:pt x="7" y="26"/>
                    <a:pt x="8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3" y="24"/>
                    <a:pt x="12" y="21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8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4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0"/>
                    <a:pt x="13" y="30"/>
                    <a:pt x="12" y="31"/>
                  </a:cubicBezTo>
                  <a:cubicBezTo>
                    <a:pt x="10" y="32"/>
                    <a:pt x="10" y="35"/>
                    <a:pt x="11" y="37"/>
                  </a:cubicBezTo>
                  <a:cubicBezTo>
                    <a:pt x="12" y="38"/>
                    <a:pt x="14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2" y="39"/>
                    <a:pt x="11" y="38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3" y="30"/>
                    <a:pt x="14" y="29"/>
                    <a:pt x="15" y="30"/>
                  </a:cubicBezTo>
                  <a:close/>
                  <a:moveTo>
                    <a:pt x="15" y="33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3" y="35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6"/>
                    <a:pt x="12" y="35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1810">
              <a:extLst>
                <a:ext uri="{FF2B5EF4-FFF2-40B4-BE49-F238E27FC236}">
                  <a16:creationId xmlns:a16="http://schemas.microsoft.com/office/drawing/2014/main" id="{5DF9344A-4BC8-43A4-B5F4-88410FEFE1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" y="163"/>
              <a:ext cx="51" cy="48"/>
            </a:xfrm>
            <a:custGeom>
              <a:avLst/>
              <a:gdLst>
                <a:gd name="T0" fmla="*/ 40 w 43"/>
                <a:gd name="T1" fmla="*/ 13 h 42"/>
                <a:gd name="T2" fmla="*/ 32 w 43"/>
                <a:gd name="T3" fmla="*/ 24 h 42"/>
                <a:gd name="T4" fmla="*/ 36 w 43"/>
                <a:gd name="T5" fmla="*/ 24 h 42"/>
                <a:gd name="T6" fmla="*/ 38 w 43"/>
                <a:gd name="T7" fmla="*/ 19 h 42"/>
                <a:gd name="T8" fmla="*/ 35 w 43"/>
                <a:gd name="T9" fmla="*/ 11 h 42"/>
                <a:gd name="T10" fmla="*/ 30 w 43"/>
                <a:gd name="T11" fmla="*/ 10 h 42"/>
                <a:gd name="T12" fmla="*/ 30 w 43"/>
                <a:gd name="T13" fmla="*/ 6 h 42"/>
                <a:gd name="T14" fmla="*/ 30 w 43"/>
                <a:gd name="T15" fmla="*/ 12 h 42"/>
                <a:gd name="T16" fmla="*/ 30 w 43"/>
                <a:gd name="T17" fmla="*/ 22 h 42"/>
                <a:gd name="T18" fmla="*/ 29 w 43"/>
                <a:gd name="T19" fmla="*/ 33 h 42"/>
                <a:gd name="T20" fmla="*/ 29 w 43"/>
                <a:gd name="T21" fmla="*/ 6 h 42"/>
                <a:gd name="T22" fmla="*/ 27 w 43"/>
                <a:gd name="T23" fmla="*/ 12 h 42"/>
                <a:gd name="T24" fmla="*/ 28 w 43"/>
                <a:gd name="T25" fmla="*/ 31 h 42"/>
                <a:gd name="T26" fmla="*/ 29 w 43"/>
                <a:gd name="T27" fmla="*/ 38 h 42"/>
                <a:gd name="T28" fmla="*/ 27 w 43"/>
                <a:gd name="T29" fmla="*/ 3 h 42"/>
                <a:gd name="T30" fmla="*/ 27 w 43"/>
                <a:gd name="T31" fmla="*/ 11 h 42"/>
                <a:gd name="T32" fmla="*/ 27 w 43"/>
                <a:gd name="T33" fmla="*/ 17 h 42"/>
                <a:gd name="T34" fmla="*/ 27 w 43"/>
                <a:gd name="T35" fmla="*/ 31 h 42"/>
                <a:gd name="T36" fmla="*/ 24 w 43"/>
                <a:gd name="T37" fmla="*/ 4 h 42"/>
                <a:gd name="T38" fmla="*/ 24 w 43"/>
                <a:gd name="T39" fmla="*/ 10 h 42"/>
                <a:gd name="T40" fmla="*/ 27 w 43"/>
                <a:gd name="T41" fmla="*/ 18 h 42"/>
                <a:gd name="T42" fmla="*/ 27 w 43"/>
                <a:gd name="T43" fmla="*/ 25 h 42"/>
                <a:gd name="T44" fmla="*/ 27 w 43"/>
                <a:gd name="T45" fmla="*/ 36 h 42"/>
                <a:gd name="T46" fmla="*/ 24 w 43"/>
                <a:gd name="T47" fmla="*/ 26 h 42"/>
                <a:gd name="T48" fmla="*/ 24 w 43"/>
                <a:gd name="T49" fmla="*/ 8 h 42"/>
                <a:gd name="T50" fmla="*/ 21 w 43"/>
                <a:gd name="T51" fmla="*/ 15 h 42"/>
                <a:gd name="T52" fmla="*/ 24 w 43"/>
                <a:gd name="T53" fmla="*/ 27 h 42"/>
                <a:gd name="T54" fmla="*/ 24 w 43"/>
                <a:gd name="T55" fmla="*/ 36 h 42"/>
                <a:gd name="T56" fmla="*/ 24 w 43"/>
                <a:gd name="T57" fmla="*/ 5 h 42"/>
                <a:gd name="T58" fmla="*/ 21 w 43"/>
                <a:gd name="T59" fmla="*/ 3 h 42"/>
                <a:gd name="T60" fmla="*/ 21 w 43"/>
                <a:gd name="T61" fmla="*/ 14 h 42"/>
                <a:gd name="T62" fmla="*/ 21 w 43"/>
                <a:gd name="T63" fmla="*/ 27 h 42"/>
                <a:gd name="T64" fmla="*/ 21 w 43"/>
                <a:gd name="T65" fmla="*/ 39 h 42"/>
                <a:gd name="T66" fmla="*/ 18 w 43"/>
                <a:gd name="T67" fmla="*/ 1 h 42"/>
                <a:gd name="T68" fmla="*/ 18 w 43"/>
                <a:gd name="T69" fmla="*/ 14 h 42"/>
                <a:gd name="T70" fmla="*/ 21 w 43"/>
                <a:gd name="T71" fmla="*/ 16 h 42"/>
                <a:gd name="T72" fmla="*/ 21 w 43"/>
                <a:gd name="T73" fmla="*/ 27 h 42"/>
                <a:gd name="T74" fmla="*/ 21 w 43"/>
                <a:gd name="T75" fmla="*/ 39 h 42"/>
                <a:gd name="T76" fmla="*/ 18 w 43"/>
                <a:gd name="T77" fmla="*/ 10 h 42"/>
                <a:gd name="T78" fmla="*/ 18 w 43"/>
                <a:gd name="T79" fmla="*/ 7 h 42"/>
                <a:gd name="T80" fmla="*/ 18 w 43"/>
                <a:gd name="T81" fmla="*/ 15 h 42"/>
                <a:gd name="T82" fmla="*/ 18 w 43"/>
                <a:gd name="T83" fmla="*/ 16 h 42"/>
                <a:gd name="T84" fmla="*/ 16 w 43"/>
                <a:gd name="T85" fmla="*/ 28 h 42"/>
                <a:gd name="T86" fmla="*/ 16 w 43"/>
                <a:gd name="T87" fmla="*/ 0 h 42"/>
                <a:gd name="T88" fmla="*/ 16 w 43"/>
                <a:gd name="T89" fmla="*/ 10 h 42"/>
                <a:gd name="T90" fmla="*/ 16 w 43"/>
                <a:gd name="T91" fmla="*/ 23 h 42"/>
                <a:gd name="T92" fmla="*/ 16 w 43"/>
                <a:gd name="T93" fmla="*/ 26 h 42"/>
                <a:gd name="T94" fmla="*/ 16 w 43"/>
                <a:gd name="T95" fmla="*/ 38 h 42"/>
                <a:gd name="T96" fmla="*/ 16 w 43"/>
                <a:gd name="T97" fmla="*/ 10 h 42"/>
                <a:gd name="T98" fmla="*/ 16 w 43"/>
                <a:gd name="T99" fmla="*/ 23 h 42"/>
                <a:gd name="T100" fmla="*/ 16 w 43"/>
                <a:gd name="T101" fmla="*/ 27 h 42"/>
                <a:gd name="T102" fmla="*/ 16 w 43"/>
                <a:gd name="T103" fmla="*/ 38 h 42"/>
                <a:gd name="T104" fmla="*/ 14 w 43"/>
                <a:gd name="T105" fmla="*/ 2 h 42"/>
                <a:gd name="T106" fmla="*/ 9 w 43"/>
                <a:gd name="T107" fmla="*/ 7 h 42"/>
                <a:gd name="T108" fmla="*/ 9 w 43"/>
                <a:gd name="T109" fmla="*/ 18 h 42"/>
                <a:gd name="T110" fmla="*/ 11 w 43"/>
                <a:gd name="T111" fmla="*/ 29 h 42"/>
                <a:gd name="T112" fmla="*/ 14 w 43"/>
                <a:gd name="T113" fmla="*/ 31 h 42"/>
                <a:gd name="T114" fmla="*/ 9 w 43"/>
                <a:gd name="T115" fmla="*/ 29 h 42"/>
                <a:gd name="T116" fmla="*/ 3 w 43"/>
                <a:gd name="T117" fmla="*/ 20 h 42"/>
                <a:gd name="T118" fmla="*/ 8 w 43"/>
                <a:gd name="T119" fmla="*/ 11 h 42"/>
                <a:gd name="T120" fmla="*/ 5 w 43"/>
                <a:gd name="T121" fmla="*/ 19 h 42"/>
                <a:gd name="T122" fmla="*/ 7 w 43"/>
                <a:gd name="T123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" h="42">
                  <a:moveTo>
                    <a:pt x="30" y="2"/>
                  </a:moveTo>
                  <a:cubicBezTo>
                    <a:pt x="34" y="2"/>
                    <a:pt x="36" y="6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1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3"/>
                    <a:pt x="39" y="24"/>
                    <a:pt x="38" y="24"/>
                  </a:cubicBezTo>
                  <a:cubicBezTo>
                    <a:pt x="39" y="25"/>
                    <a:pt x="40" y="26"/>
                    <a:pt x="41" y="28"/>
                  </a:cubicBezTo>
                  <a:cubicBezTo>
                    <a:pt x="41" y="32"/>
                    <a:pt x="37" y="36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ubicBezTo>
                    <a:pt x="31" y="36"/>
                    <a:pt x="31" y="38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6"/>
                    <a:pt x="30" y="36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5"/>
                    <a:pt x="33" y="35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2" y="20"/>
                    <a:pt x="43" y="15"/>
                    <a:pt x="40" y="13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0"/>
                    <a:pt x="35" y="9"/>
                  </a:cubicBezTo>
                  <a:cubicBezTo>
                    <a:pt x="35" y="6"/>
                    <a:pt x="33" y="3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35" y="35"/>
                    <a:pt x="39" y="34"/>
                    <a:pt x="39" y="30"/>
                  </a:cubicBezTo>
                  <a:cubicBezTo>
                    <a:pt x="40" y="28"/>
                    <a:pt x="39" y="25"/>
                    <a:pt x="36" y="24"/>
                  </a:cubicBezTo>
                  <a:cubicBezTo>
                    <a:pt x="33" y="24"/>
                    <a:pt x="31" y="26"/>
                    <a:pt x="31" y="28"/>
                  </a:cubicBezTo>
                  <a:cubicBezTo>
                    <a:pt x="31" y="29"/>
                    <a:pt x="32" y="30"/>
                    <a:pt x="33" y="30"/>
                  </a:cubicBezTo>
                  <a:cubicBezTo>
                    <a:pt x="34" y="30"/>
                    <a:pt x="35" y="30"/>
                    <a:pt x="34" y="30"/>
                  </a:cubicBezTo>
                  <a:cubicBezTo>
                    <a:pt x="34" y="29"/>
                    <a:pt x="33" y="28"/>
                    <a:pt x="34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6" y="29"/>
                    <a:pt x="36" y="30"/>
                    <a:pt x="35" y="31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ubicBezTo>
                    <a:pt x="32" y="23"/>
                    <a:pt x="31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4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29"/>
                    <a:pt x="35" y="28"/>
                  </a:cubicBezTo>
                  <a:cubicBezTo>
                    <a:pt x="35" y="27"/>
                    <a:pt x="35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9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6"/>
                    <a:pt x="34" y="25"/>
                    <a:pt x="36" y="25"/>
                  </a:cubicBezTo>
                  <a:cubicBezTo>
                    <a:pt x="38" y="25"/>
                    <a:pt x="39" y="28"/>
                    <a:pt x="39" y="30"/>
                  </a:cubicBezTo>
                  <a:cubicBezTo>
                    <a:pt x="38" y="33"/>
                    <a:pt x="35" y="35"/>
                    <a:pt x="32" y="33"/>
                  </a:cubicBezTo>
                  <a:cubicBezTo>
                    <a:pt x="31" y="33"/>
                    <a:pt x="31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2"/>
                  </a:moveTo>
                  <a:cubicBezTo>
                    <a:pt x="31" y="22"/>
                    <a:pt x="32" y="23"/>
                    <a:pt x="33" y="23"/>
                  </a:cubicBezTo>
                  <a:cubicBezTo>
                    <a:pt x="34" y="24"/>
                    <a:pt x="34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6" y="24"/>
                    <a:pt x="37" y="24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5"/>
                    <a:pt x="31" y="18"/>
                    <a:pt x="33" y="19"/>
                  </a:cubicBezTo>
                  <a:cubicBezTo>
                    <a:pt x="34" y="20"/>
                    <a:pt x="36" y="20"/>
                    <a:pt x="36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6" y="16"/>
                    <a:pt x="36" y="16"/>
                  </a:cubicBezTo>
                  <a:cubicBezTo>
                    <a:pt x="37" y="16"/>
                    <a:pt x="38" y="17"/>
                    <a:pt x="38" y="19"/>
                  </a:cubicBezTo>
                  <a:cubicBezTo>
                    <a:pt x="37" y="20"/>
                    <a:pt x="35" y="21"/>
                    <a:pt x="34" y="20"/>
                  </a:cubicBezTo>
                  <a:cubicBezTo>
                    <a:pt x="31" y="19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7"/>
                    <a:pt x="31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7"/>
                    <a:pt x="38" y="15"/>
                    <a:pt x="36" y="16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7"/>
                    <a:pt x="35" y="18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2" y="17"/>
                    <a:pt x="33" y="15"/>
                    <a:pt x="34" y="14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7" y="23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2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15"/>
                  </a:moveTo>
                  <a:cubicBezTo>
                    <a:pt x="31" y="15"/>
                    <a:pt x="31" y="15"/>
                    <a:pt x="32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8"/>
                    <a:pt x="34" y="4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4"/>
                    <a:pt x="31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29" y="2"/>
                  </a:moveTo>
                  <a:cubicBezTo>
                    <a:pt x="29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29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30" y="22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9" y="33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34"/>
                  </a:moveTo>
                  <a:cubicBezTo>
                    <a:pt x="30" y="34"/>
                    <a:pt x="30" y="34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7"/>
                    <a:pt x="29" y="38"/>
                  </a:cubicBezTo>
                  <a:lnTo>
                    <a:pt x="29" y="39"/>
                  </a:ln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40"/>
                  </a:moveTo>
                  <a:cubicBezTo>
                    <a:pt x="28" y="41"/>
                    <a:pt x="28" y="41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8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1"/>
                    <a:pt x="29" y="10"/>
                    <a:pt x="29" y="10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9" y="12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8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8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3"/>
                    <a:pt x="26" y="27"/>
                    <a:pt x="28" y="31"/>
                  </a:cubicBez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8"/>
                  </a:moveTo>
                  <a:cubicBezTo>
                    <a:pt x="29" y="38"/>
                    <a:pt x="28" y="39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2"/>
                    <a:pt x="28" y="32"/>
                  </a:cubicBezTo>
                  <a:cubicBezTo>
                    <a:pt x="28" y="32"/>
                    <a:pt x="28" y="32"/>
                    <a:pt x="28" y="31"/>
                  </a:cubicBezTo>
                  <a:cubicBezTo>
                    <a:pt x="26" y="27"/>
                    <a:pt x="30" y="23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2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2"/>
                    <a:pt x="27" y="12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lose/>
                  <a:moveTo>
                    <a:pt x="27" y="24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4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7" y="42"/>
                  </a:moveTo>
                  <a:cubicBezTo>
                    <a:pt x="26" y="42"/>
                    <a:pt x="25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4"/>
                    <a:pt x="25" y="5"/>
                    <a:pt x="25" y="7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8"/>
                    <a:pt x="25" y="7"/>
                  </a:cubicBezTo>
                  <a:cubicBezTo>
                    <a:pt x="25" y="6"/>
                    <a:pt x="26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6" y="17"/>
                    <a:pt x="26" y="17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6" y="17"/>
                    <a:pt x="26" y="17"/>
                    <a:pt x="27" y="18"/>
                  </a:cubicBezTo>
                  <a:close/>
                  <a:moveTo>
                    <a:pt x="27" y="1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6" y="19"/>
                    <a:pt x="26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5" y="16"/>
                    <a:pt x="26" y="17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5" y="26"/>
                    <a:pt x="24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6" y="24"/>
                    <a:pt x="26" y="24"/>
                  </a:cubicBezTo>
                  <a:cubicBezTo>
                    <a:pt x="26" y="23"/>
                    <a:pt x="27" y="23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7"/>
                    <a:pt x="27" y="26"/>
                  </a:cubicBezTo>
                  <a:cubicBezTo>
                    <a:pt x="26" y="27"/>
                    <a:pt x="26" y="29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1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0"/>
                    <a:pt x="27" y="31"/>
                  </a:cubicBezTo>
                  <a:close/>
                  <a:moveTo>
                    <a:pt x="27" y="32"/>
                  </a:moveTo>
                  <a:cubicBezTo>
                    <a:pt x="26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6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34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6" y="37"/>
                    <a:pt x="26" y="36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4"/>
                    <a:pt x="25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4"/>
                    <a:pt x="27" y="34"/>
                    <a:pt x="27" y="34"/>
                  </a:cubicBezTo>
                  <a:close/>
                  <a:moveTo>
                    <a:pt x="27" y="40"/>
                  </a:moveTo>
                  <a:cubicBezTo>
                    <a:pt x="26" y="40"/>
                    <a:pt x="25" y="40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4" y="27"/>
                  </a:move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5" y="26"/>
                    <a:pt x="25" y="26"/>
                    <a:pt x="24" y="26"/>
                  </a:cubicBezTo>
                  <a:lnTo>
                    <a:pt x="24" y="27"/>
                  </a:lnTo>
                  <a:close/>
                  <a:moveTo>
                    <a:pt x="21" y="1"/>
                  </a:moveTo>
                  <a:cubicBezTo>
                    <a:pt x="22" y="1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4" y="42"/>
                  </a:moveTo>
                  <a:cubicBezTo>
                    <a:pt x="23" y="42"/>
                    <a:pt x="22" y="42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3" y="13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4" y="11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6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24" y="25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6"/>
                    <a:pt x="24" y="25"/>
                  </a:cubicBezTo>
                  <a:close/>
                  <a:moveTo>
                    <a:pt x="24" y="26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3" y="28"/>
                    <a:pt x="24" y="27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3"/>
                  </a:cubicBezTo>
                  <a:cubicBezTo>
                    <a:pt x="22" y="35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5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3" y="33"/>
                  </a:cubicBezTo>
                  <a:cubicBezTo>
                    <a:pt x="23" y="34"/>
                    <a:pt x="22" y="35"/>
                    <a:pt x="23" y="36"/>
                  </a:cubicBezTo>
                  <a:cubicBezTo>
                    <a:pt x="23" y="36"/>
                    <a:pt x="24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5"/>
                    <a:pt x="23" y="34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40"/>
                  </a:moveTo>
                  <a:cubicBezTo>
                    <a:pt x="23" y="40"/>
                    <a:pt x="22" y="40"/>
                    <a:pt x="21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1" y="27"/>
                  </a:cubicBezTo>
                  <a:close/>
                  <a:moveTo>
                    <a:pt x="21" y="13"/>
                  </a:moveTo>
                  <a:cubicBezTo>
                    <a:pt x="23" y="12"/>
                    <a:pt x="23" y="11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3" y="4"/>
                    <a:pt x="22" y="3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10"/>
                    <a:pt x="22" y="11"/>
                    <a:pt x="21" y="12"/>
                  </a:cubicBezTo>
                  <a:lnTo>
                    <a:pt x="21" y="13"/>
                  </a:lnTo>
                  <a:close/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9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lose/>
                  <a:moveTo>
                    <a:pt x="18" y="0"/>
                  </a:moveTo>
                  <a:cubicBezTo>
                    <a:pt x="19" y="0"/>
                    <a:pt x="20" y="0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9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9" y="36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0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1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5"/>
                    <a:pt x="21" y="6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19" y="14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9" y="14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20" y="15"/>
                    <a:pt x="20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19" y="15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9" y="27"/>
                    <a:pt x="18" y="27"/>
                    <a:pt x="18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20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8" y="33"/>
                    <a:pt x="18" y="32"/>
                    <a:pt x="18" y="3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2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30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19" y="36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3"/>
                    <a:pt x="20" y="33"/>
                  </a:cubicBezTo>
                  <a:cubicBezTo>
                    <a:pt x="20" y="32"/>
                    <a:pt x="20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18" y="37"/>
                  </a:moveTo>
                  <a:cubicBezTo>
                    <a:pt x="18" y="36"/>
                    <a:pt x="18" y="36"/>
                    <a:pt x="18" y="35"/>
                  </a:cubicBezTo>
                  <a:cubicBezTo>
                    <a:pt x="18" y="34"/>
                    <a:pt x="18" y="33"/>
                    <a:pt x="18" y="32"/>
                  </a:cubicBezTo>
                  <a:cubicBezTo>
                    <a:pt x="18" y="37"/>
                    <a:pt x="18" y="37"/>
                    <a:pt x="18" y="37"/>
                  </a:cubicBezTo>
                  <a:close/>
                  <a:moveTo>
                    <a:pt x="18" y="10"/>
                  </a:moveTo>
                  <a:cubicBezTo>
                    <a:pt x="18" y="10"/>
                    <a:pt x="19" y="10"/>
                    <a:pt x="20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19" y="6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19" y="8"/>
                    <a:pt x="19" y="9"/>
                  </a:cubicBezTo>
                  <a:cubicBezTo>
                    <a:pt x="19" y="9"/>
                    <a:pt x="18" y="9"/>
                    <a:pt x="18" y="10"/>
                  </a:cubicBezTo>
                  <a:close/>
                  <a:moveTo>
                    <a:pt x="16" y="0"/>
                  </a:moveTo>
                  <a:cubicBezTo>
                    <a:pt x="17" y="0"/>
                    <a:pt x="17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8" y="38"/>
                  </a:moveTo>
                  <a:cubicBezTo>
                    <a:pt x="17" y="39"/>
                    <a:pt x="17" y="39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7" y="38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lose/>
                  <a:moveTo>
                    <a:pt x="18" y="1"/>
                  </a:moveTo>
                  <a:cubicBezTo>
                    <a:pt x="17" y="1"/>
                    <a:pt x="17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7" y="4"/>
                    <a:pt x="18" y="4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8" y="11"/>
                  </a:cubicBezTo>
                  <a:close/>
                  <a:moveTo>
                    <a:pt x="18" y="14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7" y="15"/>
                    <a:pt x="17" y="15"/>
                    <a:pt x="18" y="14"/>
                  </a:cubicBezTo>
                  <a:close/>
                  <a:moveTo>
                    <a:pt x="18" y="15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7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8" y="16"/>
                  </a:move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7"/>
                    <a:pt x="17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5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lose/>
                  <a:moveTo>
                    <a:pt x="18" y="31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8" y="31"/>
                  </a:cubicBezTo>
                  <a:close/>
                  <a:moveTo>
                    <a:pt x="18" y="32"/>
                  </a:moveTo>
                  <a:cubicBezTo>
                    <a:pt x="17" y="32"/>
                    <a:pt x="17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7" y="36"/>
                    <a:pt x="17" y="37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6" y="24"/>
                  </a:moveTo>
                  <a:cubicBezTo>
                    <a:pt x="16" y="25"/>
                    <a:pt x="17" y="25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4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4" y="1"/>
                    <a:pt x="15" y="1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1"/>
                  </a:move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7" y="15"/>
                    <a:pt x="13" y="19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5" y="20"/>
                    <a:pt x="15" y="19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6" y="14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14" y="40"/>
                  </a:moveTo>
                  <a:cubicBezTo>
                    <a:pt x="12" y="40"/>
                    <a:pt x="10" y="40"/>
                    <a:pt x="9" y="3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9"/>
                    <a:pt x="12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3" y="5"/>
                    <a:pt x="12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3" y="9"/>
                  </a:cubicBezTo>
                  <a:cubicBezTo>
                    <a:pt x="13" y="9"/>
                    <a:pt x="12" y="8"/>
                    <a:pt x="11" y="8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2" y="9"/>
                    <a:pt x="12" y="9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0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2" y="26"/>
                    <a:pt x="12" y="26"/>
                  </a:cubicBezTo>
                  <a:cubicBezTo>
                    <a:pt x="12" y="25"/>
                    <a:pt x="11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3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2" y="28"/>
                    <a:pt x="12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0" y="30"/>
                    <a:pt x="9" y="30"/>
                    <a:pt x="9" y="31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1" y="30"/>
                    <a:pt x="10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6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3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9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8"/>
                    <a:pt x="11" y="39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9" y="29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5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4"/>
                    <a:pt x="11" y="27"/>
                    <a:pt x="9" y="29"/>
                  </a:cubicBezTo>
                  <a:close/>
                  <a:moveTo>
                    <a:pt x="9" y="18"/>
                  </a:moveTo>
                  <a:cubicBezTo>
                    <a:pt x="11" y="17"/>
                    <a:pt x="12" y="16"/>
                    <a:pt x="12" y="14"/>
                  </a:cubicBezTo>
                  <a:cubicBezTo>
                    <a:pt x="12" y="13"/>
                    <a:pt x="11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0" y="16"/>
                    <a:pt x="9" y="17"/>
                  </a:cubicBezTo>
                  <a:lnTo>
                    <a:pt x="9" y="18"/>
                  </a:lnTo>
                  <a:close/>
                  <a:moveTo>
                    <a:pt x="8" y="31"/>
                  </a:move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8"/>
                    <a:pt x="5" y="18"/>
                  </a:cubicBezTo>
                  <a:cubicBezTo>
                    <a:pt x="3" y="17"/>
                    <a:pt x="3" y="16"/>
                    <a:pt x="2" y="14"/>
                  </a:cubicBezTo>
                  <a:cubicBezTo>
                    <a:pt x="2" y="10"/>
                    <a:pt x="5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8"/>
                    <a:pt x="7" y="18"/>
                  </a:cubicBezTo>
                  <a:cubicBezTo>
                    <a:pt x="5" y="18"/>
                    <a:pt x="4" y="19"/>
                    <a:pt x="3" y="20"/>
                  </a:cubicBezTo>
                  <a:cubicBezTo>
                    <a:pt x="0" y="22"/>
                    <a:pt x="0" y="27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2"/>
                    <a:pt x="8" y="33"/>
                  </a:cubicBezTo>
                  <a:cubicBezTo>
                    <a:pt x="8" y="35"/>
                    <a:pt x="8" y="36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1"/>
                  </a:cubicBezTo>
                  <a:close/>
                  <a:moveTo>
                    <a:pt x="9" y="7"/>
                  </a:moveTo>
                  <a:cubicBezTo>
                    <a:pt x="7" y="7"/>
                    <a:pt x="4" y="9"/>
                    <a:pt x="3" y="12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4" y="14"/>
                    <a:pt x="4" y="12"/>
                  </a:cubicBezTo>
                  <a:cubicBezTo>
                    <a:pt x="5" y="10"/>
                    <a:pt x="7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9" y="10"/>
                  </a:moveTo>
                  <a:cubicBezTo>
                    <a:pt x="9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2"/>
                    <a:pt x="9" y="12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30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4"/>
                    <a:pt x="2" y="21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21"/>
                  </a:moveTo>
                  <a:cubicBezTo>
                    <a:pt x="7" y="21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7"/>
                    <a:pt x="7" y="26"/>
                  </a:cubicBezTo>
                  <a:cubicBezTo>
                    <a:pt x="7" y="27"/>
                    <a:pt x="8" y="27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4"/>
                    <a:pt x="8" y="24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5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6" y="26"/>
                    <a:pt x="5" y="25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9" y="29"/>
                  </a:moveTo>
                  <a:cubicBezTo>
                    <a:pt x="9" y="30"/>
                    <a:pt x="9" y="30"/>
                    <a:pt x="8" y="31"/>
                  </a:cubicBezTo>
                  <a:cubicBezTo>
                    <a:pt x="7" y="33"/>
                    <a:pt x="8" y="35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4"/>
                    <a:pt x="8" y="33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lnTo>
                    <a:pt x="9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1811">
              <a:extLst>
                <a:ext uri="{FF2B5EF4-FFF2-40B4-BE49-F238E27FC236}">
                  <a16:creationId xmlns:a16="http://schemas.microsoft.com/office/drawing/2014/main" id="{AC08190E-7185-41EA-953D-FA858318DD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369"/>
              <a:ext cx="51" cy="49"/>
            </a:xfrm>
            <a:custGeom>
              <a:avLst/>
              <a:gdLst>
                <a:gd name="T0" fmla="*/ 38 w 44"/>
                <a:gd name="T1" fmla="*/ 11 h 42"/>
                <a:gd name="T2" fmla="*/ 31 w 44"/>
                <a:gd name="T3" fmla="*/ 31 h 42"/>
                <a:gd name="T4" fmla="*/ 33 w 44"/>
                <a:gd name="T5" fmla="*/ 27 h 42"/>
                <a:gd name="T6" fmla="*/ 36 w 44"/>
                <a:gd name="T7" fmla="*/ 27 h 42"/>
                <a:gd name="T8" fmla="*/ 38 w 44"/>
                <a:gd name="T9" fmla="*/ 19 h 42"/>
                <a:gd name="T10" fmla="*/ 34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6 w 44"/>
                <a:gd name="T17" fmla="*/ 2 h 42"/>
                <a:gd name="T18" fmla="*/ 26 w 44"/>
                <a:gd name="T19" fmla="*/ 9 h 42"/>
                <a:gd name="T20" fmla="*/ 26 w 44"/>
                <a:gd name="T21" fmla="*/ 26 h 42"/>
                <a:gd name="T22" fmla="*/ 29 w 44"/>
                <a:gd name="T23" fmla="*/ 29 h 42"/>
                <a:gd name="T24" fmla="*/ 27 w 44"/>
                <a:gd name="T25" fmla="*/ 36 h 42"/>
                <a:gd name="T26" fmla="*/ 26 w 44"/>
                <a:gd name="T27" fmla="*/ 34 h 42"/>
                <a:gd name="T28" fmla="*/ 28 w 44"/>
                <a:gd name="T29" fmla="*/ 23 h 42"/>
                <a:gd name="T30" fmla="*/ 25 w 44"/>
                <a:gd name="T31" fmla="*/ 7 h 42"/>
                <a:gd name="T32" fmla="*/ 26 w 44"/>
                <a:gd name="T33" fmla="*/ 15 h 42"/>
                <a:gd name="T34" fmla="*/ 26 w 44"/>
                <a:gd name="T35" fmla="*/ 25 h 42"/>
                <a:gd name="T36" fmla="*/ 26 w 44"/>
                <a:gd name="T37" fmla="*/ 26 h 42"/>
                <a:gd name="T38" fmla="*/ 26 w 44"/>
                <a:gd name="T39" fmla="*/ 35 h 42"/>
                <a:gd name="T40" fmla="*/ 26 w 44"/>
                <a:gd name="T41" fmla="*/ 40 h 42"/>
                <a:gd name="T42" fmla="*/ 24 w 44"/>
                <a:gd name="T43" fmla="*/ 9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1 h 42"/>
                <a:gd name="T50" fmla="*/ 24 w 44"/>
                <a:gd name="T51" fmla="*/ 40 h 42"/>
                <a:gd name="T52" fmla="*/ 24 w 44"/>
                <a:gd name="T53" fmla="*/ 7 h 42"/>
                <a:gd name="T54" fmla="*/ 22 w 44"/>
                <a:gd name="T55" fmla="*/ 14 h 42"/>
                <a:gd name="T56" fmla="*/ 24 w 44"/>
                <a:gd name="T57" fmla="*/ 26 h 42"/>
                <a:gd name="T58" fmla="*/ 24 w 44"/>
                <a:gd name="T59" fmla="*/ 31 h 42"/>
                <a:gd name="T60" fmla="*/ 22 w 44"/>
                <a:gd name="T61" fmla="*/ 38 h 42"/>
                <a:gd name="T62" fmla="*/ 21 w 44"/>
                <a:gd name="T63" fmla="*/ 1 h 42"/>
                <a:gd name="T64" fmla="*/ 22 w 44"/>
                <a:gd name="T65" fmla="*/ 13 h 42"/>
                <a:gd name="T66" fmla="*/ 21 w 44"/>
                <a:gd name="T67" fmla="*/ 15 h 42"/>
                <a:gd name="T68" fmla="*/ 21 w 44"/>
                <a:gd name="T69" fmla="*/ 27 h 42"/>
                <a:gd name="T70" fmla="*/ 22 w 44"/>
                <a:gd name="T71" fmla="*/ 38 h 42"/>
                <a:gd name="T72" fmla="*/ 20 w 44"/>
                <a:gd name="T73" fmla="*/ 35 h 42"/>
                <a:gd name="T74" fmla="*/ 20 w 44"/>
                <a:gd name="T75" fmla="*/ 5 h 42"/>
                <a:gd name="T76" fmla="*/ 21 w 44"/>
                <a:gd name="T77" fmla="*/ 14 h 42"/>
                <a:gd name="T78" fmla="*/ 20 w 44"/>
                <a:gd name="T79" fmla="*/ 26 h 42"/>
                <a:gd name="T80" fmla="*/ 21 w 44"/>
                <a:gd name="T81" fmla="*/ 30 h 42"/>
                <a:gd name="T82" fmla="*/ 20 w 44"/>
                <a:gd name="T83" fmla="*/ 0 h 42"/>
                <a:gd name="T84" fmla="*/ 20 w 44"/>
                <a:gd name="T85" fmla="*/ 5 h 42"/>
                <a:gd name="T86" fmla="*/ 20 w 44"/>
                <a:gd name="T87" fmla="*/ 13 h 42"/>
                <a:gd name="T88" fmla="*/ 20 w 44"/>
                <a:gd name="T89" fmla="*/ 15 h 42"/>
                <a:gd name="T90" fmla="*/ 19 w 44"/>
                <a:gd name="T91" fmla="*/ 26 h 42"/>
                <a:gd name="T92" fmla="*/ 19 w 44"/>
                <a:gd name="T93" fmla="*/ 37 h 42"/>
                <a:gd name="T94" fmla="*/ 18 w 44"/>
                <a:gd name="T95" fmla="*/ 39 h 42"/>
                <a:gd name="T96" fmla="*/ 17 w 44"/>
                <a:gd name="T97" fmla="*/ 10 h 42"/>
                <a:gd name="T98" fmla="*/ 15 w 44"/>
                <a:gd name="T99" fmla="*/ 12 h 42"/>
                <a:gd name="T100" fmla="*/ 15 w 44"/>
                <a:gd name="T101" fmla="*/ 19 h 42"/>
                <a:gd name="T102" fmla="*/ 19 w 44"/>
                <a:gd name="T103" fmla="*/ 25 h 42"/>
                <a:gd name="T104" fmla="*/ 19 w 44"/>
                <a:gd name="T105" fmla="*/ 38 h 42"/>
                <a:gd name="T106" fmla="*/ 16 w 44"/>
                <a:gd name="T107" fmla="*/ 34 h 42"/>
                <a:gd name="T108" fmla="*/ 15 w 44"/>
                <a:gd name="T109" fmla="*/ 39 h 42"/>
                <a:gd name="T110" fmla="*/ 15 w 44"/>
                <a:gd name="T111" fmla="*/ 11 h 42"/>
                <a:gd name="T112" fmla="*/ 11 w 44"/>
                <a:gd name="T113" fmla="*/ 12 h 42"/>
                <a:gd name="T114" fmla="*/ 6 w 44"/>
                <a:gd name="T115" fmla="*/ 9 h 42"/>
                <a:gd name="T116" fmla="*/ 6 w 44"/>
                <a:gd name="T117" fmla="*/ 26 h 42"/>
                <a:gd name="T118" fmla="*/ 13 w 44"/>
                <a:gd name="T119" fmla="*/ 28 h 42"/>
                <a:gd name="T120" fmla="*/ 15 w 44"/>
                <a:gd name="T121" fmla="*/ 24 h 42"/>
                <a:gd name="T122" fmla="*/ 15 w 44"/>
                <a:gd name="T12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0"/>
                  </a:moveTo>
                  <a:cubicBezTo>
                    <a:pt x="31" y="40"/>
                    <a:pt x="32" y="38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3" y="35"/>
                    <a:pt x="33" y="34"/>
                  </a:cubicBezTo>
                  <a:cubicBezTo>
                    <a:pt x="34" y="35"/>
                    <a:pt x="36" y="35"/>
                    <a:pt x="37" y="34"/>
                  </a:cubicBezTo>
                  <a:cubicBezTo>
                    <a:pt x="41" y="33"/>
                    <a:pt x="43" y="28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0" y="24"/>
                    <a:pt x="40" y="23"/>
                    <a:pt x="39" y="23"/>
                  </a:cubicBezTo>
                  <a:cubicBezTo>
                    <a:pt x="41" y="22"/>
                    <a:pt x="42" y="21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7" y="9"/>
                    <a:pt x="37" y="7"/>
                    <a:pt x="36" y="6"/>
                  </a:cubicBezTo>
                  <a:cubicBezTo>
                    <a:pt x="35" y="3"/>
                    <a:pt x="32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2"/>
                    <a:pt x="34" y="3"/>
                    <a:pt x="35" y="6"/>
                  </a:cubicBezTo>
                  <a:cubicBezTo>
                    <a:pt x="36" y="8"/>
                    <a:pt x="36" y="10"/>
                    <a:pt x="34" y="11"/>
                  </a:cubicBezTo>
                  <a:cubicBezTo>
                    <a:pt x="35" y="11"/>
                    <a:pt x="37" y="11"/>
                    <a:pt x="38" y="11"/>
                  </a:cubicBezTo>
                  <a:cubicBezTo>
                    <a:pt x="42" y="12"/>
                    <a:pt x="44" y="16"/>
                    <a:pt x="42" y="19"/>
                  </a:cubicBezTo>
                  <a:cubicBezTo>
                    <a:pt x="41" y="21"/>
                    <a:pt x="39" y="23"/>
                    <a:pt x="37" y="22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8"/>
                    <a:pt x="41" y="32"/>
                    <a:pt x="37" y="34"/>
                  </a:cubicBezTo>
                  <a:cubicBezTo>
                    <a:pt x="35" y="34"/>
                    <a:pt x="33" y="34"/>
                    <a:pt x="31" y="32"/>
                  </a:cubicBezTo>
                  <a:cubicBezTo>
                    <a:pt x="32" y="34"/>
                    <a:pt x="32" y="35"/>
                    <a:pt x="32" y="36"/>
                  </a:cubicBezTo>
                  <a:cubicBezTo>
                    <a:pt x="31" y="38"/>
                    <a:pt x="31" y="39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9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31" y="37"/>
                    <a:pt x="31" y="36"/>
                    <a:pt x="31" y="34"/>
                  </a:cubicBezTo>
                  <a:cubicBezTo>
                    <a:pt x="31" y="34"/>
                    <a:pt x="31" y="33"/>
                    <a:pt x="31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3"/>
                    <a:pt x="32" y="33"/>
                    <a:pt x="32" y="34"/>
                  </a:cubicBezTo>
                  <a:cubicBezTo>
                    <a:pt x="32" y="36"/>
                    <a:pt x="31" y="38"/>
                    <a:pt x="29" y="39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7"/>
                    <a:pt x="31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4" y="30"/>
                  </a:cubicBezTo>
                  <a:cubicBezTo>
                    <a:pt x="34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6"/>
                    <a:pt x="33" y="27"/>
                  </a:cubicBezTo>
                  <a:cubicBezTo>
                    <a:pt x="31" y="27"/>
                    <a:pt x="31" y="30"/>
                    <a:pt x="32" y="31"/>
                  </a:cubicBezTo>
                  <a:cubicBezTo>
                    <a:pt x="34" y="33"/>
                    <a:pt x="36" y="34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8" y="24"/>
                    <a:pt x="37" y="23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2" y="23"/>
                    <a:pt x="31" y="23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37" y="23"/>
                    <a:pt x="38" y="23"/>
                    <a:pt x="39" y="24"/>
                  </a:cubicBezTo>
                  <a:cubicBezTo>
                    <a:pt x="41" y="26"/>
                    <a:pt x="41" y="30"/>
                    <a:pt x="39" y="32"/>
                  </a:cubicBezTo>
                  <a:cubicBezTo>
                    <a:pt x="37" y="34"/>
                    <a:pt x="33" y="34"/>
                    <a:pt x="32" y="32"/>
                  </a:cubicBezTo>
                  <a:cubicBezTo>
                    <a:pt x="30" y="30"/>
                    <a:pt x="31" y="27"/>
                    <a:pt x="33" y="26"/>
                  </a:cubicBezTo>
                  <a:cubicBezTo>
                    <a:pt x="34" y="26"/>
                    <a:pt x="35" y="26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5" y="28"/>
                    <a:pt x="34" y="28"/>
                    <a:pt x="34" y="29"/>
                  </a:cubicBezTo>
                  <a:cubicBezTo>
                    <a:pt x="34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6"/>
                    <a:pt x="35" y="25"/>
                    <a:pt x="34" y="25"/>
                  </a:cubicBezTo>
                  <a:cubicBezTo>
                    <a:pt x="31" y="26"/>
                    <a:pt x="30" y="28"/>
                    <a:pt x="31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29" y="29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1" y="22"/>
                    <a:pt x="32" y="21"/>
                    <a:pt x="33" y="21"/>
                  </a:cubicBezTo>
                  <a:cubicBezTo>
                    <a:pt x="32" y="20"/>
                    <a:pt x="32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4"/>
                    <a:pt x="37" y="13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8" y="19"/>
                  </a:cubicBezTo>
                  <a:cubicBezTo>
                    <a:pt x="38" y="19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6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5" y="16"/>
                    <a:pt x="34" y="17"/>
                  </a:cubicBezTo>
                  <a:cubicBezTo>
                    <a:pt x="33" y="19"/>
                    <a:pt x="35" y="21"/>
                    <a:pt x="37" y="21"/>
                  </a:cubicBezTo>
                  <a:cubicBezTo>
                    <a:pt x="39" y="22"/>
                    <a:pt x="41" y="20"/>
                    <a:pt x="42" y="17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4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2" y="13"/>
                  </a:cubicBezTo>
                  <a:cubicBezTo>
                    <a:pt x="30" y="16"/>
                    <a:pt x="31" y="19"/>
                    <a:pt x="29" y="22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4" y="11"/>
                    <a:pt x="35" y="11"/>
                    <a:pt x="36" y="11"/>
                  </a:cubicBezTo>
                  <a:cubicBezTo>
                    <a:pt x="39" y="11"/>
                    <a:pt x="42" y="14"/>
                    <a:pt x="42" y="17"/>
                  </a:cubicBezTo>
                  <a:cubicBezTo>
                    <a:pt x="42" y="20"/>
                    <a:pt x="40" y="22"/>
                    <a:pt x="37" y="22"/>
                  </a:cubicBezTo>
                  <a:cubicBezTo>
                    <a:pt x="34" y="22"/>
                    <a:pt x="33" y="19"/>
                    <a:pt x="34" y="17"/>
                  </a:cubicBezTo>
                  <a:cubicBezTo>
                    <a:pt x="34" y="16"/>
                    <a:pt x="35" y="15"/>
                    <a:pt x="37" y="15"/>
                  </a:cubicBezTo>
                  <a:cubicBezTo>
                    <a:pt x="37" y="16"/>
                    <a:pt x="38" y="16"/>
                    <a:pt x="37" y="16"/>
                  </a:cubicBezTo>
                  <a:cubicBezTo>
                    <a:pt x="37" y="17"/>
                    <a:pt x="36" y="18"/>
                    <a:pt x="37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4"/>
                    <a:pt x="35" y="15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1" y="13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0" y="14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1" y="12"/>
                    <a:pt x="32" y="12"/>
                    <a:pt x="33" y="11"/>
                  </a:cubicBezTo>
                  <a:cubicBezTo>
                    <a:pt x="35" y="9"/>
                    <a:pt x="35" y="6"/>
                    <a:pt x="34" y="5"/>
                  </a:cubicBezTo>
                  <a:cubicBezTo>
                    <a:pt x="33" y="3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6" y="6"/>
                    <a:pt x="36" y="10"/>
                    <a:pt x="34" y="11"/>
                  </a:cubicBezTo>
                  <a:cubicBezTo>
                    <a:pt x="32" y="12"/>
                    <a:pt x="31" y="12"/>
                    <a:pt x="29" y="12"/>
                  </a:cubicBezTo>
                  <a:close/>
                  <a:moveTo>
                    <a:pt x="29" y="9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3" y="7"/>
                    <a:pt x="32" y="8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9"/>
                    <a:pt x="29" y="9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1"/>
                  </a:moveTo>
                  <a:cubicBezTo>
                    <a:pt x="28" y="1"/>
                    <a:pt x="27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2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2"/>
                    <a:pt x="29" y="2"/>
                  </a:cubicBezTo>
                  <a:close/>
                  <a:moveTo>
                    <a:pt x="29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7" y="8"/>
                    <a:pt x="27" y="9"/>
                  </a:cubicBez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7" y="5"/>
                    <a:pt x="29" y="5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8" y="10"/>
                  </a:cubicBezTo>
                  <a:cubicBezTo>
                    <a:pt x="28" y="9"/>
                    <a:pt x="28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7"/>
                  </a:cubicBezTo>
                  <a:cubicBezTo>
                    <a:pt x="28" y="16"/>
                    <a:pt x="27" y="14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2"/>
                    <a:pt x="28" y="24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9" y="23"/>
                    <a:pt x="29" y="20"/>
                    <a:pt x="29" y="18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9" y="23"/>
                    <a:pt x="29" y="21"/>
                    <a:pt x="29" y="19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7" y="26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7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8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9" y="39"/>
                    <a:pt x="29" y="3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7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3"/>
                    <a:pt x="29" y="35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7"/>
                    <a:pt x="26" y="37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5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6" y="34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8" y="21"/>
                    <a:pt x="28" y="18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8"/>
                    <a:pt x="29" y="21"/>
                    <a:pt x="27" y="24"/>
                  </a:cubicBezTo>
                  <a:cubicBezTo>
                    <a:pt x="27" y="24"/>
                    <a:pt x="27" y="25"/>
                    <a:pt x="26" y="25"/>
                  </a:cubicBezTo>
                  <a:close/>
                  <a:moveTo>
                    <a:pt x="26" y="16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1"/>
                    <a:pt x="28" y="22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29" y="20"/>
                    <a:pt x="28" y="18"/>
                    <a:pt x="27" y="16"/>
                  </a:cubicBezTo>
                  <a:cubicBezTo>
                    <a:pt x="26" y="16"/>
                    <a:pt x="26" y="15"/>
                    <a:pt x="26" y="15"/>
                  </a:cubicBezTo>
                  <a:close/>
                  <a:moveTo>
                    <a:pt x="24" y="41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6" y="3"/>
                  </a:move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5"/>
                    <a:pt x="25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5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1"/>
                    <a:pt x="25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5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lnTo>
                    <a:pt x="24" y="15"/>
                  </a:lnTo>
                  <a:close/>
                  <a:moveTo>
                    <a:pt x="24" y="41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4" y="3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0"/>
                    <a:pt x="23" y="40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1"/>
                  </a:moveTo>
                  <a:cubicBezTo>
                    <a:pt x="24" y="11"/>
                    <a:pt x="23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4" y="7"/>
                    <a:pt x="23" y="8"/>
                    <a:pt x="22" y="9"/>
                  </a:cubicBezTo>
                  <a:close/>
                  <a:moveTo>
                    <a:pt x="21" y="39"/>
                  </a:moveTo>
                  <a:cubicBezTo>
                    <a:pt x="21" y="39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2" y="30"/>
                    <a:pt x="22" y="32"/>
                  </a:cubicBezTo>
                  <a:cubicBezTo>
                    <a:pt x="22" y="32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2" y="35"/>
                  </a:cubicBezTo>
                  <a:cubicBezTo>
                    <a:pt x="21" y="36"/>
                    <a:pt x="22" y="37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2" y="33"/>
                    <a:pt x="22" y="33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7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8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0" y="35"/>
                    <a:pt x="20" y="35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20" y="30"/>
                    <a:pt x="21" y="3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20" y="38"/>
                    <a:pt x="20" y="37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5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6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8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19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6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6" y="6"/>
                    <a:pt x="17" y="8"/>
                    <a:pt x="18" y="9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7" y="8"/>
                    <a:pt x="18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9" y="12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2"/>
                  </a:cubicBezTo>
                  <a:close/>
                  <a:moveTo>
                    <a:pt x="19" y="13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7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0"/>
                    <a:pt x="16" y="18"/>
                    <a:pt x="18" y="16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5" y="18"/>
                    <a:pt x="15" y="21"/>
                    <a:pt x="15" y="24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6" y="25"/>
                    <a:pt x="16" y="24"/>
                  </a:cubicBezTo>
                  <a:cubicBezTo>
                    <a:pt x="16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6" y="20"/>
                    <a:pt x="16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5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5"/>
                    <a:pt x="18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4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3"/>
                    <a:pt x="17" y="32"/>
                  </a:cubicBezTo>
                  <a:cubicBezTo>
                    <a:pt x="17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4"/>
                    <a:pt x="16" y="34"/>
                  </a:cubicBezTo>
                  <a:cubicBezTo>
                    <a:pt x="17" y="34"/>
                    <a:pt x="17" y="32"/>
                    <a:pt x="17" y="31"/>
                  </a:cubicBezTo>
                  <a:cubicBezTo>
                    <a:pt x="16" y="30"/>
                    <a:pt x="16" y="30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6" y="32"/>
                    <a:pt x="16" y="33"/>
                    <a:pt x="16" y="34"/>
                  </a:cubicBezTo>
                  <a:cubicBezTo>
                    <a:pt x="16" y="34"/>
                    <a:pt x="15" y="34"/>
                    <a:pt x="15" y="34"/>
                  </a:cubicBezTo>
                  <a:cubicBezTo>
                    <a:pt x="16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1" y="6"/>
                    <a:pt x="9" y="6"/>
                    <a:pt x="7" y="7"/>
                  </a:cubicBezTo>
                  <a:cubicBezTo>
                    <a:pt x="3" y="8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4" y="19"/>
                    <a:pt x="3" y="20"/>
                    <a:pt x="2" y="21"/>
                  </a:cubicBezTo>
                  <a:cubicBezTo>
                    <a:pt x="0" y="25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2"/>
                    <a:pt x="8" y="34"/>
                    <a:pt x="8" y="36"/>
                  </a:cubicBezTo>
                  <a:cubicBezTo>
                    <a:pt x="10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0" y="38"/>
                    <a:pt x="9" y="35"/>
                  </a:cubicBezTo>
                  <a:cubicBezTo>
                    <a:pt x="8" y="33"/>
                    <a:pt x="9" y="31"/>
                    <a:pt x="11" y="30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3" y="29"/>
                    <a:pt x="1" y="25"/>
                    <a:pt x="3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3" y="13"/>
                    <a:pt x="4" y="9"/>
                    <a:pt x="8" y="7"/>
                  </a:cubicBezTo>
                  <a:cubicBezTo>
                    <a:pt x="10" y="7"/>
                    <a:pt x="12" y="7"/>
                    <a:pt x="13" y="9"/>
                  </a:cubicBezTo>
                  <a:cubicBezTo>
                    <a:pt x="13" y="8"/>
                    <a:pt x="13" y="6"/>
                    <a:pt x="13" y="5"/>
                  </a:cubicBezTo>
                  <a:cubicBezTo>
                    <a:pt x="13" y="4"/>
                    <a:pt x="14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5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4"/>
                    <a:pt x="13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9" y="17"/>
                    <a:pt x="7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9" y="10"/>
                    <a:pt x="10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4"/>
                    <a:pt x="14" y="11"/>
                    <a:pt x="12" y="10"/>
                  </a:cubicBezTo>
                  <a:cubicBezTo>
                    <a:pt x="11" y="8"/>
                    <a:pt x="8" y="8"/>
                    <a:pt x="6" y="9"/>
                  </a:cubicBezTo>
                  <a:cubicBezTo>
                    <a:pt x="4" y="11"/>
                    <a:pt x="4" y="15"/>
                    <a:pt x="7" y="17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9"/>
                    <a:pt x="12" y="19"/>
                    <a:pt x="10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5"/>
                    <a:pt x="3" y="11"/>
                    <a:pt x="6" y="9"/>
                  </a:cubicBezTo>
                  <a:cubicBezTo>
                    <a:pt x="8" y="7"/>
                    <a:pt x="11" y="7"/>
                    <a:pt x="13" y="9"/>
                  </a:cubicBezTo>
                  <a:cubicBezTo>
                    <a:pt x="14" y="11"/>
                    <a:pt x="14" y="14"/>
                    <a:pt x="12" y="15"/>
                  </a:cubicBezTo>
                  <a:cubicBezTo>
                    <a:pt x="10" y="16"/>
                    <a:pt x="9" y="15"/>
                    <a:pt x="9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3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5"/>
                    <a:pt x="15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3"/>
                    <a:pt x="9" y="24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10" y="25"/>
                    <a:pt x="10" y="24"/>
                  </a:cubicBezTo>
                  <a:cubicBezTo>
                    <a:pt x="11" y="22"/>
                    <a:pt x="10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6" y="30"/>
                    <a:pt x="9" y="29"/>
                  </a:cubicBezTo>
                  <a:cubicBezTo>
                    <a:pt x="9" y="29"/>
                    <a:pt x="10" y="29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30"/>
                    <a:pt x="10" y="30"/>
                    <a:pt x="9" y="30"/>
                  </a:cubicBezTo>
                  <a:cubicBezTo>
                    <a:pt x="5" y="30"/>
                    <a:pt x="2" y="27"/>
                    <a:pt x="2" y="24"/>
                  </a:cubicBezTo>
                  <a:cubicBezTo>
                    <a:pt x="3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4"/>
                    <a:pt x="9" y="24"/>
                    <a:pt x="8" y="23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3"/>
                    <a:pt x="6" y="25"/>
                    <a:pt x="7" y="26"/>
                  </a:cubicBezTo>
                  <a:cubicBezTo>
                    <a:pt x="8" y="27"/>
                    <a:pt x="10" y="26"/>
                    <a:pt x="11" y="25"/>
                  </a:cubicBezTo>
                  <a:cubicBezTo>
                    <a:pt x="12" y="23"/>
                    <a:pt x="11" y="21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8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3" y="29"/>
                    <a:pt x="13" y="29"/>
                    <a:pt x="13" y="28"/>
                  </a:cubicBezTo>
                  <a:cubicBezTo>
                    <a:pt x="14" y="27"/>
                    <a:pt x="15" y="25"/>
                    <a:pt x="15" y="24"/>
                  </a:cubicBezTo>
                  <a:close/>
                  <a:moveTo>
                    <a:pt x="15" y="29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3" y="30"/>
                    <a:pt x="11" y="30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4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8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29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3"/>
                    <a:pt x="15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4"/>
                    <a:pt x="13" y="33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1812">
              <a:extLst>
                <a:ext uri="{FF2B5EF4-FFF2-40B4-BE49-F238E27FC236}">
                  <a16:creationId xmlns:a16="http://schemas.microsoft.com/office/drawing/2014/main" id="{6326D886-738E-427F-8891-DAEAC72CE2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" y="434"/>
              <a:ext cx="50" cy="49"/>
            </a:xfrm>
            <a:custGeom>
              <a:avLst/>
              <a:gdLst>
                <a:gd name="T0" fmla="*/ 40 w 43"/>
                <a:gd name="T1" fmla="*/ 22 h 42"/>
                <a:gd name="T2" fmla="*/ 34 w 43"/>
                <a:gd name="T3" fmla="*/ 24 h 42"/>
                <a:gd name="T4" fmla="*/ 30 w 43"/>
                <a:gd name="T5" fmla="*/ 32 h 42"/>
                <a:gd name="T6" fmla="*/ 32 w 43"/>
                <a:gd name="T7" fmla="*/ 14 h 42"/>
                <a:gd name="T8" fmla="*/ 35 w 43"/>
                <a:gd name="T9" fmla="*/ 23 h 42"/>
                <a:gd name="T10" fmla="*/ 31 w 43"/>
                <a:gd name="T11" fmla="*/ 13 h 42"/>
                <a:gd name="T12" fmla="*/ 29 w 43"/>
                <a:gd name="T13" fmla="*/ 39 h 42"/>
                <a:gd name="T14" fmla="*/ 30 w 43"/>
                <a:gd name="T15" fmla="*/ 8 h 42"/>
                <a:gd name="T16" fmla="*/ 30 w 43"/>
                <a:gd name="T17" fmla="*/ 15 h 42"/>
                <a:gd name="T18" fmla="*/ 30 w 43"/>
                <a:gd name="T19" fmla="*/ 26 h 42"/>
                <a:gd name="T20" fmla="*/ 29 w 43"/>
                <a:gd name="T21" fmla="*/ 33 h 42"/>
                <a:gd name="T22" fmla="*/ 27 w 43"/>
                <a:gd name="T23" fmla="*/ 4 h 42"/>
                <a:gd name="T24" fmla="*/ 29 w 43"/>
                <a:gd name="T25" fmla="*/ 10 h 42"/>
                <a:gd name="T26" fmla="*/ 27 w 43"/>
                <a:gd name="T27" fmla="*/ 17 h 42"/>
                <a:gd name="T28" fmla="*/ 27 w 43"/>
                <a:gd name="T29" fmla="*/ 32 h 42"/>
                <a:gd name="T30" fmla="*/ 27 w 43"/>
                <a:gd name="T31" fmla="*/ 24 h 42"/>
                <a:gd name="T32" fmla="*/ 27 w 43"/>
                <a:gd name="T33" fmla="*/ 3 h 42"/>
                <a:gd name="T34" fmla="*/ 27 w 43"/>
                <a:gd name="T35" fmla="*/ 14 h 42"/>
                <a:gd name="T36" fmla="*/ 27 w 43"/>
                <a:gd name="T37" fmla="*/ 17 h 42"/>
                <a:gd name="T38" fmla="*/ 27 w 43"/>
                <a:gd name="T39" fmla="*/ 31 h 42"/>
                <a:gd name="T40" fmla="*/ 27 w 43"/>
                <a:gd name="T41" fmla="*/ 41 h 42"/>
                <a:gd name="T42" fmla="*/ 25 w 43"/>
                <a:gd name="T43" fmla="*/ 7 h 42"/>
                <a:gd name="T44" fmla="*/ 27 w 43"/>
                <a:gd name="T45" fmla="*/ 16 h 42"/>
                <a:gd name="T46" fmla="*/ 25 w 43"/>
                <a:gd name="T47" fmla="*/ 16 h 42"/>
                <a:gd name="T48" fmla="*/ 27 w 43"/>
                <a:gd name="T49" fmla="*/ 25 h 42"/>
                <a:gd name="T50" fmla="*/ 24 w 43"/>
                <a:gd name="T51" fmla="*/ 35 h 42"/>
                <a:gd name="T52" fmla="*/ 27 w 43"/>
                <a:gd name="T53" fmla="*/ 40 h 42"/>
                <a:gd name="T54" fmla="*/ 23 w 43"/>
                <a:gd name="T55" fmla="*/ 5 h 42"/>
                <a:gd name="T56" fmla="*/ 21 w 43"/>
                <a:gd name="T57" fmla="*/ 2 h 42"/>
                <a:gd name="T58" fmla="*/ 21 w 43"/>
                <a:gd name="T59" fmla="*/ 14 h 42"/>
                <a:gd name="T60" fmla="*/ 21 w 43"/>
                <a:gd name="T61" fmla="*/ 27 h 42"/>
                <a:gd name="T62" fmla="*/ 21 w 43"/>
                <a:gd name="T63" fmla="*/ 29 h 42"/>
                <a:gd name="T64" fmla="*/ 21 w 43"/>
                <a:gd name="T65" fmla="*/ 41 h 42"/>
                <a:gd name="T66" fmla="*/ 17 w 43"/>
                <a:gd name="T67" fmla="*/ 6 h 42"/>
                <a:gd name="T68" fmla="*/ 21 w 43"/>
                <a:gd name="T69" fmla="*/ 6 h 42"/>
                <a:gd name="T70" fmla="*/ 21 w 43"/>
                <a:gd name="T71" fmla="*/ 15 h 42"/>
                <a:gd name="T72" fmla="*/ 21 w 43"/>
                <a:gd name="T73" fmla="*/ 27 h 42"/>
                <a:gd name="T74" fmla="*/ 21 w 43"/>
                <a:gd name="T75" fmla="*/ 27 h 42"/>
                <a:gd name="T76" fmla="*/ 20 w 43"/>
                <a:gd name="T77" fmla="*/ 34 h 42"/>
                <a:gd name="T78" fmla="*/ 16 w 43"/>
                <a:gd name="T79" fmla="*/ 39 h 42"/>
                <a:gd name="T80" fmla="*/ 16 w 43"/>
                <a:gd name="T81" fmla="*/ 9 h 42"/>
                <a:gd name="T82" fmla="*/ 16 w 43"/>
                <a:gd name="T83" fmla="*/ 19 h 42"/>
                <a:gd name="T84" fmla="*/ 16 w 43"/>
                <a:gd name="T85" fmla="*/ 27 h 42"/>
                <a:gd name="T86" fmla="*/ 16 w 43"/>
                <a:gd name="T87" fmla="*/ 38 h 42"/>
                <a:gd name="T88" fmla="*/ 14 w 43"/>
                <a:gd name="T89" fmla="*/ 4 h 42"/>
                <a:gd name="T90" fmla="*/ 16 w 43"/>
                <a:gd name="T91" fmla="*/ 18 h 42"/>
                <a:gd name="T92" fmla="*/ 14 w 43"/>
                <a:gd name="T93" fmla="*/ 22 h 42"/>
                <a:gd name="T94" fmla="*/ 16 w 43"/>
                <a:gd name="T95" fmla="*/ 30 h 42"/>
                <a:gd name="T96" fmla="*/ 15 w 43"/>
                <a:gd name="T97" fmla="*/ 34 h 42"/>
                <a:gd name="T98" fmla="*/ 14 w 43"/>
                <a:gd name="T99" fmla="*/ 2 h 42"/>
                <a:gd name="T100" fmla="*/ 14 w 43"/>
                <a:gd name="T101" fmla="*/ 10 h 42"/>
                <a:gd name="T102" fmla="*/ 10 w 43"/>
                <a:gd name="T103" fmla="*/ 19 h 42"/>
                <a:gd name="T104" fmla="*/ 10 w 43"/>
                <a:gd name="T105" fmla="*/ 30 h 42"/>
                <a:gd name="T106" fmla="*/ 14 w 43"/>
                <a:gd name="T107" fmla="*/ 31 h 42"/>
                <a:gd name="T108" fmla="*/ 10 w 43"/>
                <a:gd name="T109" fmla="*/ 23 h 42"/>
                <a:gd name="T110" fmla="*/ 3 w 43"/>
                <a:gd name="T111" fmla="*/ 29 h 42"/>
                <a:gd name="T112" fmla="*/ 10 w 43"/>
                <a:gd name="T113" fmla="*/ 17 h 42"/>
                <a:gd name="T114" fmla="*/ 8 w 43"/>
                <a:gd name="T115" fmla="*/ 14 h 42"/>
                <a:gd name="T116" fmla="*/ 3 w 43"/>
                <a:gd name="T117" fmla="*/ 27 h 42"/>
                <a:gd name="T118" fmla="*/ 10 w 43"/>
                <a:gd name="T119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2">
                  <a:moveTo>
                    <a:pt x="31" y="35"/>
                  </a:moveTo>
                  <a:cubicBezTo>
                    <a:pt x="31" y="36"/>
                    <a:pt x="31" y="37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4"/>
                    <a:pt x="34" y="34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3"/>
                    <a:pt x="39" y="23"/>
                    <a:pt x="40" y="22"/>
                  </a:cubicBezTo>
                  <a:cubicBezTo>
                    <a:pt x="42" y="19"/>
                    <a:pt x="43" y="15"/>
                    <a:pt x="40" y="13"/>
                  </a:cubicBezTo>
                  <a:cubicBezTo>
                    <a:pt x="38" y="12"/>
                    <a:pt x="36" y="11"/>
                    <a:pt x="34" y="12"/>
                  </a:cubicBezTo>
                  <a:cubicBezTo>
                    <a:pt x="35" y="11"/>
                    <a:pt x="35" y="10"/>
                    <a:pt x="35" y="9"/>
                  </a:cubicBezTo>
                  <a:cubicBezTo>
                    <a:pt x="35" y="6"/>
                    <a:pt x="33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4" y="2"/>
                    <a:pt x="36" y="5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39" y="23"/>
                    <a:pt x="38" y="24"/>
                  </a:cubicBezTo>
                  <a:cubicBezTo>
                    <a:pt x="40" y="25"/>
                    <a:pt x="40" y="26"/>
                    <a:pt x="41" y="28"/>
                  </a:cubicBezTo>
                  <a:cubicBezTo>
                    <a:pt x="41" y="32"/>
                    <a:pt x="38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lose/>
                  <a:moveTo>
                    <a:pt x="30" y="33"/>
                  </a:moveTo>
                  <a:cubicBezTo>
                    <a:pt x="31" y="34"/>
                    <a:pt x="31" y="34"/>
                    <a:pt x="32" y="34"/>
                  </a:cubicBezTo>
                  <a:cubicBezTo>
                    <a:pt x="35" y="35"/>
                    <a:pt x="39" y="34"/>
                    <a:pt x="40" y="30"/>
                  </a:cubicBezTo>
                  <a:cubicBezTo>
                    <a:pt x="40" y="27"/>
                    <a:pt x="39" y="24"/>
                    <a:pt x="36" y="24"/>
                  </a:cubicBezTo>
                  <a:cubicBezTo>
                    <a:pt x="33" y="24"/>
                    <a:pt x="31" y="25"/>
                    <a:pt x="31" y="28"/>
                  </a:cubicBezTo>
                  <a:cubicBezTo>
                    <a:pt x="31" y="29"/>
                    <a:pt x="32" y="30"/>
                    <a:pt x="34" y="30"/>
                  </a:cubicBezTo>
                  <a:cubicBezTo>
                    <a:pt x="34" y="30"/>
                    <a:pt x="35" y="30"/>
                    <a:pt x="34" y="29"/>
                  </a:cubicBezTo>
                  <a:cubicBezTo>
                    <a:pt x="34" y="29"/>
                    <a:pt x="34" y="28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8"/>
                    <a:pt x="36" y="30"/>
                    <a:pt x="35" y="30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3"/>
                    <a:pt x="33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3"/>
                    <a:pt x="32" y="23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7" y="30"/>
                    <a:pt x="37" y="28"/>
                    <a:pt x="36" y="27"/>
                  </a:cubicBezTo>
                  <a:cubicBezTo>
                    <a:pt x="36" y="27"/>
                    <a:pt x="35" y="26"/>
                    <a:pt x="34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8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2" y="26"/>
                    <a:pt x="34" y="24"/>
                    <a:pt x="36" y="25"/>
                  </a:cubicBezTo>
                  <a:cubicBezTo>
                    <a:pt x="38" y="25"/>
                    <a:pt x="39" y="27"/>
                    <a:pt x="39" y="30"/>
                  </a:cubicBezTo>
                  <a:cubicBezTo>
                    <a:pt x="38" y="33"/>
                    <a:pt x="35" y="34"/>
                    <a:pt x="32" y="33"/>
                  </a:cubicBezTo>
                  <a:cubicBezTo>
                    <a:pt x="31" y="33"/>
                    <a:pt x="31" y="33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21"/>
                  </a:moveTo>
                  <a:cubicBezTo>
                    <a:pt x="31" y="22"/>
                    <a:pt x="32" y="23"/>
                    <a:pt x="34" y="23"/>
                  </a:cubicBezTo>
                  <a:cubicBezTo>
                    <a:pt x="34" y="23"/>
                    <a:pt x="34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6" y="23"/>
                  </a:cubicBezTo>
                  <a:cubicBezTo>
                    <a:pt x="36" y="23"/>
                    <a:pt x="37" y="23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4"/>
                    <a:pt x="31" y="17"/>
                    <a:pt x="33" y="19"/>
                  </a:cubicBezTo>
                  <a:cubicBezTo>
                    <a:pt x="34" y="20"/>
                    <a:pt x="36" y="20"/>
                    <a:pt x="37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7"/>
                    <a:pt x="38" y="18"/>
                  </a:cubicBezTo>
                  <a:cubicBezTo>
                    <a:pt x="37" y="20"/>
                    <a:pt x="35" y="20"/>
                    <a:pt x="34" y="20"/>
                  </a:cubicBezTo>
                  <a:cubicBezTo>
                    <a:pt x="32" y="18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7"/>
                    <a:pt x="32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8" y="15"/>
                    <a:pt x="36" y="15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9"/>
                    <a:pt x="34" y="19"/>
                    <a:pt x="34" y="18"/>
                  </a:cubicBezTo>
                  <a:cubicBezTo>
                    <a:pt x="32" y="17"/>
                    <a:pt x="33" y="15"/>
                    <a:pt x="34" y="13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8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1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4"/>
                  </a:cubicBezTo>
                  <a:cubicBezTo>
                    <a:pt x="32" y="14"/>
                    <a:pt x="32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7"/>
                    <a:pt x="34" y="4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29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6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6"/>
                    <a:pt x="29" y="37"/>
                  </a:cubicBezTo>
                  <a:lnTo>
                    <a:pt x="29" y="39"/>
                  </a:lnTo>
                  <a:close/>
                  <a:moveTo>
                    <a:pt x="29" y="40"/>
                  </a:moveTo>
                  <a:cubicBezTo>
                    <a:pt x="29" y="41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6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9" y="11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8" y="15"/>
                    <a:pt x="28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2"/>
                    <a:pt x="26" y="27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3"/>
                  </a:cubicBezTo>
                  <a:cubicBezTo>
                    <a:pt x="28" y="33"/>
                    <a:pt x="28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7"/>
                  </a:moveTo>
                  <a:cubicBezTo>
                    <a:pt x="29" y="38"/>
                    <a:pt x="28" y="39"/>
                    <a:pt x="27" y="39"/>
                  </a:cubicBezTo>
                  <a:cubicBezTo>
                    <a:pt x="27" y="39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7"/>
                    <a:pt x="29" y="37"/>
                    <a:pt x="29" y="37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6" y="27"/>
                    <a:pt x="30" y="22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20"/>
                    <a:pt x="28" y="21"/>
                    <a:pt x="28" y="23"/>
                  </a:cubicBezTo>
                  <a:cubicBezTo>
                    <a:pt x="28" y="23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8" y="22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1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41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1"/>
                    <a:pt x="27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3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lose/>
                  <a:moveTo>
                    <a:pt x="27" y="41"/>
                  </a:moveTo>
                  <a:cubicBezTo>
                    <a:pt x="25" y="42"/>
                    <a:pt x="23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2" y="1"/>
                  </a:moveTo>
                  <a:cubicBezTo>
                    <a:pt x="22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5" y="4"/>
                  </a:cubicBezTo>
                  <a:cubicBezTo>
                    <a:pt x="25" y="3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7" y="3"/>
                  </a:moveTo>
                  <a:cubicBezTo>
                    <a:pt x="26" y="4"/>
                    <a:pt x="25" y="5"/>
                    <a:pt x="25" y="6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8"/>
                    <a:pt x="25" y="7"/>
                  </a:cubicBezTo>
                  <a:cubicBezTo>
                    <a:pt x="26" y="6"/>
                    <a:pt x="26" y="5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5" y="14"/>
                    <a:pt x="23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4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4" y="15"/>
                  </a:cubicBezTo>
                  <a:cubicBezTo>
                    <a:pt x="25" y="15"/>
                    <a:pt x="26" y="16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6" y="17"/>
                    <a:pt x="26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4" y="16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5" y="25"/>
                    <a:pt x="26" y="24"/>
                  </a:cubicBezTo>
                  <a:cubicBezTo>
                    <a:pt x="26" y="23"/>
                    <a:pt x="27" y="22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7"/>
                    <a:pt x="23" y="28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5" y="28"/>
                    <a:pt x="27" y="26"/>
                  </a:cubicBezTo>
                  <a:cubicBezTo>
                    <a:pt x="27" y="27"/>
                    <a:pt x="26" y="28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5" y="31"/>
                    <a:pt x="24" y="31"/>
                    <a:pt x="23" y="33"/>
                  </a:cubicBezTo>
                  <a:cubicBezTo>
                    <a:pt x="22" y="34"/>
                    <a:pt x="22" y="36"/>
                    <a:pt x="24" y="37"/>
                  </a:cubicBezTo>
                  <a:cubicBezTo>
                    <a:pt x="25" y="37"/>
                    <a:pt x="26" y="37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6" y="34"/>
                    <a:pt x="26" y="34"/>
                  </a:cubicBezTo>
                  <a:cubicBezTo>
                    <a:pt x="25" y="34"/>
                    <a:pt x="25" y="35"/>
                    <a:pt x="25" y="36"/>
                  </a:cubicBezTo>
                  <a:cubicBezTo>
                    <a:pt x="25" y="37"/>
                    <a:pt x="24" y="36"/>
                    <a:pt x="23" y="36"/>
                  </a:cubicBezTo>
                  <a:cubicBezTo>
                    <a:pt x="23" y="35"/>
                    <a:pt x="23" y="34"/>
                    <a:pt x="23" y="33"/>
                  </a:cubicBezTo>
                  <a:cubicBezTo>
                    <a:pt x="24" y="32"/>
                    <a:pt x="26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3"/>
                  </a:cubicBezTo>
                  <a:cubicBezTo>
                    <a:pt x="23" y="34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4"/>
                  </a:cubicBezTo>
                  <a:cubicBezTo>
                    <a:pt x="26" y="34"/>
                    <a:pt x="26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1"/>
                    <a:pt x="25" y="30"/>
                    <a:pt x="27" y="30"/>
                  </a:cubicBezTo>
                  <a:close/>
                  <a:moveTo>
                    <a:pt x="27" y="40"/>
                  </a:moveTo>
                  <a:cubicBezTo>
                    <a:pt x="25" y="40"/>
                    <a:pt x="23" y="40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7"/>
                  </a:moveTo>
                  <a:cubicBezTo>
                    <a:pt x="22" y="27"/>
                    <a:pt x="23" y="27"/>
                    <a:pt x="24" y="27"/>
                  </a:cubicBez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12"/>
                  </a:moveTo>
                  <a:cubicBezTo>
                    <a:pt x="23" y="11"/>
                    <a:pt x="24" y="10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4"/>
                  </a:cubicBezTo>
                  <a:cubicBezTo>
                    <a:pt x="23" y="3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5"/>
                    <a:pt x="24" y="6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3" y="8"/>
                    <a:pt x="23" y="9"/>
                  </a:cubicBezTo>
                  <a:cubicBezTo>
                    <a:pt x="23" y="10"/>
                    <a:pt x="22" y="11"/>
                    <a:pt x="22" y="11"/>
                  </a:cubicBezTo>
                  <a:lnTo>
                    <a:pt x="22" y="12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2" y="2"/>
                  </a:cubicBezTo>
                  <a:close/>
                  <a:moveTo>
                    <a:pt x="22" y="11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1"/>
                    <a:pt x="22" y="11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2" y="39"/>
                  </a:cubicBezTo>
                  <a:close/>
                  <a:moveTo>
                    <a:pt x="21" y="8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9"/>
                    <a:pt x="19" y="38"/>
                    <a:pt x="19" y="37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8" y="37"/>
                    <a:pt x="19" y="35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16" y="0"/>
                  </a:moveTo>
                  <a:cubicBezTo>
                    <a:pt x="18" y="0"/>
                    <a:pt x="20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18" y="0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21" y="2"/>
                  </a:moveTo>
                  <a:cubicBezTo>
                    <a:pt x="20" y="1"/>
                    <a:pt x="18" y="0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20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6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1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8" y="4"/>
                    <a:pt x="17" y="5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1" y="7"/>
                    <a:pt x="20" y="8"/>
                    <a:pt x="20" y="9"/>
                  </a:cubicBezTo>
                  <a:cubicBezTo>
                    <a:pt x="19" y="10"/>
                    <a:pt x="17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8" y="9"/>
                    <a:pt x="19" y="8"/>
                  </a:cubicBezTo>
                  <a:cubicBezTo>
                    <a:pt x="20" y="8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8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1" y="5"/>
                    <a:pt x="21" y="6"/>
                  </a:cubicBez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0" y="14"/>
                    <a:pt x="17" y="15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6" y="14"/>
                    <a:pt x="16" y="16"/>
                  </a:cubicBezTo>
                  <a:cubicBezTo>
                    <a:pt x="18" y="14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7" y="15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5"/>
                    <a:pt x="19" y="15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0" y="15"/>
                    <a:pt x="19" y="15"/>
                  </a:cubicBezTo>
                  <a:cubicBezTo>
                    <a:pt x="18" y="15"/>
                    <a:pt x="18" y="16"/>
                    <a:pt x="17" y="17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19" y="15"/>
                    <a:pt x="17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8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7" y="24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9" y="27"/>
                    <a:pt x="17" y="26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6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8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2"/>
                    <a:pt x="17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31"/>
                    <a:pt x="19" y="31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29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20" y="36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2"/>
                    <a:pt x="21" y="31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16" y="38"/>
                  </a:moveTo>
                  <a:cubicBezTo>
                    <a:pt x="17" y="37"/>
                    <a:pt x="18" y="36"/>
                    <a:pt x="18" y="35"/>
                  </a:cubicBezTo>
                  <a:cubicBezTo>
                    <a:pt x="19" y="33"/>
                    <a:pt x="18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8" y="36"/>
                    <a:pt x="17" y="37"/>
                    <a:pt x="16" y="37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6" y="24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6" y="24"/>
                    <a:pt x="16" y="24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7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7"/>
                    <a:pt x="16" y="37"/>
                  </a:cubicBezTo>
                  <a:close/>
                  <a:moveTo>
                    <a:pt x="16" y="39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4" y="1"/>
                  </a:moveTo>
                  <a:cubicBezTo>
                    <a:pt x="15" y="1"/>
                    <a:pt x="15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5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5"/>
                    <a:pt x="13" y="19"/>
                    <a:pt x="16" y="23"/>
                  </a:cubicBezTo>
                  <a:cubicBezTo>
                    <a:pt x="16" y="23"/>
                    <a:pt x="16" y="23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5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3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6" y="14"/>
                    <a:pt x="14" y="17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9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0"/>
                    <a:pt x="14" y="30"/>
                  </a:cubicBezTo>
                  <a:cubicBezTo>
                    <a:pt x="15" y="30"/>
                    <a:pt x="15" y="30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3"/>
                    <a:pt x="16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6" y="34"/>
                    <a:pt x="16" y="35"/>
                    <a:pt x="15" y="35"/>
                  </a:cubicBezTo>
                  <a:cubicBezTo>
                    <a:pt x="15" y="35"/>
                    <a:pt x="14" y="35"/>
                    <a:pt x="14" y="36"/>
                  </a:cubicBezTo>
                  <a:close/>
                  <a:moveTo>
                    <a:pt x="14" y="40"/>
                  </a:moveTo>
                  <a:cubicBezTo>
                    <a:pt x="12" y="40"/>
                    <a:pt x="11" y="39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9"/>
                    <a:pt x="12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2" y="4"/>
                    <a:pt x="12" y="7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4" y="3"/>
                  </a:moveTo>
                  <a:cubicBezTo>
                    <a:pt x="13" y="4"/>
                    <a:pt x="12" y="7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20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8"/>
                    <a:pt x="13" y="19"/>
                    <a:pt x="14" y="20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3" y="26"/>
                    <a:pt x="12" y="26"/>
                  </a:cubicBezTo>
                  <a:cubicBezTo>
                    <a:pt x="12" y="24"/>
                    <a:pt x="12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3"/>
                    <a:pt x="12" y="26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0"/>
                    <a:pt x="10" y="32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5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2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1" y="38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1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1" y="27"/>
                    <a:pt x="10" y="28"/>
                  </a:cubicBezTo>
                  <a:close/>
                  <a:moveTo>
                    <a:pt x="10" y="17"/>
                  </a:moveTo>
                  <a:cubicBezTo>
                    <a:pt x="11" y="17"/>
                    <a:pt x="12" y="15"/>
                    <a:pt x="12" y="14"/>
                  </a:cubicBezTo>
                  <a:cubicBezTo>
                    <a:pt x="12" y="13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1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3"/>
                    <a:pt x="10" y="12"/>
                  </a:cubicBezTo>
                  <a:lnTo>
                    <a:pt x="10" y="14"/>
                  </a:lnTo>
                  <a:close/>
                  <a:moveTo>
                    <a:pt x="10" y="38"/>
                  </a:move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0"/>
                  </a:cubicBez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4" y="18"/>
                    <a:pt x="5" y="18"/>
                  </a:cubicBezTo>
                  <a:cubicBezTo>
                    <a:pt x="4" y="17"/>
                    <a:pt x="3" y="15"/>
                    <a:pt x="2" y="14"/>
                  </a:cubicBezTo>
                  <a:cubicBezTo>
                    <a:pt x="2" y="9"/>
                    <a:pt x="5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7"/>
                    <a:pt x="7" y="18"/>
                  </a:cubicBezTo>
                  <a:cubicBezTo>
                    <a:pt x="6" y="18"/>
                    <a:pt x="4" y="19"/>
                    <a:pt x="3" y="19"/>
                  </a:cubicBezTo>
                  <a:cubicBezTo>
                    <a:pt x="1" y="22"/>
                    <a:pt x="0" y="26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1"/>
                    <a:pt x="8" y="33"/>
                  </a:cubicBezTo>
                  <a:cubicBezTo>
                    <a:pt x="8" y="35"/>
                    <a:pt x="8" y="36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lose/>
                  <a:moveTo>
                    <a:pt x="10" y="7"/>
                  </a:moveTo>
                  <a:cubicBezTo>
                    <a:pt x="7" y="7"/>
                    <a:pt x="4" y="9"/>
                    <a:pt x="4" y="11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6"/>
                    <a:pt x="4" y="14"/>
                    <a:pt x="4" y="12"/>
                  </a:cubicBezTo>
                  <a:cubicBezTo>
                    <a:pt x="5" y="9"/>
                    <a:pt x="7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0" y="10"/>
                  </a:move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6" y="13"/>
                    <a:pt x="8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3"/>
                    <a:pt x="10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29"/>
                    <a:pt x="7" y="30"/>
                    <a:pt x="9" y="29"/>
                  </a:cubicBezTo>
                  <a:cubicBezTo>
                    <a:pt x="9" y="29"/>
                    <a:pt x="9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9"/>
                    <a:pt x="4" y="29"/>
                    <a:pt x="3" y="27"/>
                  </a:cubicBezTo>
                  <a:cubicBezTo>
                    <a:pt x="1" y="24"/>
                    <a:pt x="3" y="20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21"/>
                  </a:moveTo>
                  <a:cubicBezTo>
                    <a:pt x="8" y="20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9" y="26"/>
                    <a:pt x="8" y="26"/>
                    <a:pt x="9" y="25"/>
                  </a:cubicBezTo>
                  <a:cubicBezTo>
                    <a:pt x="9" y="24"/>
                    <a:pt x="8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4"/>
                    <a:pt x="8" y="25"/>
                  </a:cubicBezTo>
                  <a:cubicBezTo>
                    <a:pt x="8" y="25"/>
                    <a:pt x="8" y="26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6" y="26"/>
                    <a:pt x="5" y="24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0" y="29"/>
                  </a:moveTo>
                  <a:cubicBezTo>
                    <a:pt x="9" y="29"/>
                    <a:pt x="9" y="30"/>
                    <a:pt x="8" y="31"/>
                  </a:cubicBezTo>
                  <a:cubicBezTo>
                    <a:pt x="8" y="33"/>
                    <a:pt x="8" y="35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8" y="33"/>
                    <a:pt x="9" y="31"/>
                  </a:cubicBezTo>
                  <a:cubicBezTo>
                    <a:pt x="9" y="31"/>
                    <a:pt x="9" y="30"/>
                    <a:pt x="10" y="30"/>
                  </a:cubicBezTo>
                  <a:lnTo>
                    <a:pt x="1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1813">
              <a:extLst>
                <a:ext uri="{FF2B5EF4-FFF2-40B4-BE49-F238E27FC236}">
                  <a16:creationId xmlns:a16="http://schemas.microsoft.com/office/drawing/2014/main" id="{D2C688A1-5613-4D8D-A33F-0DE7C75AB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98"/>
              <a:ext cx="51" cy="48"/>
            </a:xfrm>
            <a:custGeom>
              <a:avLst/>
              <a:gdLst>
                <a:gd name="T0" fmla="*/ 40 w 44"/>
                <a:gd name="T1" fmla="*/ 25 h 42"/>
                <a:gd name="T2" fmla="*/ 37 w 44"/>
                <a:gd name="T3" fmla="*/ 28 h 42"/>
                <a:gd name="T4" fmla="*/ 37 w 44"/>
                <a:gd name="T5" fmla="*/ 22 h 42"/>
                <a:gd name="T6" fmla="*/ 35 w 44"/>
                <a:gd name="T7" fmla="*/ 5 h 42"/>
                <a:gd name="T8" fmla="*/ 33 w 44"/>
                <a:gd name="T9" fmla="*/ 13 h 42"/>
                <a:gd name="T10" fmla="*/ 35 w 44"/>
                <a:gd name="T11" fmla="*/ 21 h 42"/>
                <a:gd name="T12" fmla="*/ 33 w 44"/>
                <a:gd name="T13" fmla="*/ 26 h 42"/>
                <a:gd name="T14" fmla="*/ 32 w 44"/>
                <a:gd name="T15" fmla="*/ 32 h 42"/>
                <a:gd name="T16" fmla="*/ 31 w 44"/>
                <a:gd name="T17" fmla="*/ 33 h 42"/>
                <a:gd name="T18" fmla="*/ 32 w 44"/>
                <a:gd name="T19" fmla="*/ 18 h 42"/>
                <a:gd name="T20" fmla="*/ 32 w 44"/>
                <a:gd name="T21" fmla="*/ 32 h 42"/>
                <a:gd name="T22" fmla="*/ 32 w 44"/>
                <a:gd name="T23" fmla="*/ 13 h 42"/>
                <a:gd name="T24" fmla="*/ 30 w 44"/>
                <a:gd name="T25" fmla="*/ 39 h 42"/>
                <a:gd name="T26" fmla="*/ 29 w 44"/>
                <a:gd name="T27" fmla="*/ 8 h 42"/>
                <a:gd name="T28" fmla="*/ 30 w 44"/>
                <a:gd name="T29" fmla="*/ 13 h 42"/>
                <a:gd name="T30" fmla="*/ 30 w 44"/>
                <a:gd name="T31" fmla="*/ 29 h 42"/>
                <a:gd name="T32" fmla="*/ 26 w 44"/>
                <a:gd name="T33" fmla="*/ 3 h 42"/>
                <a:gd name="T34" fmla="*/ 26 w 44"/>
                <a:gd name="T35" fmla="*/ 10 h 42"/>
                <a:gd name="T36" fmla="*/ 29 w 44"/>
                <a:gd name="T37" fmla="*/ 23 h 42"/>
                <a:gd name="T38" fmla="*/ 29 w 44"/>
                <a:gd name="T39" fmla="*/ 34 h 42"/>
                <a:gd name="T40" fmla="*/ 27 w 44"/>
                <a:gd name="T41" fmla="*/ 35 h 42"/>
                <a:gd name="T42" fmla="*/ 26 w 44"/>
                <a:gd name="T43" fmla="*/ 15 h 42"/>
                <a:gd name="T44" fmla="*/ 24 w 44"/>
                <a:gd name="T45" fmla="*/ 8 h 42"/>
                <a:gd name="T46" fmla="*/ 24 w 44"/>
                <a:gd name="T47" fmla="*/ 15 h 42"/>
                <a:gd name="T48" fmla="*/ 24 w 44"/>
                <a:gd name="T49" fmla="*/ 27 h 42"/>
                <a:gd name="T50" fmla="*/ 26 w 44"/>
                <a:gd name="T51" fmla="*/ 31 h 42"/>
                <a:gd name="T52" fmla="*/ 26 w 44"/>
                <a:gd name="T53" fmla="*/ 41 h 42"/>
                <a:gd name="T54" fmla="*/ 24 w 44"/>
                <a:gd name="T55" fmla="*/ 8 h 42"/>
                <a:gd name="T56" fmla="*/ 24 w 44"/>
                <a:gd name="T57" fmla="*/ 15 h 42"/>
                <a:gd name="T58" fmla="*/ 24 w 44"/>
                <a:gd name="T59" fmla="*/ 27 h 42"/>
                <a:gd name="T60" fmla="*/ 24 w 44"/>
                <a:gd name="T61" fmla="*/ 35 h 42"/>
                <a:gd name="T62" fmla="*/ 23 w 44"/>
                <a:gd name="T63" fmla="*/ 41 h 42"/>
                <a:gd name="T64" fmla="*/ 22 w 44"/>
                <a:gd name="T65" fmla="*/ 13 h 42"/>
                <a:gd name="T66" fmla="*/ 22 w 44"/>
                <a:gd name="T67" fmla="*/ 26 h 42"/>
                <a:gd name="T68" fmla="*/ 22 w 44"/>
                <a:gd name="T69" fmla="*/ 32 h 42"/>
                <a:gd name="T70" fmla="*/ 22 w 44"/>
                <a:gd name="T71" fmla="*/ 3 h 42"/>
                <a:gd name="T72" fmla="*/ 22 w 44"/>
                <a:gd name="T73" fmla="*/ 8 h 42"/>
                <a:gd name="T74" fmla="*/ 22 w 44"/>
                <a:gd name="T75" fmla="*/ 15 h 42"/>
                <a:gd name="T76" fmla="*/ 22 w 44"/>
                <a:gd name="T77" fmla="*/ 27 h 42"/>
                <a:gd name="T78" fmla="*/ 21 w 44"/>
                <a:gd name="T79" fmla="*/ 35 h 42"/>
                <a:gd name="T80" fmla="*/ 20 w 44"/>
                <a:gd name="T81" fmla="*/ 38 h 42"/>
                <a:gd name="T82" fmla="*/ 20 w 44"/>
                <a:gd name="T83" fmla="*/ 10 h 42"/>
                <a:gd name="T84" fmla="*/ 20 w 44"/>
                <a:gd name="T85" fmla="*/ 15 h 42"/>
                <a:gd name="T86" fmla="*/ 20 w 44"/>
                <a:gd name="T87" fmla="*/ 27 h 42"/>
                <a:gd name="T88" fmla="*/ 19 w 44"/>
                <a:gd name="T89" fmla="*/ 1 h 42"/>
                <a:gd name="T90" fmla="*/ 19 w 44"/>
                <a:gd name="T91" fmla="*/ 4 h 42"/>
                <a:gd name="T92" fmla="*/ 19 w 44"/>
                <a:gd name="T93" fmla="*/ 13 h 42"/>
                <a:gd name="T94" fmla="*/ 20 w 44"/>
                <a:gd name="T95" fmla="*/ 26 h 42"/>
                <a:gd name="T96" fmla="*/ 20 w 44"/>
                <a:gd name="T97" fmla="*/ 28 h 42"/>
                <a:gd name="T98" fmla="*/ 19 w 44"/>
                <a:gd name="T99" fmla="*/ 16 h 42"/>
                <a:gd name="T100" fmla="*/ 17 w 44"/>
                <a:gd name="T101" fmla="*/ 5 h 42"/>
                <a:gd name="T102" fmla="*/ 19 w 44"/>
                <a:gd name="T103" fmla="*/ 13 h 42"/>
                <a:gd name="T104" fmla="*/ 17 w 44"/>
                <a:gd name="T105" fmla="*/ 16 h 42"/>
                <a:gd name="T106" fmla="*/ 19 w 44"/>
                <a:gd name="T107" fmla="*/ 26 h 42"/>
                <a:gd name="T108" fmla="*/ 15 w 44"/>
                <a:gd name="T109" fmla="*/ 29 h 42"/>
                <a:gd name="T110" fmla="*/ 5 w 44"/>
                <a:gd name="T111" fmla="*/ 19 h 42"/>
                <a:gd name="T112" fmla="*/ 13 w 44"/>
                <a:gd name="T113" fmla="*/ 7 h 42"/>
                <a:gd name="T114" fmla="*/ 11 w 44"/>
                <a:gd name="T115" fmla="*/ 12 h 42"/>
                <a:gd name="T116" fmla="*/ 11 w 44"/>
                <a:gd name="T117" fmla="*/ 15 h 42"/>
                <a:gd name="T118" fmla="*/ 8 w 44"/>
                <a:gd name="T119" fmla="*/ 23 h 42"/>
                <a:gd name="T120" fmla="*/ 8 w 44"/>
                <a:gd name="T121" fmla="*/ 26 h 42"/>
                <a:gd name="T122" fmla="*/ 11 w 44"/>
                <a:gd name="T123" fmla="*/ 37 h 42"/>
                <a:gd name="T124" fmla="*/ 15 w 44"/>
                <a:gd name="T12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2">
                  <a:moveTo>
                    <a:pt x="39" y="23"/>
                  </a:moveTo>
                  <a:cubicBezTo>
                    <a:pt x="40" y="23"/>
                    <a:pt x="42" y="22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6" y="11"/>
                  </a:cubicBezTo>
                  <a:cubicBezTo>
                    <a:pt x="36" y="9"/>
                    <a:pt x="37" y="7"/>
                    <a:pt x="36" y="6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7"/>
                    <a:pt x="36" y="8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7" y="11"/>
                    <a:pt x="38" y="11"/>
                  </a:cubicBezTo>
                  <a:cubicBezTo>
                    <a:pt x="41" y="12"/>
                    <a:pt x="44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4"/>
                    <a:pt x="36" y="34"/>
                    <a:pt x="35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7" y="35"/>
                    <a:pt x="37" y="35"/>
                  </a:cubicBezTo>
                  <a:cubicBezTo>
                    <a:pt x="41" y="33"/>
                    <a:pt x="43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40" y="24"/>
                    <a:pt x="39" y="23"/>
                  </a:cubicBezTo>
                  <a:close/>
                  <a:moveTo>
                    <a:pt x="35" y="34"/>
                  </a:move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7" y="33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0"/>
                    <a:pt x="39" y="33"/>
                  </a:cubicBezTo>
                  <a:cubicBezTo>
                    <a:pt x="38" y="34"/>
                    <a:pt x="36" y="34"/>
                    <a:pt x="35" y="34"/>
                  </a:cubicBezTo>
                  <a:close/>
                  <a:moveTo>
                    <a:pt x="35" y="31"/>
                  </a:move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7"/>
                    <a:pt x="36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7" y="26"/>
                    <a:pt x="37" y="27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5" y="31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9"/>
                    <a:pt x="36" y="28"/>
                  </a:cubicBezTo>
                  <a:cubicBezTo>
                    <a:pt x="36" y="28"/>
                    <a:pt x="35" y="28"/>
                    <a:pt x="35" y="28"/>
                  </a:cubicBezTo>
                  <a:close/>
                  <a:moveTo>
                    <a:pt x="35" y="22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0"/>
                    <a:pt x="40" y="23"/>
                    <a:pt x="37" y="22"/>
                  </a:cubicBezTo>
                  <a:cubicBezTo>
                    <a:pt x="36" y="22"/>
                    <a:pt x="36" y="22"/>
                    <a:pt x="35" y="22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6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9" y="17"/>
                    <a:pt x="38" y="16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7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7" y="19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5" y="16"/>
                  </a:cubicBezTo>
                  <a:close/>
                  <a:moveTo>
                    <a:pt x="35" y="5"/>
                  </a:moveTo>
                  <a:cubicBezTo>
                    <a:pt x="35" y="3"/>
                    <a:pt x="33" y="3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3"/>
                    <a:pt x="35" y="5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2" y="37"/>
                  </a:moveTo>
                  <a:cubicBezTo>
                    <a:pt x="32" y="36"/>
                    <a:pt x="32" y="35"/>
                    <a:pt x="32" y="34"/>
                  </a:cubicBezTo>
                  <a:cubicBezTo>
                    <a:pt x="33" y="35"/>
                    <a:pt x="34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7"/>
                    <a:pt x="32" y="37"/>
                    <a:pt x="32" y="37"/>
                  </a:cubicBezTo>
                  <a:close/>
                  <a:moveTo>
                    <a:pt x="35" y="10"/>
                  </a:move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2"/>
                    <a:pt x="34" y="12"/>
                  </a:cubicBezTo>
                  <a:cubicBezTo>
                    <a:pt x="35" y="11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2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lose/>
                  <a:moveTo>
                    <a:pt x="35" y="14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4" y="16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2" y="20"/>
                    <a:pt x="32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3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4" y="15"/>
                    <a:pt x="35" y="14"/>
                  </a:cubicBezTo>
                  <a:close/>
                  <a:moveTo>
                    <a:pt x="35" y="16"/>
                  </a:moveTo>
                  <a:cubicBezTo>
                    <a:pt x="35" y="16"/>
                    <a:pt x="34" y="16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0"/>
                    <a:pt x="34" y="19"/>
                    <a:pt x="34" y="17"/>
                  </a:cubicBezTo>
                  <a:cubicBezTo>
                    <a:pt x="34" y="17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lose/>
                  <a:moveTo>
                    <a:pt x="35" y="25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3" y="26"/>
                    <a:pt x="32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5" y="25"/>
                    <a:pt x="35" y="25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2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4" y="29"/>
                    <a:pt x="34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1"/>
                    <a:pt x="33" y="30"/>
                    <a:pt x="33" y="30"/>
                  </a:cubicBezTo>
                  <a:cubicBezTo>
                    <a:pt x="33" y="29"/>
                    <a:pt x="33" y="30"/>
                    <a:pt x="33" y="29"/>
                  </a:cubicBezTo>
                  <a:cubicBezTo>
                    <a:pt x="33" y="28"/>
                    <a:pt x="34" y="28"/>
                    <a:pt x="35" y="28"/>
                  </a:cubicBezTo>
                  <a:close/>
                  <a:moveTo>
                    <a:pt x="35" y="33"/>
                  </a:move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3"/>
                    <a:pt x="34" y="33"/>
                    <a:pt x="35" y="33"/>
                  </a:cubicBezTo>
                  <a:close/>
                  <a:moveTo>
                    <a:pt x="32" y="12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4"/>
                    <a:pt x="34" y="4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3" y="12"/>
                    <a:pt x="33" y="12"/>
                    <a:pt x="32" y="12"/>
                  </a:cubicBezTo>
                  <a:close/>
                  <a:moveTo>
                    <a:pt x="32" y="2"/>
                  </a:moveTo>
                  <a:cubicBezTo>
                    <a:pt x="32" y="2"/>
                    <a:pt x="31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30" y="40"/>
                  </a:moveTo>
                  <a:cubicBezTo>
                    <a:pt x="31" y="39"/>
                    <a:pt x="32" y="38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1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1" y="37"/>
                    <a:pt x="31" y="38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2" y="3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2" y="3"/>
                    <a:pt x="32" y="3"/>
                  </a:cubicBezTo>
                  <a:close/>
                  <a:moveTo>
                    <a:pt x="32" y="11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2" y="12"/>
                    <a:pt x="32" y="11"/>
                  </a:cubicBezTo>
                  <a:close/>
                  <a:moveTo>
                    <a:pt x="32" y="13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6"/>
                    <a:pt x="30" y="17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lose/>
                  <a:moveTo>
                    <a:pt x="32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1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2" y="22"/>
                    <a:pt x="32" y="22"/>
                  </a:cubicBezTo>
                  <a:close/>
                  <a:moveTo>
                    <a:pt x="32" y="22"/>
                  </a:moveTo>
                  <a:cubicBezTo>
                    <a:pt x="32" y="23"/>
                    <a:pt x="31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2" y="22"/>
                    <a:pt x="32" y="22"/>
                    <a:pt x="32" y="22"/>
                  </a:cubicBezTo>
                  <a:close/>
                  <a:moveTo>
                    <a:pt x="32" y="25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31" y="27"/>
                    <a:pt x="31" y="28"/>
                    <a:pt x="30" y="29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6"/>
                    <a:pt x="31" y="26"/>
                    <a:pt x="32" y="25"/>
                  </a:cubicBezTo>
                  <a:close/>
                  <a:moveTo>
                    <a:pt x="32" y="27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30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0" y="30"/>
                    <a:pt x="30" y="28"/>
                    <a:pt x="32" y="27"/>
                  </a:cubicBezTo>
                  <a:close/>
                  <a:moveTo>
                    <a:pt x="30" y="38"/>
                  </a:move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1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6"/>
                    <a:pt x="31" y="37"/>
                    <a:pt x="30" y="38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0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1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lose/>
                  <a:moveTo>
                    <a:pt x="30" y="2"/>
                  </a:moveTo>
                  <a:cubicBezTo>
                    <a:pt x="30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9" y="41"/>
                  </a:moveTo>
                  <a:cubicBezTo>
                    <a:pt x="29" y="41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9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7"/>
                  </a:cubicBezTo>
                  <a:cubicBezTo>
                    <a:pt x="30" y="8"/>
                    <a:pt x="30" y="9"/>
                    <a:pt x="30" y="9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2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30" y="11"/>
                    <a:pt x="30" y="12"/>
                  </a:cubicBezTo>
                  <a:close/>
                  <a:moveTo>
                    <a:pt x="30" y="13"/>
                  </a:moveTo>
                  <a:cubicBezTo>
                    <a:pt x="30" y="13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29" y="15"/>
                    <a:pt x="29" y="16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0"/>
                    <a:pt x="29" y="17"/>
                    <a:pt x="30" y="15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30" y="15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30" y="19"/>
                    <a:pt x="30" y="21"/>
                    <a:pt x="29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0" y="15"/>
                  </a:cubicBezTo>
                  <a:close/>
                  <a:moveTo>
                    <a:pt x="30" y="23"/>
                  </a:moveTo>
                  <a:cubicBezTo>
                    <a:pt x="30" y="24"/>
                    <a:pt x="29" y="24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27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0"/>
                    <a:pt x="30" y="30"/>
                  </a:cubicBezTo>
                  <a:cubicBezTo>
                    <a:pt x="30" y="30"/>
                    <a:pt x="29" y="29"/>
                    <a:pt x="29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30" y="29"/>
                  </a:cubicBezTo>
                  <a:cubicBezTo>
                    <a:pt x="30" y="28"/>
                    <a:pt x="30" y="28"/>
                    <a:pt x="30" y="27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1"/>
                    <a:pt x="29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7"/>
                  </a:move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30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7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3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2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7" y="7"/>
                    <a:pt x="27" y="8"/>
                    <a:pt x="27" y="10"/>
                  </a:cubicBezTo>
                  <a:cubicBezTo>
                    <a:pt x="27" y="11"/>
                    <a:pt x="28" y="11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7" y="12"/>
                    <a:pt x="27" y="11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7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7" y="9"/>
                    <a:pt x="28" y="10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8" y="17"/>
                    <a:pt x="27" y="16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4"/>
                    <a:pt x="28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4"/>
                    <a:pt x="27" y="25"/>
                  </a:cubicBezTo>
                  <a:cubicBezTo>
                    <a:pt x="27" y="25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8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8" y="24"/>
                    <a:pt x="28" y="25"/>
                    <a:pt x="27" y="25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7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8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8"/>
                    <a:pt x="28" y="28"/>
                    <a:pt x="29" y="28"/>
                  </a:cubicBezTo>
                  <a:close/>
                  <a:moveTo>
                    <a:pt x="29" y="29"/>
                  </a:moveTo>
                  <a:cubicBezTo>
                    <a:pt x="28" y="29"/>
                    <a:pt x="27" y="29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8" y="33"/>
                    <a:pt x="29" y="34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8" y="40"/>
                    <a:pt x="29" y="39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6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6"/>
                  </a:moveTo>
                  <a:cubicBezTo>
                    <a:pt x="26" y="25"/>
                    <a:pt x="27" y="25"/>
                    <a:pt x="27" y="24"/>
                  </a:cubicBezTo>
                  <a:cubicBezTo>
                    <a:pt x="29" y="21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9"/>
                    <a:pt x="28" y="21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6"/>
                  </a:moveTo>
                  <a:cubicBezTo>
                    <a:pt x="26" y="16"/>
                    <a:pt x="27" y="17"/>
                    <a:pt x="27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7" y="16"/>
                  </a:cubicBezTo>
                  <a:cubicBezTo>
                    <a:pt x="28" y="18"/>
                    <a:pt x="29" y="20"/>
                    <a:pt x="28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9" y="18"/>
                    <a:pt x="27" y="16"/>
                    <a:pt x="26" y="15"/>
                  </a:cubicBezTo>
                  <a:close/>
                  <a:moveTo>
                    <a:pt x="26" y="3"/>
                  </a:move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4"/>
                    <a:pt x="26" y="4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4" y="42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5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7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3"/>
                    <a:pt x="25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5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7"/>
                    <a:pt x="24" y="37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5" y="37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4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1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7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3" y="7"/>
                    <a:pt x="23" y="8"/>
                    <a:pt x="22" y="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0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2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1" y="35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1" y="35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0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19" y="39"/>
                  </a:moveTo>
                  <a:cubicBezTo>
                    <a:pt x="19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7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20" y="36"/>
                    <a:pt x="20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19" y="15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6" y="7"/>
                    <a:pt x="16" y="9"/>
                    <a:pt x="18" y="9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7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1"/>
                    <a:pt x="15" y="18"/>
                    <a:pt x="17" y="16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7" y="17"/>
                  </a:cubicBezTo>
                  <a:cubicBezTo>
                    <a:pt x="15" y="19"/>
                    <a:pt x="15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5"/>
                    <a:pt x="16" y="24"/>
                  </a:cubicBezTo>
                  <a:cubicBezTo>
                    <a:pt x="16" y="26"/>
                    <a:pt x="18" y="27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5" y="20"/>
                    <a:pt x="16" y="24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8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2"/>
                    <a:pt x="16" y="24"/>
                    <a:pt x="18" y="26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4"/>
                    <a:pt x="17" y="32"/>
                  </a:cubicBezTo>
                  <a:cubicBezTo>
                    <a:pt x="17" y="31"/>
                    <a:pt x="16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5"/>
                    <a:pt x="16" y="35"/>
                  </a:cubicBezTo>
                  <a:cubicBezTo>
                    <a:pt x="17" y="34"/>
                    <a:pt x="17" y="33"/>
                    <a:pt x="17" y="32"/>
                  </a:cubicBezTo>
                  <a:cubicBezTo>
                    <a:pt x="16" y="31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6" y="31"/>
                    <a:pt x="16" y="32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5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3"/>
                    <a:pt x="8" y="34"/>
                    <a:pt x="8" y="36"/>
                  </a:cubicBezTo>
                  <a:cubicBezTo>
                    <a:pt x="9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2" y="40"/>
                    <a:pt x="10" y="38"/>
                    <a:pt x="9" y="36"/>
                  </a:cubicBezTo>
                  <a:cubicBezTo>
                    <a:pt x="8" y="34"/>
                    <a:pt x="9" y="31"/>
                    <a:pt x="10" y="30"/>
                  </a:cubicBezTo>
                  <a:cubicBezTo>
                    <a:pt x="9" y="30"/>
                    <a:pt x="8" y="31"/>
                    <a:pt x="7" y="30"/>
                  </a:cubicBezTo>
                  <a:cubicBezTo>
                    <a:pt x="3" y="29"/>
                    <a:pt x="1" y="25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8"/>
                    <a:pt x="4" y="16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2" y="8"/>
                    <a:pt x="13" y="9"/>
                  </a:cubicBezTo>
                  <a:cubicBezTo>
                    <a:pt x="13" y="8"/>
                    <a:pt x="12" y="7"/>
                    <a:pt x="13" y="5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5"/>
                    <a:pt x="6" y="17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6"/>
                    <a:pt x="3" y="11"/>
                    <a:pt x="6" y="9"/>
                  </a:cubicBezTo>
                  <a:cubicBezTo>
                    <a:pt x="8" y="7"/>
                    <a:pt x="11" y="7"/>
                    <a:pt x="13" y="10"/>
                  </a:cubicBezTo>
                  <a:cubicBezTo>
                    <a:pt x="14" y="12"/>
                    <a:pt x="14" y="15"/>
                    <a:pt x="11" y="15"/>
                  </a:cubicBezTo>
                  <a:cubicBezTo>
                    <a:pt x="10" y="16"/>
                    <a:pt x="9" y="16"/>
                    <a:pt x="8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3"/>
                    <a:pt x="11" y="13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4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6"/>
                    <a:pt x="14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9" y="24"/>
                    <a:pt x="9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10" y="25"/>
                    <a:pt x="10" y="24"/>
                  </a:cubicBezTo>
                  <a:cubicBezTo>
                    <a:pt x="11" y="22"/>
                    <a:pt x="9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5" y="30"/>
                    <a:pt x="9" y="30"/>
                  </a:cubicBezTo>
                  <a:cubicBezTo>
                    <a:pt x="9" y="30"/>
                    <a:pt x="10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5" y="30"/>
                    <a:pt x="2" y="28"/>
                    <a:pt x="2" y="24"/>
                  </a:cubicBezTo>
                  <a:cubicBezTo>
                    <a:pt x="2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7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5"/>
                  </a:cubicBezTo>
                  <a:cubicBezTo>
                    <a:pt x="12" y="23"/>
                    <a:pt x="11" y="21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4" y="28"/>
                    <a:pt x="15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4" y="27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2" y="30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9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30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5"/>
                    <a:pt x="15" y="34"/>
                  </a:cubicBezTo>
                  <a:cubicBezTo>
                    <a:pt x="15" y="34"/>
                    <a:pt x="15" y="33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5"/>
                    <a:pt x="13" y="33"/>
                  </a:cubicBezTo>
                  <a:cubicBezTo>
                    <a:pt x="12" y="33"/>
                    <a:pt x="13" y="32"/>
                    <a:pt x="13" y="32"/>
                  </a:cubicBezTo>
                  <a:cubicBezTo>
                    <a:pt x="14" y="32"/>
                    <a:pt x="13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1814">
              <a:extLst>
                <a:ext uri="{FF2B5EF4-FFF2-40B4-BE49-F238E27FC236}">
                  <a16:creationId xmlns:a16="http://schemas.microsoft.com/office/drawing/2014/main" id="{194AD6AC-90F6-4B2A-8FC2-4659306F5E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73"/>
              <a:ext cx="51" cy="50"/>
            </a:xfrm>
            <a:custGeom>
              <a:avLst/>
              <a:gdLst>
                <a:gd name="T0" fmla="*/ 30 w 44"/>
                <a:gd name="T1" fmla="*/ 40 h 43"/>
                <a:gd name="T2" fmla="*/ 30 w 44"/>
                <a:gd name="T3" fmla="*/ 27 h 43"/>
                <a:gd name="T4" fmla="*/ 32 w 44"/>
                <a:gd name="T5" fmla="*/ 35 h 43"/>
                <a:gd name="T6" fmla="*/ 39 w 44"/>
                <a:gd name="T7" fmla="*/ 24 h 43"/>
                <a:gd name="T8" fmla="*/ 35 w 44"/>
                <a:gd name="T9" fmla="*/ 19 h 43"/>
                <a:gd name="T10" fmla="*/ 33 w 44"/>
                <a:gd name="T11" fmla="*/ 19 h 43"/>
                <a:gd name="T12" fmla="*/ 30 w 44"/>
                <a:gd name="T13" fmla="*/ 11 h 43"/>
                <a:gd name="T14" fmla="*/ 30 w 44"/>
                <a:gd name="T15" fmla="*/ 8 h 43"/>
                <a:gd name="T16" fmla="*/ 30 w 44"/>
                <a:gd name="T17" fmla="*/ 5 h 43"/>
                <a:gd name="T18" fmla="*/ 28 w 44"/>
                <a:gd name="T19" fmla="*/ 25 h 43"/>
                <a:gd name="T20" fmla="*/ 30 w 44"/>
                <a:gd name="T21" fmla="*/ 28 h 43"/>
                <a:gd name="T22" fmla="*/ 29 w 44"/>
                <a:gd name="T23" fmla="*/ 34 h 43"/>
                <a:gd name="T24" fmla="*/ 28 w 44"/>
                <a:gd name="T25" fmla="*/ 11 h 43"/>
                <a:gd name="T26" fmla="*/ 28 w 44"/>
                <a:gd name="T27" fmla="*/ 2 h 43"/>
                <a:gd name="T28" fmla="*/ 28 w 44"/>
                <a:gd name="T29" fmla="*/ 18 h 43"/>
                <a:gd name="T30" fmla="*/ 28 w 44"/>
                <a:gd name="T31" fmla="*/ 19 h 43"/>
                <a:gd name="T32" fmla="*/ 27 w 44"/>
                <a:gd name="T33" fmla="*/ 27 h 43"/>
                <a:gd name="T34" fmla="*/ 28 w 44"/>
                <a:gd name="T35" fmla="*/ 38 h 43"/>
                <a:gd name="T36" fmla="*/ 24 w 44"/>
                <a:gd name="T37" fmla="*/ 40 h 43"/>
                <a:gd name="T38" fmla="*/ 27 w 44"/>
                <a:gd name="T39" fmla="*/ 8 h 43"/>
                <a:gd name="T40" fmla="*/ 23 w 44"/>
                <a:gd name="T41" fmla="*/ 10 h 43"/>
                <a:gd name="T42" fmla="*/ 23 w 44"/>
                <a:gd name="T43" fmla="*/ 16 h 43"/>
                <a:gd name="T44" fmla="*/ 22 w 44"/>
                <a:gd name="T45" fmla="*/ 28 h 43"/>
                <a:gd name="T46" fmla="*/ 27 w 44"/>
                <a:gd name="T47" fmla="*/ 28 h 43"/>
                <a:gd name="T48" fmla="*/ 22 w 44"/>
                <a:gd name="T49" fmla="*/ 40 h 43"/>
                <a:gd name="T50" fmla="*/ 22 w 44"/>
                <a:gd name="T51" fmla="*/ 15 h 43"/>
                <a:gd name="T52" fmla="*/ 22 w 44"/>
                <a:gd name="T53" fmla="*/ 3 h 43"/>
                <a:gd name="T54" fmla="*/ 22 w 44"/>
                <a:gd name="T55" fmla="*/ 15 h 43"/>
                <a:gd name="T56" fmla="*/ 22 w 44"/>
                <a:gd name="T57" fmla="*/ 28 h 43"/>
                <a:gd name="T58" fmla="*/ 22 w 44"/>
                <a:gd name="T59" fmla="*/ 31 h 43"/>
                <a:gd name="T60" fmla="*/ 19 w 44"/>
                <a:gd name="T61" fmla="*/ 7 h 43"/>
                <a:gd name="T62" fmla="*/ 20 w 44"/>
                <a:gd name="T63" fmla="*/ 10 h 43"/>
                <a:gd name="T64" fmla="*/ 22 w 44"/>
                <a:gd name="T65" fmla="*/ 14 h 43"/>
                <a:gd name="T66" fmla="*/ 22 w 44"/>
                <a:gd name="T67" fmla="*/ 16 h 43"/>
                <a:gd name="T68" fmla="*/ 17 w 44"/>
                <a:gd name="T69" fmla="*/ 26 h 43"/>
                <a:gd name="T70" fmla="*/ 20 w 44"/>
                <a:gd name="T71" fmla="*/ 38 h 43"/>
                <a:gd name="T72" fmla="*/ 18 w 44"/>
                <a:gd name="T73" fmla="*/ 35 h 43"/>
                <a:gd name="T74" fmla="*/ 17 w 44"/>
                <a:gd name="T75" fmla="*/ 18 h 43"/>
                <a:gd name="T76" fmla="*/ 16 w 44"/>
                <a:gd name="T77" fmla="*/ 42 h 43"/>
                <a:gd name="T78" fmla="*/ 16 w 44"/>
                <a:gd name="T79" fmla="*/ 16 h 43"/>
                <a:gd name="T80" fmla="*/ 17 w 44"/>
                <a:gd name="T81" fmla="*/ 18 h 43"/>
                <a:gd name="T82" fmla="*/ 17 w 44"/>
                <a:gd name="T83" fmla="*/ 31 h 43"/>
                <a:gd name="T84" fmla="*/ 17 w 44"/>
                <a:gd name="T85" fmla="*/ 40 h 43"/>
                <a:gd name="T86" fmla="*/ 16 w 44"/>
                <a:gd name="T87" fmla="*/ 5 h 43"/>
                <a:gd name="T88" fmla="*/ 14 w 44"/>
                <a:gd name="T89" fmla="*/ 16 h 43"/>
                <a:gd name="T90" fmla="*/ 14 w 44"/>
                <a:gd name="T91" fmla="*/ 32 h 43"/>
                <a:gd name="T92" fmla="*/ 16 w 44"/>
                <a:gd name="T93" fmla="*/ 20 h 43"/>
                <a:gd name="T94" fmla="*/ 14 w 44"/>
                <a:gd name="T95" fmla="*/ 39 h 43"/>
                <a:gd name="T96" fmla="*/ 14 w 44"/>
                <a:gd name="T97" fmla="*/ 3 h 43"/>
                <a:gd name="T98" fmla="*/ 10 w 44"/>
                <a:gd name="T99" fmla="*/ 5 h 43"/>
                <a:gd name="T100" fmla="*/ 13 w 44"/>
                <a:gd name="T101" fmla="*/ 10 h 43"/>
                <a:gd name="T102" fmla="*/ 14 w 44"/>
                <a:gd name="T103" fmla="*/ 15 h 43"/>
                <a:gd name="T104" fmla="*/ 14 w 44"/>
                <a:gd name="T105" fmla="*/ 19 h 43"/>
                <a:gd name="T106" fmla="*/ 10 w 44"/>
                <a:gd name="T107" fmla="*/ 34 h 43"/>
                <a:gd name="T108" fmla="*/ 10 w 44"/>
                <a:gd name="T109" fmla="*/ 30 h 43"/>
                <a:gd name="T110" fmla="*/ 3 w 44"/>
                <a:gd name="T111" fmla="*/ 29 h 43"/>
                <a:gd name="T112" fmla="*/ 10 w 44"/>
                <a:gd name="T113" fmla="*/ 14 h 43"/>
                <a:gd name="T114" fmla="*/ 10 w 44"/>
                <a:gd name="T115" fmla="*/ 20 h 43"/>
                <a:gd name="T116" fmla="*/ 10 w 44"/>
                <a:gd name="T117" fmla="*/ 19 h 43"/>
                <a:gd name="T118" fmla="*/ 9 w 44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9" y="18"/>
                  </a:moveTo>
                  <a:cubicBezTo>
                    <a:pt x="40" y="18"/>
                    <a:pt x="41" y="16"/>
                    <a:pt x="41" y="14"/>
                  </a:cubicBezTo>
                  <a:cubicBezTo>
                    <a:pt x="42" y="10"/>
                    <a:pt x="38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2" y="8"/>
                  </a:cubicBezTo>
                  <a:cubicBezTo>
                    <a:pt x="32" y="6"/>
                    <a:pt x="32" y="4"/>
                    <a:pt x="31" y="3"/>
                  </a:cubicBezTo>
                  <a:cubicBezTo>
                    <a:pt x="30" y="3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3" y="8"/>
                    <a:pt x="34" y="8"/>
                  </a:cubicBezTo>
                  <a:cubicBezTo>
                    <a:pt x="38" y="8"/>
                    <a:pt x="41" y="11"/>
                    <a:pt x="40" y="14"/>
                  </a:cubicBezTo>
                  <a:cubicBezTo>
                    <a:pt x="40" y="16"/>
                    <a:pt x="39" y="18"/>
                    <a:pt x="37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6" y="32"/>
                    <a:pt x="36" y="34"/>
                  </a:cubicBezTo>
                  <a:cubicBezTo>
                    <a:pt x="36" y="37"/>
                    <a:pt x="33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4" y="41"/>
                    <a:pt x="37" y="37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8" y="31"/>
                    <a:pt x="39" y="31"/>
                    <a:pt x="41" y="30"/>
                  </a:cubicBezTo>
                  <a:cubicBezTo>
                    <a:pt x="44" y="27"/>
                    <a:pt x="44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0" y="19"/>
                    <a:pt x="39" y="19"/>
                    <a:pt x="39" y="18"/>
                  </a:cubicBezTo>
                  <a:close/>
                  <a:moveTo>
                    <a:pt x="30" y="40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4" y="38"/>
                    <a:pt x="36" y="35"/>
                    <a:pt x="34" y="32"/>
                  </a:cubicBezTo>
                  <a:cubicBezTo>
                    <a:pt x="34" y="31"/>
                    <a:pt x="34" y="31"/>
                    <a:pt x="33" y="30"/>
                  </a:cubicBezTo>
                  <a:cubicBezTo>
                    <a:pt x="33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8"/>
                    <a:pt x="30" y="28"/>
                    <a:pt x="30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9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5"/>
                    <a:pt x="35" y="39"/>
                    <a:pt x="31" y="40"/>
                  </a:cubicBezTo>
                  <a:cubicBezTo>
                    <a:pt x="31" y="40"/>
                    <a:pt x="30" y="40"/>
                    <a:pt x="30" y="40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1" y="35"/>
                    <a:pt x="32" y="35"/>
                  </a:cubicBezTo>
                  <a:cubicBezTo>
                    <a:pt x="32" y="33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6"/>
                    <a:pt x="31" y="37"/>
                    <a:pt x="30" y="36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4"/>
                    <a:pt x="31" y="33"/>
                  </a:cubicBezTo>
                  <a:cubicBezTo>
                    <a:pt x="31" y="33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31" y="34"/>
                    <a:pt x="31" y="35"/>
                    <a:pt x="31" y="34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2" y="27"/>
                  </a:cubicBezTo>
                  <a:cubicBezTo>
                    <a:pt x="31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8" y="27"/>
                    <a:pt x="37" y="27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6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3" y="25"/>
                    <a:pt x="33" y="28"/>
                    <a:pt x="35" y="29"/>
                  </a:cubicBezTo>
                  <a:cubicBezTo>
                    <a:pt x="37" y="30"/>
                    <a:pt x="39" y="29"/>
                    <a:pt x="41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20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22"/>
                    <a:pt x="30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2" y="20"/>
                    <a:pt x="34" y="19"/>
                  </a:cubicBezTo>
                  <a:cubicBezTo>
                    <a:pt x="34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42" y="21"/>
                    <a:pt x="43" y="25"/>
                    <a:pt x="41" y="28"/>
                  </a:cubicBezTo>
                  <a:cubicBezTo>
                    <a:pt x="40" y="30"/>
                    <a:pt x="37" y="31"/>
                    <a:pt x="34" y="29"/>
                  </a:cubicBezTo>
                  <a:cubicBezTo>
                    <a:pt x="32" y="28"/>
                    <a:pt x="32" y="25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8" y="25"/>
                    <a:pt x="37" y="25"/>
                  </a:cubicBezTo>
                  <a:cubicBezTo>
                    <a:pt x="36" y="25"/>
                    <a:pt x="35" y="25"/>
                    <a:pt x="36" y="26"/>
                  </a:cubicBezTo>
                  <a:cubicBezTo>
                    <a:pt x="36" y="26"/>
                    <a:pt x="36" y="27"/>
                    <a:pt x="36" y="26"/>
                  </a:cubicBezTo>
                  <a:cubicBezTo>
                    <a:pt x="36" y="26"/>
                    <a:pt x="36" y="26"/>
                    <a:pt x="37" y="26"/>
                  </a:cubicBezTo>
                  <a:cubicBezTo>
                    <a:pt x="38" y="26"/>
                    <a:pt x="39" y="25"/>
                    <a:pt x="38" y="24"/>
                  </a:cubicBezTo>
                  <a:cubicBezTo>
                    <a:pt x="38" y="22"/>
                    <a:pt x="36" y="22"/>
                    <a:pt x="34" y="23"/>
                  </a:cubicBezTo>
                  <a:cubicBezTo>
                    <a:pt x="32" y="24"/>
                    <a:pt x="32" y="26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1" y="28"/>
                    <a:pt x="31" y="27"/>
                    <a:pt x="30" y="27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19"/>
                    <a:pt x="33" y="19"/>
                  </a:cubicBezTo>
                  <a:cubicBezTo>
                    <a:pt x="31" y="17"/>
                    <a:pt x="30" y="16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2"/>
                    <a:pt x="34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7"/>
                    <a:pt x="34" y="18"/>
                    <a:pt x="36" y="18"/>
                  </a:cubicBezTo>
                  <a:cubicBezTo>
                    <a:pt x="39" y="17"/>
                    <a:pt x="40" y="15"/>
                    <a:pt x="39" y="12"/>
                  </a:cubicBezTo>
                  <a:cubicBezTo>
                    <a:pt x="39" y="9"/>
                    <a:pt x="35" y="8"/>
                    <a:pt x="32" y="9"/>
                  </a:cubicBezTo>
                  <a:cubicBezTo>
                    <a:pt x="32" y="9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1" y="9"/>
                    <a:pt x="32" y="8"/>
                  </a:cubicBezTo>
                  <a:cubicBezTo>
                    <a:pt x="35" y="7"/>
                    <a:pt x="39" y="9"/>
                    <a:pt x="40" y="12"/>
                  </a:cubicBezTo>
                  <a:cubicBezTo>
                    <a:pt x="41" y="15"/>
                    <a:pt x="39" y="18"/>
                    <a:pt x="36" y="18"/>
                  </a:cubicBezTo>
                  <a:cubicBezTo>
                    <a:pt x="34" y="19"/>
                    <a:pt x="31" y="17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5" y="12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6" y="14"/>
                  </a:cubicBezTo>
                  <a:cubicBezTo>
                    <a:pt x="37" y="14"/>
                    <a:pt x="36" y="12"/>
                    <a:pt x="35" y="12"/>
                  </a:cubicBezTo>
                  <a:cubicBezTo>
                    <a:pt x="34" y="11"/>
                    <a:pt x="32" y="12"/>
                    <a:pt x="31" y="14"/>
                  </a:cubicBezTo>
                  <a:cubicBezTo>
                    <a:pt x="31" y="16"/>
                    <a:pt x="32" y="18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1" y="21"/>
                    <a:pt x="30" y="22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2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1"/>
                    <a:pt x="29" y="41"/>
                  </a:cubicBezTo>
                  <a:cubicBezTo>
                    <a:pt x="29" y="41"/>
                    <a:pt x="30" y="41"/>
                    <a:pt x="30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40"/>
                    <a:pt x="28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4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9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29" y="3"/>
                    <a:pt x="30" y="4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30" y="18"/>
                    <a:pt x="28" y="15"/>
                    <a:pt x="29" y="12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2"/>
                    <a:pt x="29" y="32"/>
                  </a:cubicBezTo>
                  <a:cubicBezTo>
                    <a:pt x="29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5"/>
                  </a:cubicBezTo>
                  <a:cubicBezTo>
                    <a:pt x="28" y="36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3"/>
                    <a:pt x="29" y="33"/>
                    <a:pt x="30" y="33"/>
                  </a:cubicBezTo>
                  <a:close/>
                  <a:moveTo>
                    <a:pt x="30" y="39"/>
                  </a:move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8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9" y="39"/>
                    <a:pt x="30" y="3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20"/>
                    <a:pt x="26" y="16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29" y="21"/>
                    <a:pt x="28" y="23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8" y="23"/>
                    <a:pt x="28" y="23"/>
                    <a:pt x="28" y="24"/>
                  </a:cubicBezTo>
                  <a:close/>
                  <a:moveTo>
                    <a:pt x="28" y="19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8" y="19"/>
                  </a:cubicBezTo>
                  <a:close/>
                  <a:moveTo>
                    <a:pt x="28" y="1"/>
                  </a:moveTo>
                  <a:cubicBezTo>
                    <a:pt x="28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7" y="40"/>
                  </a:moveTo>
                  <a:cubicBezTo>
                    <a:pt x="27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8" y="2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lose/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8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8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8" y="38"/>
                    <a:pt x="28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7" y="1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1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2" y="42"/>
                  </a:moveTo>
                  <a:cubicBezTo>
                    <a:pt x="23" y="41"/>
                    <a:pt x="23" y="41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39"/>
                    <a:pt x="25" y="38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6"/>
                  </a:cubicBezTo>
                  <a:cubicBezTo>
                    <a:pt x="25" y="37"/>
                    <a:pt x="24" y="39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5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4" y="10"/>
                  </a:cubicBezTo>
                  <a:cubicBezTo>
                    <a:pt x="23" y="9"/>
                    <a:pt x="23" y="7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7"/>
                    <a:pt x="26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6"/>
                    <a:pt x="26" y="5"/>
                    <a:pt x="24" y="5"/>
                  </a:cubicBezTo>
                  <a:cubicBezTo>
                    <a:pt x="23" y="6"/>
                    <a:pt x="22" y="8"/>
                    <a:pt x="23" y="9"/>
                  </a:cubicBezTo>
                  <a:cubicBezTo>
                    <a:pt x="24" y="11"/>
                    <a:pt x="26" y="12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8"/>
                    <a:pt x="22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2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4"/>
                    <a:pt x="26" y="15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6"/>
                    <a:pt x="24" y="15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6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7"/>
                    <a:pt x="25" y="16"/>
                    <a:pt x="23" y="16"/>
                  </a:cubicBezTo>
                  <a:cubicBezTo>
                    <a:pt x="23" y="16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5" y="17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7" y="25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7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7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4" y="28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8"/>
                  </a:moveTo>
                  <a:cubicBezTo>
                    <a:pt x="26" y="28"/>
                    <a:pt x="24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9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2"/>
                  </a:cubicBezTo>
                  <a:cubicBezTo>
                    <a:pt x="26" y="31"/>
                    <a:pt x="26" y="31"/>
                    <a:pt x="27" y="30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4"/>
                    <a:pt x="26" y="36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6" y="32"/>
                    <a:pt x="27" y="32"/>
                  </a:cubicBezTo>
                  <a:close/>
                  <a:moveTo>
                    <a:pt x="22" y="41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4" y="38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2"/>
                    <a:pt x="23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4" y="32"/>
                    <a:pt x="25" y="33"/>
                  </a:cubicBezTo>
                  <a:cubicBezTo>
                    <a:pt x="25" y="34"/>
                    <a:pt x="25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4" y="38"/>
                  </a:cubicBezTo>
                  <a:cubicBezTo>
                    <a:pt x="24" y="39"/>
                    <a:pt x="23" y="40"/>
                    <a:pt x="22" y="41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3" y="15"/>
                    <a:pt x="25" y="16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36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4"/>
                    <a:pt x="19" y="5"/>
                  </a:cubicBezTo>
                  <a:cubicBezTo>
                    <a:pt x="18" y="4"/>
                    <a:pt x="18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6"/>
                    <a:pt x="19" y="7"/>
                  </a:cubicBezTo>
                  <a:cubicBezTo>
                    <a:pt x="19" y="6"/>
                    <a:pt x="20" y="4"/>
                    <a:pt x="21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17" y="42"/>
                  </a:moveTo>
                  <a:cubicBezTo>
                    <a:pt x="18" y="43"/>
                    <a:pt x="20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20" y="5"/>
                  </a:cubicBezTo>
                  <a:cubicBezTo>
                    <a:pt x="20" y="4"/>
                    <a:pt x="21" y="3"/>
                    <a:pt x="22" y="3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1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9" y="12"/>
                    <a:pt x="19" y="11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20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0" y="15"/>
                    <a:pt x="18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6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20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19" y="16"/>
                    <a:pt x="17" y="18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20" y="16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19" y="27"/>
                    <a:pt x="18" y="26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4"/>
                    <a:pt x="19" y="26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9" y="27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8" y="26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7"/>
                    <a:pt x="20" y="28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0" y="28"/>
                    <a:pt x="18" y="27"/>
                    <a:pt x="17" y="26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8" y="28"/>
                    <a:pt x="20" y="29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1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9"/>
                    <a:pt x="17" y="38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4"/>
                    <a:pt x="19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19" y="33"/>
                    <a:pt x="18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20" y="33"/>
                  </a:cubicBezTo>
                  <a:cubicBezTo>
                    <a:pt x="21" y="34"/>
                    <a:pt x="21" y="36"/>
                    <a:pt x="20" y="37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6"/>
                    <a:pt x="18" y="35"/>
                    <a:pt x="1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6"/>
                    <a:pt x="18" y="36"/>
                    <a:pt x="17" y="36"/>
                  </a:cubicBezTo>
                  <a:cubicBezTo>
                    <a:pt x="17" y="37"/>
                    <a:pt x="18" y="38"/>
                    <a:pt x="20" y="38"/>
                  </a:cubicBezTo>
                  <a:cubicBezTo>
                    <a:pt x="21" y="37"/>
                    <a:pt x="22" y="35"/>
                    <a:pt x="21" y="34"/>
                  </a:cubicBezTo>
                  <a:cubicBezTo>
                    <a:pt x="20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1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2" y="34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1"/>
                    <a:pt x="20" y="41"/>
                    <a:pt x="22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7"/>
                    <a:pt x="18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2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9"/>
                    <a:pt x="18" y="7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9" y="6"/>
                    <a:pt x="19" y="7"/>
                  </a:cubicBezTo>
                  <a:cubicBezTo>
                    <a:pt x="19" y="9"/>
                    <a:pt x="18" y="11"/>
                    <a:pt x="17" y="12"/>
                  </a:cubicBezTo>
                  <a:close/>
                  <a:moveTo>
                    <a:pt x="17" y="3"/>
                  </a:moveTo>
                  <a:cubicBezTo>
                    <a:pt x="17" y="3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6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7" y="4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2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7" y="1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6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5"/>
                    <a:pt x="17" y="35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4" y="41"/>
                  </a:moveTo>
                  <a:cubicBezTo>
                    <a:pt x="15" y="41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9"/>
                    <a:pt x="15" y="20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5"/>
                    <a:pt x="16" y="28"/>
                    <a:pt x="15" y="31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7"/>
                    <a:pt x="14" y="23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8" y="28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2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4" y="35"/>
                    <a:pt x="14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3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5" y="10"/>
                    <a:pt x="14" y="10"/>
                  </a:cubicBezTo>
                  <a:close/>
                  <a:moveTo>
                    <a:pt x="14" y="2"/>
                  </a:moveTo>
                  <a:cubicBezTo>
                    <a:pt x="13" y="2"/>
                    <a:pt x="11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0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3" y="35"/>
                    <a:pt x="11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lose/>
                  <a:moveTo>
                    <a:pt x="14" y="3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3" y="4"/>
                  </a:cubicBezTo>
                  <a:cubicBezTo>
                    <a:pt x="13" y="3"/>
                    <a:pt x="14" y="3"/>
                    <a:pt x="14" y="3"/>
                  </a:cubicBezTo>
                  <a:close/>
                  <a:moveTo>
                    <a:pt x="14" y="7"/>
                  </a:moveTo>
                  <a:cubicBezTo>
                    <a:pt x="13" y="6"/>
                    <a:pt x="12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2" y="10"/>
                    <a:pt x="12" y="8"/>
                  </a:cubicBezTo>
                  <a:cubicBezTo>
                    <a:pt x="13" y="8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8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15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5"/>
                    <a:pt x="14" y="15"/>
                  </a:cubicBezTo>
                  <a:close/>
                  <a:moveTo>
                    <a:pt x="14" y="16"/>
                  </a:moveTo>
                  <a:cubicBezTo>
                    <a:pt x="13" y="16"/>
                    <a:pt x="13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3" y="18"/>
                    <a:pt x="12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4" y="19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3" y="21"/>
                    <a:pt x="14" y="19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3" y="24"/>
                    <a:pt x="11" y="24"/>
                  </a:cubicBezTo>
                  <a:cubicBezTo>
                    <a:pt x="13" y="26"/>
                    <a:pt x="14" y="28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1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2"/>
                    <a:pt x="12" y="31"/>
                    <a:pt x="13" y="29"/>
                  </a:cubicBezTo>
                  <a:cubicBezTo>
                    <a:pt x="13" y="27"/>
                    <a:pt x="12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3" y="22"/>
                    <a:pt x="14" y="21"/>
                  </a:cubicBezTo>
                  <a:close/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2" y="34"/>
                    <a:pt x="13" y="33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lose/>
                  <a:moveTo>
                    <a:pt x="14" y="34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10" y="31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3" y="27"/>
                    <a:pt x="11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2" y="27"/>
                    <a:pt x="12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8"/>
                    <a:pt x="10" y="28"/>
                  </a:cubicBezTo>
                  <a:cubicBezTo>
                    <a:pt x="10" y="31"/>
                    <a:pt x="10" y="31"/>
                    <a:pt x="10" y="31"/>
                  </a:cubicBezTo>
                  <a:close/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2" y="18"/>
                    <a:pt x="12" y="15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8"/>
                    <a:pt x="10" y="19"/>
                  </a:cubicBezTo>
                  <a:lnTo>
                    <a:pt x="10" y="20"/>
                  </a:lnTo>
                  <a:close/>
                  <a:moveTo>
                    <a:pt x="10" y="4"/>
                  </a:moveTo>
                  <a:cubicBezTo>
                    <a:pt x="8" y="5"/>
                    <a:pt x="7" y="7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7" y="12"/>
                    <a:pt x="5" y="12"/>
                    <a:pt x="3" y="13"/>
                  </a:cubicBezTo>
                  <a:cubicBezTo>
                    <a:pt x="0" y="16"/>
                    <a:pt x="0" y="21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5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6" y="36"/>
                    <a:pt x="10" y="3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6" y="35"/>
                    <a:pt x="3" y="32"/>
                    <a:pt x="4" y="29"/>
                  </a:cubicBezTo>
                  <a:cubicBezTo>
                    <a:pt x="4" y="27"/>
                    <a:pt x="5" y="25"/>
                    <a:pt x="7" y="24"/>
                  </a:cubicBezTo>
                  <a:cubicBezTo>
                    <a:pt x="6" y="24"/>
                    <a:pt x="5" y="24"/>
                    <a:pt x="4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8"/>
                    <a:pt x="9" y="6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10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10" y="5"/>
                  </a:cubicBezTo>
                  <a:close/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7" y="13"/>
                    <a:pt x="5" y="14"/>
                    <a:pt x="3" y="16"/>
                  </a:cubicBezTo>
                  <a:cubicBezTo>
                    <a:pt x="2" y="18"/>
                    <a:pt x="3" y="22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6" y="24"/>
                    <a:pt x="6" y="24"/>
                  </a:cubicBezTo>
                  <a:cubicBezTo>
                    <a:pt x="2" y="22"/>
                    <a:pt x="1" y="18"/>
                    <a:pt x="3" y="15"/>
                  </a:cubicBezTo>
                  <a:cubicBezTo>
                    <a:pt x="4" y="13"/>
                    <a:pt x="7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10" y="19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8" y="20"/>
                    <a:pt x="7" y="20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8"/>
                    <a:pt x="6" y="19"/>
                  </a:cubicBezTo>
                  <a:cubicBezTo>
                    <a:pt x="6" y="21"/>
                    <a:pt x="8" y="21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2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6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0" y="25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5" y="26"/>
                    <a:pt x="4" y="28"/>
                    <a:pt x="5" y="31"/>
                  </a:cubicBezTo>
                  <a:cubicBezTo>
                    <a:pt x="5" y="33"/>
                    <a:pt x="7" y="34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7" y="35"/>
                    <a:pt x="5" y="33"/>
                    <a:pt x="4" y="31"/>
                  </a:cubicBezTo>
                  <a:cubicBezTo>
                    <a:pt x="3" y="28"/>
                    <a:pt x="5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lose/>
                  <a:moveTo>
                    <a:pt x="10" y="28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8" y="29"/>
                  </a:cubicBezTo>
                  <a:cubicBezTo>
                    <a:pt x="7" y="29"/>
                    <a:pt x="8" y="31"/>
                    <a:pt x="9" y="31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8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1815">
              <a:extLst>
                <a:ext uri="{FF2B5EF4-FFF2-40B4-BE49-F238E27FC236}">
                  <a16:creationId xmlns:a16="http://schemas.microsoft.com/office/drawing/2014/main" id="{656D2541-93FF-4F3B-8EF3-E90EEAE398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458"/>
              <a:ext cx="51" cy="48"/>
            </a:xfrm>
            <a:custGeom>
              <a:avLst/>
              <a:gdLst>
                <a:gd name="T0" fmla="*/ 32 w 44"/>
                <a:gd name="T1" fmla="*/ 8 h 42"/>
                <a:gd name="T2" fmla="*/ 31 w 44"/>
                <a:gd name="T3" fmla="*/ 36 h 42"/>
                <a:gd name="T4" fmla="*/ 35 w 44"/>
                <a:gd name="T5" fmla="*/ 30 h 42"/>
                <a:gd name="T6" fmla="*/ 38 w 44"/>
                <a:gd name="T7" fmla="*/ 27 h 42"/>
                <a:gd name="T8" fmla="*/ 31 w 44"/>
                <a:gd name="T9" fmla="*/ 19 h 42"/>
                <a:gd name="T10" fmla="*/ 31 w 44"/>
                <a:gd name="T11" fmla="*/ 15 h 42"/>
                <a:gd name="T12" fmla="*/ 35 w 44"/>
                <a:gd name="T13" fmla="*/ 19 h 42"/>
                <a:gd name="T14" fmla="*/ 31 w 44"/>
                <a:gd name="T15" fmla="*/ 4 h 42"/>
                <a:gd name="T16" fmla="*/ 31 w 44"/>
                <a:gd name="T17" fmla="*/ 5 h 42"/>
                <a:gd name="T18" fmla="*/ 25 w 44"/>
                <a:gd name="T19" fmla="*/ 16 h 42"/>
                <a:gd name="T20" fmla="*/ 26 w 44"/>
                <a:gd name="T21" fmla="*/ 32 h 42"/>
                <a:gd name="T22" fmla="*/ 30 w 44"/>
                <a:gd name="T23" fmla="*/ 32 h 42"/>
                <a:gd name="T24" fmla="*/ 26 w 44"/>
                <a:gd name="T25" fmla="*/ 26 h 42"/>
                <a:gd name="T26" fmla="*/ 25 w 44"/>
                <a:gd name="T27" fmla="*/ 11 h 42"/>
                <a:gd name="T28" fmla="*/ 26 w 44"/>
                <a:gd name="T29" fmla="*/ 6 h 42"/>
                <a:gd name="T30" fmla="*/ 24 w 44"/>
                <a:gd name="T31" fmla="*/ 1 h 42"/>
                <a:gd name="T32" fmla="*/ 24 w 44"/>
                <a:gd name="T33" fmla="*/ 10 h 42"/>
                <a:gd name="T34" fmla="*/ 25 w 44"/>
                <a:gd name="T35" fmla="*/ 15 h 42"/>
                <a:gd name="T36" fmla="*/ 25 w 44"/>
                <a:gd name="T37" fmla="*/ 16 h 42"/>
                <a:gd name="T38" fmla="*/ 25 w 44"/>
                <a:gd name="T39" fmla="*/ 27 h 42"/>
                <a:gd name="T40" fmla="*/ 24 w 44"/>
                <a:gd name="T41" fmla="*/ 27 h 42"/>
                <a:gd name="T42" fmla="*/ 24 w 44"/>
                <a:gd name="T43" fmla="*/ 6 h 42"/>
                <a:gd name="T44" fmla="*/ 24 w 44"/>
                <a:gd name="T45" fmla="*/ 14 h 42"/>
                <a:gd name="T46" fmla="*/ 24 w 44"/>
                <a:gd name="T47" fmla="*/ 15 h 42"/>
                <a:gd name="T48" fmla="*/ 23 w 44"/>
                <a:gd name="T49" fmla="*/ 28 h 42"/>
                <a:gd name="T50" fmla="*/ 22 w 44"/>
                <a:gd name="T51" fmla="*/ 40 h 42"/>
                <a:gd name="T52" fmla="*/ 23 w 44"/>
                <a:gd name="T53" fmla="*/ 7 h 42"/>
                <a:gd name="T54" fmla="*/ 22 w 44"/>
                <a:gd name="T55" fmla="*/ 14 h 42"/>
                <a:gd name="T56" fmla="*/ 23 w 44"/>
                <a:gd name="T57" fmla="*/ 26 h 42"/>
                <a:gd name="T58" fmla="*/ 22 w 44"/>
                <a:gd name="T59" fmla="*/ 29 h 42"/>
                <a:gd name="T60" fmla="*/ 22 w 44"/>
                <a:gd name="T61" fmla="*/ 40 h 42"/>
                <a:gd name="T62" fmla="*/ 20 w 44"/>
                <a:gd name="T63" fmla="*/ 3 h 42"/>
                <a:gd name="T64" fmla="*/ 20 w 44"/>
                <a:gd name="T65" fmla="*/ 15 h 42"/>
                <a:gd name="T66" fmla="*/ 22 w 44"/>
                <a:gd name="T67" fmla="*/ 15 h 42"/>
                <a:gd name="T68" fmla="*/ 21 w 44"/>
                <a:gd name="T69" fmla="*/ 28 h 42"/>
                <a:gd name="T70" fmla="*/ 20 w 44"/>
                <a:gd name="T71" fmla="*/ 40 h 42"/>
                <a:gd name="T72" fmla="*/ 20 w 44"/>
                <a:gd name="T73" fmla="*/ 41 h 42"/>
                <a:gd name="T74" fmla="*/ 20 w 44"/>
                <a:gd name="T75" fmla="*/ 13 h 42"/>
                <a:gd name="T76" fmla="*/ 20 w 44"/>
                <a:gd name="T77" fmla="*/ 15 h 42"/>
                <a:gd name="T78" fmla="*/ 20 w 44"/>
                <a:gd name="T79" fmla="*/ 28 h 42"/>
                <a:gd name="T80" fmla="*/ 20 w 44"/>
                <a:gd name="T81" fmla="*/ 35 h 42"/>
                <a:gd name="T82" fmla="*/ 17 w 44"/>
                <a:gd name="T83" fmla="*/ 2 h 42"/>
                <a:gd name="T84" fmla="*/ 20 w 44"/>
                <a:gd name="T85" fmla="*/ 6 h 42"/>
                <a:gd name="T86" fmla="*/ 17 w 44"/>
                <a:gd name="T87" fmla="*/ 17 h 42"/>
                <a:gd name="T88" fmla="*/ 17 w 44"/>
                <a:gd name="T89" fmla="*/ 26 h 42"/>
                <a:gd name="T90" fmla="*/ 20 w 44"/>
                <a:gd name="T91" fmla="*/ 32 h 42"/>
                <a:gd name="T92" fmla="*/ 20 w 44"/>
                <a:gd name="T93" fmla="*/ 36 h 42"/>
                <a:gd name="T94" fmla="*/ 17 w 44"/>
                <a:gd name="T95" fmla="*/ 25 h 42"/>
                <a:gd name="T96" fmla="*/ 14 w 44"/>
                <a:gd name="T97" fmla="*/ 3 h 42"/>
                <a:gd name="T98" fmla="*/ 14 w 44"/>
                <a:gd name="T99" fmla="*/ 15 h 42"/>
                <a:gd name="T100" fmla="*/ 16 w 44"/>
                <a:gd name="T101" fmla="*/ 20 h 42"/>
                <a:gd name="T102" fmla="*/ 17 w 44"/>
                <a:gd name="T103" fmla="*/ 29 h 42"/>
                <a:gd name="T104" fmla="*/ 17 w 44"/>
                <a:gd name="T105" fmla="*/ 32 h 42"/>
                <a:gd name="T106" fmla="*/ 15 w 44"/>
                <a:gd name="T107" fmla="*/ 8 h 42"/>
                <a:gd name="T108" fmla="*/ 14 w 44"/>
                <a:gd name="T109" fmla="*/ 3 h 42"/>
                <a:gd name="T110" fmla="*/ 10 w 44"/>
                <a:gd name="T111" fmla="*/ 5 h 42"/>
                <a:gd name="T112" fmla="*/ 14 w 44"/>
                <a:gd name="T113" fmla="*/ 6 h 42"/>
                <a:gd name="T114" fmla="*/ 7 w 44"/>
                <a:gd name="T115" fmla="*/ 16 h 42"/>
                <a:gd name="T116" fmla="*/ 8 w 44"/>
                <a:gd name="T117" fmla="*/ 20 h 42"/>
                <a:gd name="T118" fmla="*/ 7 w 44"/>
                <a:gd name="T119" fmla="*/ 23 h 42"/>
                <a:gd name="T120" fmla="*/ 11 w 44"/>
                <a:gd name="T121" fmla="*/ 25 h 42"/>
                <a:gd name="T122" fmla="*/ 14 w 44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5" y="31"/>
                  </a:moveTo>
                  <a:cubicBezTo>
                    <a:pt x="36" y="33"/>
                    <a:pt x="36" y="35"/>
                    <a:pt x="35" y="36"/>
                  </a:cubicBezTo>
                  <a:cubicBezTo>
                    <a:pt x="35" y="38"/>
                    <a:pt x="33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4" y="38"/>
                    <a:pt x="35" y="36"/>
                  </a:cubicBezTo>
                  <a:cubicBezTo>
                    <a:pt x="36" y="34"/>
                    <a:pt x="35" y="32"/>
                    <a:pt x="33" y="30"/>
                  </a:cubicBezTo>
                  <a:cubicBezTo>
                    <a:pt x="35" y="31"/>
                    <a:pt x="36" y="31"/>
                    <a:pt x="37" y="30"/>
                  </a:cubicBezTo>
                  <a:cubicBezTo>
                    <a:pt x="41" y="29"/>
                    <a:pt x="43" y="26"/>
                    <a:pt x="41" y="22"/>
                  </a:cubicBezTo>
                  <a:cubicBezTo>
                    <a:pt x="40" y="20"/>
                    <a:pt x="39" y="19"/>
                    <a:pt x="36" y="19"/>
                  </a:cubicBezTo>
                  <a:cubicBezTo>
                    <a:pt x="38" y="19"/>
                    <a:pt x="39" y="18"/>
                    <a:pt x="39" y="17"/>
                  </a:cubicBezTo>
                  <a:cubicBezTo>
                    <a:pt x="41" y="13"/>
                    <a:pt x="40" y="9"/>
                    <a:pt x="36" y="8"/>
                  </a:cubicBezTo>
                  <a:cubicBezTo>
                    <a:pt x="34" y="7"/>
                    <a:pt x="32" y="8"/>
                    <a:pt x="31" y="9"/>
                  </a:cubicBezTo>
                  <a:cubicBezTo>
                    <a:pt x="31" y="8"/>
                    <a:pt x="31" y="7"/>
                    <a:pt x="31" y="5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4"/>
                    <a:pt x="31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3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8" y="19"/>
                  </a:cubicBezTo>
                  <a:cubicBezTo>
                    <a:pt x="40" y="19"/>
                    <a:pt x="41" y="20"/>
                    <a:pt x="42" y="22"/>
                  </a:cubicBezTo>
                  <a:cubicBezTo>
                    <a:pt x="44" y="26"/>
                    <a:pt x="41" y="30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31"/>
                    <a:pt x="35" y="31"/>
                  </a:cubicBezTo>
                  <a:close/>
                  <a:moveTo>
                    <a:pt x="31" y="39"/>
                  </a:moveTo>
                  <a:cubicBezTo>
                    <a:pt x="32" y="39"/>
                    <a:pt x="33" y="38"/>
                    <a:pt x="33" y="38"/>
                  </a:cubicBezTo>
                  <a:cubicBezTo>
                    <a:pt x="35" y="35"/>
                    <a:pt x="35" y="32"/>
                    <a:pt x="33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1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31" y="36"/>
                  </a:moveTo>
                  <a:cubicBezTo>
                    <a:pt x="31" y="35"/>
                    <a:pt x="32" y="34"/>
                    <a:pt x="31" y="33"/>
                  </a:cubicBezTo>
                  <a:cubicBezTo>
                    <a:pt x="31" y="33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lose/>
                  <a:moveTo>
                    <a:pt x="31" y="29"/>
                  </a:moveTo>
                  <a:cubicBezTo>
                    <a:pt x="31" y="29"/>
                    <a:pt x="31" y="29"/>
                    <a:pt x="3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close/>
                  <a:moveTo>
                    <a:pt x="31" y="28"/>
                  </a:move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30"/>
                    <a:pt x="32" y="30"/>
                  </a:cubicBezTo>
                  <a:cubicBezTo>
                    <a:pt x="32" y="30"/>
                    <a:pt x="33" y="30"/>
                    <a:pt x="33" y="30"/>
                  </a:cubicBezTo>
                  <a:cubicBezTo>
                    <a:pt x="34" y="30"/>
                    <a:pt x="34" y="30"/>
                    <a:pt x="35" y="30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1" y="22"/>
                    <a:pt x="39" y="19"/>
                    <a:pt x="36" y="20"/>
                  </a:cubicBezTo>
                  <a:cubicBezTo>
                    <a:pt x="34" y="20"/>
                    <a:pt x="32" y="22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6" y="26"/>
                    <a:pt x="37" y="26"/>
                    <a:pt x="37" y="25"/>
                  </a:cubicBezTo>
                  <a:cubicBezTo>
                    <a:pt x="36" y="25"/>
                    <a:pt x="35" y="24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8" y="24"/>
                    <a:pt x="38" y="25"/>
                    <a:pt x="37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2" y="20"/>
                    <a:pt x="33" y="21"/>
                  </a:cubicBezTo>
                  <a:cubicBezTo>
                    <a:pt x="32" y="22"/>
                    <a:pt x="31" y="24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4" y="28"/>
                    <a:pt x="36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6" y="22"/>
                    <a:pt x="36" y="23"/>
                  </a:cubicBezTo>
                  <a:cubicBezTo>
                    <a:pt x="35" y="23"/>
                    <a:pt x="36" y="23"/>
                    <a:pt x="35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4" y="21"/>
                    <a:pt x="36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1" y="28"/>
                    <a:pt x="38" y="30"/>
                    <a:pt x="35" y="30"/>
                  </a:cubicBezTo>
                  <a:cubicBezTo>
                    <a:pt x="35" y="30"/>
                    <a:pt x="34" y="30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31" y="28"/>
                    <a:pt x="31" y="27"/>
                    <a:pt x="31" y="27"/>
                  </a:cubicBezTo>
                  <a:cubicBezTo>
                    <a:pt x="31" y="28"/>
                    <a:pt x="31" y="28"/>
                    <a:pt x="31" y="28"/>
                  </a:cubicBezTo>
                  <a:close/>
                  <a:moveTo>
                    <a:pt x="31" y="19"/>
                  </a:moveTo>
                  <a:cubicBezTo>
                    <a:pt x="32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6" y="19"/>
                    <a:pt x="36" y="19"/>
                  </a:cubicBezTo>
                  <a:cubicBezTo>
                    <a:pt x="37" y="19"/>
                    <a:pt x="37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2" y="15"/>
                    <a:pt x="32" y="16"/>
                  </a:cubicBezTo>
                  <a:cubicBezTo>
                    <a:pt x="33" y="16"/>
                    <a:pt x="35" y="16"/>
                    <a:pt x="35" y="15"/>
                  </a:cubicBezTo>
                  <a:cubicBezTo>
                    <a:pt x="36" y="14"/>
                    <a:pt x="36" y="13"/>
                    <a:pt x="35" y="13"/>
                  </a:cubicBezTo>
                  <a:cubicBezTo>
                    <a:pt x="34" y="14"/>
                    <a:pt x="33" y="14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5" y="12"/>
                    <a:pt x="36" y="13"/>
                    <a:pt x="36" y="14"/>
                  </a:cubicBezTo>
                  <a:cubicBezTo>
                    <a:pt x="36" y="15"/>
                    <a:pt x="34" y="16"/>
                    <a:pt x="33" y="16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5" y="11"/>
                    <a:pt x="34" y="12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1" y="14"/>
                    <a:pt x="30" y="12"/>
                    <a:pt x="31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7" y="18"/>
                  </a:cubicBezTo>
                  <a:cubicBezTo>
                    <a:pt x="37" y="18"/>
                    <a:pt x="36" y="18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2" y="19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10"/>
                  </a:moveTo>
                  <a:cubicBezTo>
                    <a:pt x="31" y="9"/>
                    <a:pt x="31" y="8"/>
                    <a:pt x="31" y="8"/>
                  </a:cubicBezTo>
                  <a:cubicBezTo>
                    <a:pt x="31" y="7"/>
                    <a:pt x="31" y="6"/>
                    <a:pt x="31" y="5"/>
                  </a:cubicBezTo>
                  <a:lnTo>
                    <a:pt x="31" y="10"/>
                  </a:lnTo>
                  <a:close/>
                  <a:moveTo>
                    <a:pt x="31" y="40"/>
                  </a:moveTo>
                  <a:cubicBezTo>
                    <a:pt x="29" y="41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8" y="40"/>
                    <a:pt x="29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lose/>
                  <a:moveTo>
                    <a:pt x="25" y="0"/>
                  </a:moveTo>
                  <a:cubicBezTo>
                    <a:pt x="27" y="0"/>
                    <a:pt x="29" y="1"/>
                    <a:pt x="31" y="3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2"/>
                    <a:pt x="28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31" y="5"/>
                  </a:moveTo>
                  <a:cubicBezTo>
                    <a:pt x="30" y="3"/>
                    <a:pt x="28" y="1"/>
                    <a:pt x="25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8" y="2"/>
                    <a:pt x="31" y="5"/>
                    <a:pt x="30" y="8"/>
                  </a:cubicBezTo>
                  <a:cubicBezTo>
                    <a:pt x="30" y="8"/>
                    <a:pt x="30" y="9"/>
                    <a:pt x="30" y="9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7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5"/>
                    <a:pt x="31" y="5"/>
                    <a:pt x="31" y="5"/>
                  </a:cubicBezTo>
                  <a:close/>
                  <a:moveTo>
                    <a:pt x="31" y="11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0" y="13"/>
                    <a:pt x="30" y="12"/>
                    <a:pt x="31" y="11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0" y="15"/>
                    <a:pt x="29" y="14"/>
                    <a:pt x="29" y="13"/>
                  </a:cubicBezTo>
                  <a:cubicBezTo>
                    <a:pt x="28" y="14"/>
                    <a:pt x="27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2"/>
                    <a:pt x="30" y="11"/>
                    <a:pt x="30" y="11"/>
                  </a:cubicBezTo>
                  <a:cubicBezTo>
                    <a:pt x="30" y="12"/>
                    <a:pt x="30" y="14"/>
                    <a:pt x="31" y="15"/>
                  </a:cubicBezTo>
                  <a:close/>
                  <a:moveTo>
                    <a:pt x="31" y="18"/>
                  </a:moveTo>
                  <a:cubicBezTo>
                    <a:pt x="29" y="17"/>
                    <a:pt x="27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6"/>
                    <a:pt x="29" y="18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lose/>
                  <a:moveTo>
                    <a:pt x="31" y="19"/>
                  </a:moveTo>
                  <a:cubicBezTo>
                    <a:pt x="29" y="18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9" y="25"/>
                    <a:pt x="30" y="21"/>
                    <a:pt x="29" y="19"/>
                  </a:cubicBezTo>
                  <a:cubicBezTo>
                    <a:pt x="29" y="19"/>
                    <a:pt x="30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28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29" y="29"/>
                    <a:pt x="27" y="30"/>
                    <a:pt x="27" y="32"/>
                  </a:cubicBezTo>
                  <a:cubicBezTo>
                    <a:pt x="26" y="34"/>
                    <a:pt x="27" y="36"/>
                    <a:pt x="29" y="36"/>
                  </a:cubicBezTo>
                  <a:cubicBezTo>
                    <a:pt x="30" y="36"/>
                    <a:pt x="30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0"/>
                    <a:pt x="28" y="29"/>
                    <a:pt x="30" y="29"/>
                  </a:cubicBezTo>
                  <a:cubicBezTo>
                    <a:pt x="29" y="27"/>
                    <a:pt x="28" y="26"/>
                    <a:pt x="28" y="24"/>
                  </a:cubicBezTo>
                  <a:cubicBezTo>
                    <a:pt x="28" y="26"/>
                    <a:pt x="26" y="27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7" y="26"/>
                    <a:pt x="28" y="24"/>
                    <a:pt x="28" y="21"/>
                  </a:cubicBezTo>
                  <a:cubicBezTo>
                    <a:pt x="28" y="19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lose/>
                  <a:moveTo>
                    <a:pt x="31" y="30"/>
                  </a:moveTo>
                  <a:cubicBezTo>
                    <a:pt x="29" y="30"/>
                    <a:pt x="28" y="30"/>
                    <a:pt x="27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4"/>
                    <a:pt x="29" y="33"/>
                    <a:pt x="30" y="33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8" y="33"/>
                    <a:pt x="29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lose/>
                  <a:moveTo>
                    <a:pt x="31" y="33"/>
                  </a:moveTo>
                  <a:cubicBezTo>
                    <a:pt x="31" y="33"/>
                    <a:pt x="31" y="33"/>
                    <a:pt x="30" y="33"/>
                  </a:cubicBezTo>
                  <a:cubicBezTo>
                    <a:pt x="30" y="33"/>
                    <a:pt x="30" y="33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lose/>
                  <a:moveTo>
                    <a:pt x="31" y="39"/>
                  </a:moveTo>
                  <a:cubicBezTo>
                    <a:pt x="29" y="39"/>
                    <a:pt x="27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9"/>
                    <a:pt x="29" y="40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8" y="22"/>
                    <a:pt x="28" y="20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5" y="2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6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6" y="25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0"/>
                    <a:pt x="27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7" y="18"/>
                    <a:pt x="28" y="20"/>
                    <a:pt x="28" y="22"/>
                  </a:cubicBezTo>
                  <a:cubicBezTo>
                    <a:pt x="27" y="24"/>
                    <a:pt x="26" y="25"/>
                    <a:pt x="25" y="26"/>
                  </a:cubicBezTo>
                  <a:close/>
                  <a:moveTo>
                    <a:pt x="25" y="11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8" y="7"/>
                    <a:pt x="27" y="6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9" y="7"/>
                    <a:pt x="28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1"/>
                    <a:pt x="26" y="11"/>
                    <a:pt x="25" y="11"/>
                  </a:cubicBezTo>
                  <a:close/>
                  <a:moveTo>
                    <a:pt x="25" y="10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6"/>
                    <a:pt x="26" y="6"/>
                  </a:cubicBezTo>
                  <a:cubicBezTo>
                    <a:pt x="26" y="6"/>
                    <a:pt x="27" y="6"/>
                    <a:pt x="27" y="7"/>
                  </a:cubicBezTo>
                  <a:cubicBezTo>
                    <a:pt x="27" y="8"/>
                    <a:pt x="26" y="9"/>
                    <a:pt x="25" y="10"/>
                  </a:cubicBezTo>
                  <a:close/>
                  <a:moveTo>
                    <a:pt x="25" y="39"/>
                  </a:moveTo>
                  <a:cubicBezTo>
                    <a:pt x="25" y="39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8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5" y="4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4" y="6"/>
                  </a:cubicBezTo>
                  <a:cubicBezTo>
                    <a:pt x="24" y="6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4"/>
                    <a:pt x="25" y="4"/>
                  </a:cubicBezTo>
                  <a:close/>
                  <a:moveTo>
                    <a:pt x="25" y="7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5" y="25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lose/>
                  <a:moveTo>
                    <a:pt x="25" y="26"/>
                  </a:moveTo>
                  <a:cubicBezTo>
                    <a:pt x="25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7"/>
                  </a:move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4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3" y="39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8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3" y="39"/>
                  </a:moveTo>
                  <a:cubicBezTo>
                    <a:pt x="23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3" y="37"/>
                  </a:cubicBezTo>
                  <a:cubicBezTo>
                    <a:pt x="23" y="39"/>
                    <a:pt x="23" y="39"/>
                    <a:pt x="23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3" y="1"/>
                  </a:moveTo>
                  <a:cubicBezTo>
                    <a:pt x="23" y="2"/>
                    <a:pt x="22" y="2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3" y="6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3" y="6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3" y="9"/>
                    <a:pt x="23" y="9"/>
                  </a:cubicBezTo>
                  <a:close/>
                  <a:moveTo>
                    <a:pt x="23" y="10"/>
                  </a:move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29"/>
                  </a:moveTo>
                  <a:cubicBezTo>
                    <a:pt x="23" y="30"/>
                    <a:pt x="23" y="30"/>
                    <a:pt x="23" y="30"/>
                  </a:cubicBezTo>
                  <a:cubicBezTo>
                    <a:pt x="23" y="31"/>
                    <a:pt x="23" y="32"/>
                    <a:pt x="23" y="33"/>
                  </a:cubicBezTo>
                  <a:cubicBezTo>
                    <a:pt x="23" y="33"/>
                    <a:pt x="23" y="34"/>
                    <a:pt x="23" y="34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1"/>
                    <a:pt x="23" y="30"/>
                    <a:pt x="23" y="29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2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7"/>
                    <a:pt x="23" y="36"/>
                  </a:cubicBezTo>
                  <a:cubicBezTo>
                    <a:pt x="23" y="35"/>
                    <a:pt x="22" y="34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3" y="37"/>
                    <a:pt x="22" y="38"/>
                    <a:pt x="22" y="39"/>
                  </a:cubicBezTo>
                  <a:lnTo>
                    <a:pt x="22" y="40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1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0" y="3"/>
                  </a:moveTo>
                  <a:cubicBezTo>
                    <a:pt x="20" y="2"/>
                    <a:pt x="21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0" y="4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2" y="3"/>
                  </a:moveTo>
                  <a:cubicBezTo>
                    <a:pt x="21" y="4"/>
                    <a:pt x="20" y="5"/>
                    <a:pt x="20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2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1" y="9"/>
                    <a:pt x="20" y="8"/>
                    <a:pt x="20" y="8"/>
                  </a:cubicBezTo>
                  <a:cubicBezTo>
                    <a:pt x="21" y="9"/>
                    <a:pt x="21" y="9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2" y="32"/>
                  </a:cubicBezTo>
                  <a:close/>
                  <a:moveTo>
                    <a:pt x="22" y="33"/>
                  </a:moveTo>
                  <a:cubicBezTo>
                    <a:pt x="21" y="33"/>
                    <a:pt x="21" y="32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4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9"/>
                  </a:moveTo>
                  <a:cubicBezTo>
                    <a:pt x="21" y="39"/>
                    <a:pt x="21" y="40"/>
                    <a:pt x="20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0" y="36"/>
                    <a:pt x="20" y="36"/>
                  </a:cubicBezTo>
                  <a:close/>
                  <a:moveTo>
                    <a:pt x="20" y="12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0" y="7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12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8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20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9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19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6"/>
                    <a:pt x="17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8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8" y="27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8" y="32"/>
                    <a:pt x="18" y="33"/>
                  </a:cubicBezTo>
                  <a:cubicBezTo>
                    <a:pt x="18" y="33"/>
                    <a:pt x="17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8" y="34"/>
                    <a:pt x="18" y="33"/>
                  </a:cubicBezTo>
                  <a:cubicBezTo>
                    <a:pt x="19" y="33"/>
                    <a:pt x="19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19" y="36"/>
                  </a:cubicBezTo>
                  <a:cubicBezTo>
                    <a:pt x="19" y="36"/>
                    <a:pt x="19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8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9" y="40"/>
                    <a:pt x="19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42"/>
                  </a:moveTo>
                  <a:cubicBezTo>
                    <a:pt x="16" y="42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1"/>
                    <a:pt x="16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4" y="2"/>
                  </a:moveTo>
                  <a:cubicBezTo>
                    <a:pt x="15" y="2"/>
                    <a:pt x="16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7" y="3"/>
                  </a:move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8"/>
                    <a:pt x="16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5" y="23"/>
                    <a:pt x="15" y="21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6" y="17"/>
                    <a:pt x="16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6" y="18"/>
                    <a:pt x="16" y="19"/>
                    <a:pt x="16" y="20"/>
                  </a:cubicBezTo>
                  <a:cubicBezTo>
                    <a:pt x="15" y="22"/>
                    <a:pt x="16" y="23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6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5" y="24"/>
                    <a:pt x="15" y="21"/>
                    <a:pt x="14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6" y="26"/>
                    <a:pt x="15" y="25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6"/>
                    <a:pt x="16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5" y="29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6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6" y="29"/>
                    <a:pt x="15" y="29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5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6"/>
                    <a:pt x="15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6" y="34"/>
                    <a:pt x="16" y="35"/>
                    <a:pt x="16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6" y="40"/>
                    <a:pt x="15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4" y="12"/>
                  </a:moveTo>
                  <a:cubicBezTo>
                    <a:pt x="15" y="12"/>
                    <a:pt x="16" y="11"/>
                    <a:pt x="16" y="10"/>
                  </a:cubicBezTo>
                  <a:cubicBezTo>
                    <a:pt x="17" y="9"/>
                    <a:pt x="16" y="8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5" y="11"/>
                    <a:pt x="15" y="11"/>
                    <a:pt x="14" y="11"/>
                  </a:cubicBezTo>
                  <a:lnTo>
                    <a:pt x="14" y="12"/>
                  </a:lnTo>
                  <a:close/>
                  <a:moveTo>
                    <a:pt x="14" y="41"/>
                  </a:moveTo>
                  <a:cubicBezTo>
                    <a:pt x="13" y="40"/>
                    <a:pt x="12" y="39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0" y="35"/>
                    <a:pt x="8" y="35"/>
                    <a:pt x="7" y="35"/>
                  </a:cubicBezTo>
                  <a:cubicBezTo>
                    <a:pt x="3" y="33"/>
                    <a:pt x="1" y="29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4" y="24"/>
                    <a:pt x="5" y="23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9" y="3"/>
                    <a:pt x="12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2"/>
                    <a:pt x="9" y="4"/>
                    <a:pt x="8" y="6"/>
                  </a:cubicBezTo>
                  <a:cubicBezTo>
                    <a:pt x="8" y="8"/>
                    <a:pt x="8" y="11"/>
                    <a:pt x="10" y="12"/>
                  </a:cubicBezTo>
                  <a:cubicBezTo>
                    <a:pt x="9" y="11"/>
                    <a:pt x="7" y="11"/>
                    <a:pt x="6" y="12"/>
                  </a:cubicBezTo>
                  <a:cubicBezTo>
                    <a:pt x="2" y="13"/>
                    <a:pt x="0" y="16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3"/>
                    <a:pt x="5" y="24"/>
                    <a:pt x="4" y="26"/>
                  </a:cubicBezTo>
                  <a:cubicBezTo>
                    <a:pt x="2" y="29"/>
                    <a:pt x="3" y="33"/>
                    <a:pt x="7" y="34"/>
                  </a:cubicBezTo>
                  <a:cubicBezTo>
                    <a:pt x="9" y="35"/>
                    <a:pt x="11" y="34"/>
                    <a:pt x="12" y="33"/>
                  </a:cubicBezTo>
                  <a:cubicBezTo>
                    <a:pt x="12" y="34"/>
                    <a:pt x="12" y="35"/>
                    <a:pt x="12" y="37"/>
                  </a:cubicBezTo>
                  <a:cubicBezTo>
                    <a:pt x="13" y="38"/>
                    <a:pt x="13" y="39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4" y="3"/>
                  </a:moveTo>
                  <a:cubicBezTo>
                    <a:pt x="13" y="3"/>
                    <a:pt x="11" y="3"/>
                    <a:pt x="10" y="5"/>
                  </a:cubicBezTo>
                  <a:cubicBezTo>
                    <a:pt x="8" y="7"/>
                    <a:pt x="8" y="10"/>
                    <a:pt x="10" y="12"/>
                  </a:cubicBezTo>
                  <a:cubicBezTo>
                    <a:pt x="12" y="13"/>
                    <a:pt x="13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9" y="10"/>
                    <a:pt x="9" y="7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1" y="7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14" y="13"/>
                  </a:moveTo>
                  <a:cubicBezTo>
                    <a:pt x="14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5"/>
                    <a:pt x="14" y="16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5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0" y="12"/>
                  </a:cubicBezTo>
                  <a:cubicBezTo>
                    <a:pt x="10" y="12"/>
                    <a:pt x="9" y="12"/>
                    <a:pt x="8" y="12"/>
                  </a:cubicBezTo>
                  <a:cubicBezTo>
                    <a:pt x="5" y="11"/>
                    <a:pt x="1" y="14"/>
                    <a:pt x="2" y="18"/>
                  </a:cubicBezTo>
                  <a:cubicBezTo>
                    <a:pt x="2" y="21"/>
                    <a:pt x="4" y="23"/>
                    <a:pt x="7" y="22"/>
                  </a:cubicBezTo>
                  <a:cubicBezTo>
                    <a:pt x="9" y="22"/>
                    <a:pt x="11" y="20"/>
                    <a:pt x="10" y="17"/>
                  </a:cubicBezTo>
                  <a:cubicBezTo>
                    <a:pt x="10" y="16"/>
                    <a:pt x="9" y="16"/>
                    <a:pt x="7" y="16"/>
                  </a:cubicBezTo>
                  <a:cubicBezTo>
                    <a:pt x="7" y="16"/>
                    <a:pt x="6" y="17"/>
                    <a:pt x="7" y="17"/>
                  </a:cubicBezTo>
                  <a:cubicBezTo>
                    <a:pt x="7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18"/>
                    <a:pt x="5" y="17"/>
                    <a:pt x="6" y="16"/>
                  </a:cubicBezTo>
                  <a:cubicBezTo>
                    <a:pt x="7" y="15"/>
                    <a:pt x="9" y="15"/>
                    <a:pt x="10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2"/>
                    <a:pt x="13" y="23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2"/>
                    <a:pt x="12" y="22"/>
                    <a:pt x="11" y="22"/>
                  </a:cubicBezTo>
                  <a:cubicBezTo>
                    <a:pt x="12" y="20"/>
                    <a:pt x="12" y="18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8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0" y="20"/>
                    <a:pt x="9" y="21"/>
                    <a:pt x="7" y="22"/>
                  </a:cubicBezTo>
                  <a:cubicBezTo>
                    <a:pt x="5" y="22"/>
                    <a:pt x="3" y="20"/>
                    <a:pt x="2" y="18"/>
                  </a:cubicBezTo>
                  <a:cubicBezTo>
                    <a:pt x="2" y="15"/>
                    <a:pt x="5" y="12"/>
                    <a:pt x="8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4" y="16"/>
                    <a:pt x="13" y="20"/>
                    <a:pt x="14" y="23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2"/>
                    <a:pt x="10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5" y="24"/>
                  </a:cubicBezTo>
                  <a:cubicBezTo>
                    <a:pt x="3" y="26"/>
                    <a:pt x="3" y="31"/>
                    <a:pt x="5" y="33"/>
                  </a:cubicBezTo>
                  <a:cubicBezTo>
                    <a:pt x="7" y="35"/>
                    <a:pt x="11" y="35"/>
                    <a:pt x="12" y="32"/>
                  </a:cubicBezTo>
                  <a:cubicBezTo>
                    <a:pt x="14" y="30"/>
                    <a:pt x="13" y="27"/>
                    <a:pt x="11" y="27"/>
                  </a:cubicBezTo>
                  <a:cubicBezTo>
                    <a:pt x="10" y="26"/>
                    <a:pt x="8" y="26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1"/>
                    <a:pt x="7" y="30"/>
                    <a:pt x="7" y="28"/>
                  </a:cubicBezTo>
                  <a:cubicBezTo>
                    <a:pt x="7" y="27"/>
                    <a:pt x="9" y="26"/>
                    <a:pt x="10" y="26"/>
                  </a:cubicBezTo>
                  <a:cubicBezTo>
                    <a:pt x="13" y="26"/>
                    <a:pt x="14" y="29"/>
                    <a:pt x="13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6" y="26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30"/>
                    <a:pt x="8" y="31"/>
                    <a:pt x="9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3" y="28"/>
                    <a:pt x="13" y="30"/>
                    <a:pt x="12" y="32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3" y="30"/>
                    <a:pt x="4" y="27"/>
                    <a:pt x="6" y="25"/>
                  </a:cubicBezTo>
                  <a:cubicBezTo>
                    <a:pt x="6" y="24"/>
                    <a:pt x="7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1" y="23"/>
                    <a:pt x="13" y="24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1"/>
                  </a:cubicBezTo>
                  <a:cubicBezTo>
                    <a:pt x="14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2" y="34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3" y="35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lnTo>
                    <a:pt x="1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1816">
              <a:extLst>
                <a:ext uri="{FF2B5EF4-FFF2-40B4-BE49-F238E27FC236}">
                  <a16:creationId xmlns:a16="http://schemas.microsoft.com/office/drawing/2014/main" id="{F72FDF57-B684-4FF3-8E7C-82CE7CB0BA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" y="311"/>
              <a:ext cx="50" cy="50"/>
            </a:xfrm>
            <a:custGeom>
              <a:avLst/>
              <a:gdLst>
                <a:gd name="T0" fmla="*/ 34 w 43"/>
                <a:gd name="T1" fmla="*/ 32 h 43"/>
                <a:gd name="T2" fmla="*/ 34 w 43"/>
                <a:gd name="T3" fmla="*/ 24 h 43"/>
                <a:gd name="T4" fmla="*/ 34 w 43"/>
                <a:gd name="T5" fmla="*/ 19 h 43"/>
                <a:gd name="T6" fmla="*/ 35 w 43"/>
                <a:gd name="T7" fmla="*/ 11 h 43"/>
                <a:gd name="T8" fmla="*/ 34 w 43"/>
                <a:gd name="T9" fmla="*/ 8 h 43"/>
                <a:gd name="T10" fmla="*/ 34 w 43"/>
                <a:gd name="T11" fmla="*/ 11 h 43"/>
                <a:gd name="T12" fmla="*/ 32 w 43"/>
                <a:gd name="T13" fmla="*/ 28 h 43"/>
                <a:gd name="T14" fmla="*/ 32 w 43"/>
                <a:gd name="T15" fmla="*/ 29 h 43"/>
                <a:gd name="T16" fmla="*/ 29 w 43"/>
                <a:gd name="T17" fmla="*/ 36 h 43"/>
                <a:gd name="T18" fmla="*/ 27 w 43"/>
                <a:gd name="T19" fmla="*/ 40 h 43"/>
                <a:gd name="T20" fmla="*/ 28 w 43"/>
                <a:gd name="T21" fmla="*/ 11 h 43"/>
                <a:gd name="T22" fmla="*/ 27 w 43"/>
                <a:gd name="T23" fmla="*/ 28 h 43"/>
                <a:gd name="T24" fmla="*/ 28 w 43"/>
                <a:gd name="T25" fmla="*/ 35 h 43"/>
                <a:gd name="T26" fmla="*/ 27 w 43"/>
                <a:gd name="T27" fmla="*/ 19 h 43"/>
                <a:gd name="T28" fmla="*/ 27 w 43"/>
                <a:gd name="T29" fmla="*/ 11 h 43"/>
                <a:gd name="T30" fmla="*/ 27 w 43"/>
                <a:gd name="T31" fmla="*/ 19 h 43"/>
                <a:gd name="T32" fmla="*/ 27 w 43"/>
                <a:gd name="T33" fmla="*/ 27 h 43"/>
                <a:gd name="T34" fmla="*/ 27 w 43"/>
                <a:gd name="T35" fmla="*/ 8 h 43"/>
                <a:gd name="T36" fmla="*/ 27 w 43"/>
                <a:gd name="T37" fmla="*/ 7 h 43"/>
                <a:gd name="T38" fmla="*/ 25 w 43"/>
                <a:gd name="T39" fmla="*/ 11 h 43"/>
                <a:gd name="T40" fmla="*/ 27 w 43"/>
                <a:gd name="T41" fmla="*/ 23 h 43"/>
                <a:gd name="T42" fmla="*/ 25 w 43"/>
                <a:gd name="T43" fmla="*/ 29 h 43"/>
                <a:gd name="T44" fmla="*/ 25 w 43"/>
                <a:gd name="T45" fmla="*/ 1 h 43"/>
                <a:gd name="T46" fmla="*/ 24 w 43"/>
                <a:gd name="T47" fmla="*/ 5 h 43"/>
                <a:gd name="T48" fmla="*/ 23 w 43"/>
                <a:gd name="T49" fmla="*/ 13 h 43"/>
                <a:gd name="T50" fmla="*/ 23 w 43"/>
                <a:gd name="T51" fmla="*/ 27 h 43"/>
                <a:gd name="T52" fmla="*/ 24 w 43"/>
                <a:gd name="T53" fmla="*/ 34 h 43"/>
                <a:gd name="T54" fmla="*/ 22 w 43"/>
                <a:gd name="T55" fmla="*/ 1 h 43"/>
                <a:gd name="T56" fmla="*/ 22 w 43"/>
                <a:gd name="T57" fmla="*/ 8 h 43"/>
                <a:gd name="T58" fmla="*/ 23 w 43"/>
                <a:gd name="T59" fmla="*/ 16 h 43"/>
                <a:gd name="T60" fmla="*/ 23 w 43"/>
                <a:gd name="T61" fmla="*/ 29 h 43"/>
                <a:gd name="T62" fmla="*/ 22 w 43"/>
                <a:gd name="T63" fmla="*/ 1 h 43"/>
                <a:gd name="T64" fmla="*/ 22 w 43"/>
                <a:gd name="T65" fmla="*/ 12 h 43"/>
                <a:gd name="T66" fmla="*/ 22 w 43"/>
                <a:gd name="T67" fmla="*/ 15 h 43"/>
                <a:gd name="T68" fmla="*/ 22 w 43"/>
                <a:gd name="T69" fmla="*/ 30 h 43"/>
                <a:gd name="T70" fmla="*/ 19 w 43"/>
                <a:gd name="T71" fmla="*/ 42 h 43"/>
                <a:gd name="T72" fmla="*/ 19 w 43"/>
                <a:gd name="T73" fmla="*/ 9 h 43"/>
                <a:gd name="T74" fmla="*/ 19 w 43"/>
                <a:gd name="T75" fmla="*/ 16 h 43"/>
                <a:gd name="T76" fmla="*/ 22 w 43"/>
                <a:gd name="T77" fmla="*/ 28 h 43"/>
                <a:gd name="T78" fmla="*/ 19 w 43"/>
                <a:gd name="T79" fmla="*/ 32 h 43"/>
                <a:gd name="T80" fmla="*/ 19 w 43"/>
                <a:gd name="T81" fmla="*/ 6 h 43"/>
                <a:gd name="T82" fmla="*/ 16 w 43"/>
                <a:gd name="T83" fmla="*/ 17 h 43"/>
                <a:gd name="T84" fmla="*/ 19 w 43"/>
                <a:gd name="T85" fmla="*/ 27 h 43"/>
                <a:gd name="T86" fmla="*/ 19 w 43"/>
                <a:gd name="T87" fmla="*/ 32 h 43"/>
                <a:gd name="T88" fmla="*/ 16 w 43"/>
                <a:gd name="T89" fmla="*/ 18 h 43"/>
                <a:gd name="T90" fmla="*/ 16 w 43"/>
                <a:gd name="T91" fmla="*/ 4 h 43"/>
                <a:gd name="T92" fmla="*/ 16 w 43"/>
                <a:gd name="T93" fmla="*/ 16 h 43"/>
                <a:gd name="T94" fmla="*/ 16 w 43"/>
                <a:gd name="T95" fmla="*/ 24 h 43"/>
                <a:gd name="T96" fmla="*/ 16 w 43"/>
                <a:gd name="T97" fmla="*/ 36 h 43"/>
                <a:gd name="T98" fmla="*/ 15 w 43"/>
                <a:gd name="T99" fmla="*/ 4 h 43"/>
                <a:gd name="T100" fmla="*/ 16 w 43"/>
                <a:gd name="T101" fmla="*/ 16 h 43"/>
                <a:gd name="T102" fmla="*/ 16 w 43"/>
                <a:gd name="T103" fmla="*/ 19 h 43"/>
                <a:gd name="T104" fmla="*/ 16 w 43"/>
                <a:gd name="T105" fmla="*/ 40 h 43"/>
                <a:gd name="T106" fmla="*/ 12 w 43"/>
                <a:gd name="T107" fmla="*/ 35 h 43"/>
                <a:gd name="T108" fmla="*/ 15 w 43"/>
                <a:gd name="T109" fmla="*/ 13 h 43"/>
                <a:gd name="T110" fmla="*/ 10 w 43"/>
                <a:gd name="T111" fmla="*/ 14 h 43"/>
                <a:gd name="T112" fmla="*/ 10 w 43"/>
                <a:gd name="T113" fmla="*/ 24 h 43"/>
                <a:gd name="T114" fmla="*/ 14 w 43"/>
                <a:gd name="T115" fmla="*/ 33 h 43"/>
                <a:gd name="T116" fmla="*/ 11 w 43"/>
                <a:gd name="T117" fmla="*/ 28 h 43"/>
                <a:gd name="T118" fmla="*/ 3 w 43"/>
                <a:gd name="T119" fmla="*/ 29 h 43"/>
                <a:gd name="T120" fmla="*/ 8 w 43"/>
                <a:gd name="T121" fmla="*/ 24 h 43"/>
                <a:gd name="T122" fmla="*/ 5 w 43"/>
                <a:gd name="T123" fmla="*/ 19 h 43"/>
                <a:gd name="T124" fmla="*/ 9 w 43"/>
                <a:gd name="T125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43">
                  <a:moveTo>
                    <a:pt x="34" y="39"/>
                  </a:moveTo>
                  <a:cubicBezTo>
                    <a:pt x="35" y="38"/>
                    <a:pt x="36" y="36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7" y="31"/>
                    <a:pt x="39" y="31"/>
                    <a:pt x="40" y="30"/>
                  </a:cubicBezTo>
                  <a:cubicBezTo>
                    <a:pt x="43" y="27"/>
                    <a:pt x="43" y="22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19"/>
                    <a:pt x="39" y="19"/>
                    <a:pt x="38" y="18"/>
                  </a:cubicBezTo>
                  <a:cubicBezTo>
                    <a:pt x="40" y="18"/>
                    <a:pt x="41" y="16"/>
                    <a:pt x="41" y="14"/>
                  </a:cubicBezTo>
                  <a:cubicBezTo>
                    <a:pt x="41" y="10"/>
                    <a:pt x="38" y="7"/>
                    <a:pt x="34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7" y="8"/>
                    <a:pt x="41" y="11"/>
                    <a:pt x="40" y="14"/>
                  </a:cubicBezTo>
                  <a:cubicBezTo>
                    <a:pt x="40" y="16"/>
                    <a:pt x="38" y="18"/>
                    <a:pt x="36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5" y="32"/>
                    <a:pt x="35" y="33"/>
                  </a:cubicBezTo>
                  <a:cubicBezTo>
                    <a:pt x="35" y="35"/>
                    <a:pt x="35" y="37"/>
                    <a:pt x="34" y="38"/>
                  </a:cubicBezTo>
                  <a:cubicBezTo>
                    <a:pt x="34" y="39"/>
                    <a:pt x="34" y="39"/>
                    <a:pt x="34" y="39"/>
                  </a:cubicBezTo>
                  <a:close/>
                  <a:moveTo>
                    <a:pt x="34" y="38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4"/>
                    <a:pt x="35" y="36"/>
                    <a:pt x="34" y="38"/>
                  </a:cubicBezTo>
                  <a:close/>
                  <a:moveTo>
                    <a:pt x="34" y="29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30"/>
                    <a:pt x="39" y="29"/>
                    <a:pt x="40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7" y="19"/>
                    <a:pt x="38" y="19"/>
                  </a:cubicBezTo>
                  <a:cubicBezTo>
                    <a:pt x="41" y="21"/>
                    <a:pt x="43" y="25"/>
                    <a:pt x="41" y="28"/>
                  </a:cubicBezTo>
                  <a:cubicBezTo>
                    <a:pt x="39" y="30"/>
                    <a:pt x="36" y="31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24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7" y="25"/>
                    <a:pt x="37" y="25"/>
                  </a:cubicBezTo>
                  <a:cubicBezTo>
                    <a:pt x="36" y="25"/>
                    <a:pt x="35" y="25"/>
                    <a:pt x="35" y="26"/>
                  </a:cubicBezTo>
                  <a:cubicBezTo>
                    <a:pt x="35" y="26"/>
                    <a:pt x="36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8" y="25"/>
                    <a:pt x="38" y="24"/>
                  </a:cubicBezTo>
                  <a:cubicBezTo>
                    <a:pt x="37" y="22"/>
                    <a:pt x="35" y="22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5"/>
                    <a:pt x="38" y="27"/>
                    <a:pt x="36" y="27"/>
                  </a:cubicBezTo>
                  <a:cubicBezTo>
                    <a:pt x="36" y="27"/>
                    <a:pt x="35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19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18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7"/>
                    <a:pt x="40" y="15"/>
                    <a:pt x="39" y="12"/>
                  </a:cubicBezTo>
                  <a:cubicBezTo>
                    <a:pt x="38" y="10"/>
                    <a:pt x="36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8"/>
                    <a:pt x="39" y="10"/>
                    <a:pt x="40" y="12"/>
                  </a:cubicBezTo>
                  <a:cubicBezTo>
                    <a:pt x="40" y="15"/>
                    <a:pt x="39" y="18"/>
                    <a:pt x="36" y="18"/>
                  </a:cubicBezTo>
                  <a:cubicBezTo>
                    <a:pt x="35" y="18"/>
                    <a:pt x="35" y="18"/>
                    <a:pt x="34" y="18"/>
                  </a:cubicBezTo>
                  <a:close/>
                  <a:moveTo>
                    <a:pt x="34" y="15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3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4"/>
                  </a:cubicBezTo>
                  <a:cubicBezTo>
                    <a:pt x="36" y="14"/>
                    <a:pt x="36" y="12"/>
                    <a:pt x="35" y="12"/>
                  </a:cubicBezTo>
                  <a:cubicBezTo>
                    <a:pt x="35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close/>
                  <a:moveTo>
                    <a:pt x="29" y="41"/>
                  </a:moveTo>
                  <a:cubicBezTo>
                    <a:pt x="31" y="41"/>
                    <a:pt x="33" y="40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1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4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1" y="8"/>
                  </a:cubicBezTo>
                  <a:cubicBezTo>
                    <a:pt x="32" y="6"/>
                    <a:pt x="31" y="4"/>
                    <a:pt x="30" y="3"/>
                  </a:cubicBezTo>
                  <a:cubicBezTo>
                    <a:pt x="30" y="3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2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lose/>
                  <a:moveTo>
                    <a:pt x="34" y="8"/>
                  </a:move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1" y="9"/>
                    <a:pt x="31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0" y="9"/>
                    <a:pt x="31" y="9"/>
                    <a:pt x="32" y="8"/>
                  </a:cubicBezTo>
                  <a:cubicBezTo>
                    <a:pt x="32" y="8"/>
                    <a:pt x="33" y="8"/>
                    <a:pt x="34" y="8"/>
                  </a:cubicBezTo>
                  <a:close/>
                  <a:moveTo>
                    <a:pt x="34" y="11"/>
                  </a:moveTo>
                  <a:cubicBezTo>
                    <a:pt x="32" y="11"/>
                    <a:pt x="31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1" y="17"/>
                    <a:pt x="32" y="19"/>
                  </a:cubicBezTo>
                  <a:cubicBezTo>
                    <a:pt x="31" y="19"/>
                    <a:pt x="30" y="20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0" y="16"/>
                    <a:pt x="31" y="14"/>
                  </a:cubicBezTo>
                  <a:cubicBezTo>
                    <a:pt x="31" y="12"/>
                    <a:pt x="33" y="11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2" y="14"/>
                    <a:pt x="32" y="15"/>
                  </a:cubicBezTo>
                  <a:cubicBezTo>
                    <a:pt x="32" y="16"/>
                    <a:pt x="33" y="17"/>
                    <a:pt x="34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1" y="16"/>
                    <a:pt x="31" y="14"/>
                  </a:cubicBezTo>
                  <a:cubicBezTo>
                    <a:pt x="32" y="13"/>
                    <a:pt x="32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lose/>
                  <a:moveTo>
                    <a:pt x="34" y="19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0" y="22"/>
                    <a:pt x="29" y="24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22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1" y="26"/>
                    <a:pt x="33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1" y="25"/>
                    <a:pt x="32" y="23"/>
                    <a:pt x="3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1" y="25"/>
                    <a:pt x="32" y="28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2" y="25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30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8"/>
                    <a:pt x="31" y="28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lose/>
                  <a:moveTo>
                    <a:pt x="34" y="36"/>
                  </a:move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2" y="39"/>
                    <a:pt x="31" y="39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9"/>
                    <a:pt x="31" y="39"/>
                  </a:cubicBezTo>
                  <a:cubicBezTo>
                    <a:pt x="32" y="38"/>
                    <a:pt x="33" y="37"/>
                    <a:pt x="34" y="3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30" y="36"/>
                    <a:pt x="31" y="35"/>
                    <a:pt x="31" y="35"/>
                  </a:cubicBezTo>
                  <a:cubicBezTo>
                    <a:pt x="32" y="33"/>
                    <a:pt x="31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6"/>
                    <a:pt x="30" y="37"/>
                    <a:pt x="29" y="36"/>
                  </a:cubicBezTo>
                  <a:close/>
                  <a:moveTo>
                    <a:pt x="29" y="34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4"/>
                    <a:pt x="31" y="33"/>
                  </a:cubicBezTo>
                  <a:cubicBezTo>
                    <a:pt x="31" y="32"/>
                    <a:pt x="30" y="32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3"/>
                    <a:pt x="30" y="33"/>
                  </a:cubicBezTo>
                  <a:cubicBezTo>
                    <a:pt x="30" y="33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lose/>
                  <a:moveTo>
                    <a:pt x="29" y="9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30" y="7"/>
                    <a:pt x="30" y="6"/>
                    <a:pt x="29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5"/>
                    <a:pt x="31" y="7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27" y="40"/>
                  </a:moveTo>
                  <a:cubicBezTo>
                    <a:pt x="28" y="40"/>
                    <a:pt x="28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0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9" y="2"/>
                  </a:moveTo>
                  <a:cubicBezTo>
                    <a:pt x="29" y="2"/>
                    <a:pt x="28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4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3"/>
                    <a:pt x="29" y="3"/>
                    <a:pt x="29" y="4"/>
                  </a:cubicBezTo>
                  <a:close/>
                  <a:moveTo>
                    <a:pt x="29" y="8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9"/>
                    <a:pt x="29" y="9"/>
                  </a:cubicBezTo>
                  <a:cubicBezTo>
                    <a:pt x="29" y="9"/>
                    <a:pt x="29" y="8"/>
                    <a:pt x="29" y="8"/>
                  </a:cubicBezTo>
                  <a:close/>
                  <a:moveTo>
                    <a:pt x="29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8"/>
                    <a:pt x="27" y="15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22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7"/>
                  </a:move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27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8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30"/>
                  </a:move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8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9" y="30"/>
                    <a:pt x="29" y="30"/>
                  </a:cubicBezTo>
                  <a:close/>
                  <a:moveTo>
                    <a:pt x="29" y="31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4"/>
                    <a:pt x="28" y="34"/>
                  </a:cubicBezTo>
                  <a:cubicBezTo>
                    <a:pt x="28" y="34"/>
                    <a:pt x="28" y="35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28" y="36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9"/>
                    <a:pt x="29" y="39"/>
                    <a:pt x="29" y="3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30" y="20"/>
                    <a:pt x="26" y="15"/>
                    <a:pt x="28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7" y="23"/>
                  </a:cubicBezTo>
                  <a:cubicBezTo>
                    <a:pt x="27" y="23"/>
                    <a:pt x="27" y="23"/>
                    <a:pt x="27" y="24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7" y="19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38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5" y="38"/>
                  </a:moveTo>
                  <a:cubicBezTo>
                    <a:pt x="25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7" y="1"/>
                  </a:moveTo>
                  <a:cubicBezTo>
                    <a:pt x="26" y="1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9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8"/>
                    <a:pt x="27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7"/>
                    <a:pt x="25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6" y="18"/>
                    <a:pt x="26" y="17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8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6" y="24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8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8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2"/>
                    <a:pt x="25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6" y="31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5" y="34"/>
                    <a:pt x="25" y="36"/>
                  </a:cubicBezTo>
                  <a:cubicBezTo>
                    <a:pt x="26" y="37"/>
                    <a:pt x="26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5" y="32"/>
                    <a:pt x="27" y="31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6"/>
                    <a:pt x="25" y="16"/>
                  </a:cubicBezTo>
                  <a:close/>
                  <a:moveTo>
                    <a:pt x="25" y="1"/>
                  </a:moveTo>
                  <a:cubicBezTo>
                    <a:pt x="24" y="1"/>
                    <a:pt x="24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3" y="41"/>
                  </a:move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39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5" y="36"/>
                    <a:pt x="24" y="36"/>
                  </a:cubicBezTo>
                  <a:cubicBezTo>
                    <a:pt x="24" y="37"/>
                    <a:pt x="24" y="39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10"/>
                  </a:cubicBezTo>
                  <a:cubicBezTo>
                    <a:pt x="24" y="10"/>
                    <a:pt x="24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3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lose/>
                  <a:moveTo>
                    <a:pt x="25" y="11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4" y="15"/>
                    <a:pt x="24" y="15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3" y="29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32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31"/>
                    <a:pt x="24" y="31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3" y="39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3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7"/>
                    <a:pt x="24" y="38"/>
                  </a:cubicBezTo>
                  <a:cubicBezTo>
                    <a:pt x="24" y="38"/>
                    <a:pt x="23" y="39"/>
                    <a:pt x="23" y="39"/>
                  </a:cubicBezTo>
                  <a:close/>
                  <a:moveTo>
                    <a:pt x="23" y="1"/>
                  </a:moveTo>
                  <a:cubicBezTo>
                    <a:pt x="23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lose/>
                  <a:moveTo>
                    <a:pt x="23" y="5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8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3" y="5"/>
                  </a:cubicBezTo>
                  <a:close/>
                  <a:moveTo>
                    <a:pt x="23" y="7"/>
                  </a:moveTo>
                  <a:cubicBezTo>
                    <a:pt x="23" y="8"/>
                    <a:pt x="23" y="8"/>
                    <a:pt x="23" y="9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3" y="1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28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30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lose/>
                  <a:moveTo>
                    <a:pt x="23" y="31"/>
                  </a:moveTo>
                  <a:cubicBezTo>
                    <a:pt x="23" y="31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3" y="38"/>
                  </a:moveTo>
                  <a:cubicBezTo>
                    <a:pt x="23" y="39"/>
                    <a:pt x="23" y="39"/>
                    <a:pt x="23" y="39"/>
                  </a:cubicBezTo>
                  <a:cubicBezTo>
                    <a:pt x="23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39"/>
                    <a:pt x="23" y="38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39"/>
                  </a:cubicBezTo>
                  <a:close/>
                  <a:moveTo>
                    <a:pt x="22" y="1"/>
                  </a:moveTo>
                  <a:cubicBezTo>
                    <a:pt x="21" y="2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4"/>
                    <a:pt x="20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4"/>
                    <a:pt x="20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1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19" y="5"/>
                  </a:cubicBezTo>
                  <a:cubicBezTo>
                    <a:pt x="20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0" y="12"/>
                    <a:pt x="19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20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1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1"/>
                    <a:pt x="21" y="40"/>
                    <a:pt x="22" y="40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1" y="37"/>
                    <a:pt x="21" y="35"/>
                    <a:pt x="20" y="34"/>
                  </a:cubicBezTo>
                  <a:cubicBezTo>
                    <a:pt x="20" y="33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2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5"/>
                    <a:pt x="21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1" y="36"/>
                    <a:pt x="20" y="34"/>
                    <a:pt x="20" y="33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20" y="34"/>
                    <a:pt x="20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lnTo>
                    <a:pt x="19" y="37"/>
                  </a:ln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8" y="5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lose/>
                  <a:moveTo>
                    <a:pt x="16" y="42"/>
                  </a:moveTo>
                  <a:cubicBezTo>
                    <a:pt x="17" y="42"/>
                    <a:pt x="18" y="43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9" y="9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7" y="12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8" y="11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8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8"/>
                    <a:pt x="17" y="19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8" y="17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4"/>
                    <a:pt x="17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7"/>
                    <a:pt x="17" y="26"/>
                    <a:pt x="16" y="26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29"/>
                    <a:pt x="17" y="28"/>
                    <a:pt x="16" y="27"/>
                  </a:cubicBezTo>
                  <a:cubicBezTo>
                    <a:pt x="17" y="27"/>
                    <a:pt x="18" y="28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8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8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4"/>
                    <a:pt x="18" y="35"/>
                    <a:pt x="19" y="35"/>
                  </a:cubicBezTo>
                  <a:close/>
                  <a:moveTo>
                    <a:pt x="19" y="41"/>
                  </a:move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8" y="9"/>
                    <a:pt x="18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9" y="9"/>
                    <a:pt x="18" y="11"/>
                    <a:pt x="16" y="1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6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lose/>
                  <a:moveTo>
                    <a:pt x="16" y="35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lose/>
                  <a:moveTo>
                    <a:pt x="16" y="36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5" y="41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7"/>
                    <a:pt x="15" y="29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7" y="27"/>
                    <a:pt x="13" y="23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3" y="23"/>
                    <a:pt x="18" y="27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5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2"/>
                    <a:pt x="16" y="21"/>
                  </a:cubicBezTo>
                  <a:cubicBezTo>
                    <a:pt x="15" y="21"/>
                    <a:pt x="15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6" y="32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5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10"/>
                    <a:pt x="15" y="10"/>
                  </a:cubicBezTo>
                  <a:close/>
                  <a:moveTo>
                    <a:pt x="15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2" y="2"/>
                    <a:pt x="11" y="3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9" y="36"/>
                  </a:moveTo>
                  <a:cubicBezTo>
                    <a:pt x="9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2" y="35"/>
                  </a:cubicBezTo>
                  <a:cubicBezTo>
                    <a:pt x="12" y="37"/>
                    <a:pt x="12" y="39"/>
                    <a:pt x="13" y="40"/>
                  </a:cubicBezTo>
                  <a:cubicBezTo>
                    <a:pt x="14" y="41"/>
                    <a:pt x="14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38"/>
                    <a:pt x="12" y="36"/>
                    <a:pt x="13" y="34"/>
                  </a:cubicBezTo>
                  <a:cubicBezTo>
                    <a:pt x="12" y="35"/>
                    <a:pt x="11" y="35"/>
                    <a:pt x="10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9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1" y="4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lose/>
                  <a:moveTo>
                    <a:pt x="15" y="7"/>
                  </a:moveTo>
                  <a:cubicBezTo>
                    <a:pt x="14" y="6"/>
                    <a:pt x="12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2"/>
                    <a:pt x="11" y="10"/>
                    <a:pt x="12" y="8"/>
                  </a:cubicBezTo>
                  <a:cubicBezTo>
                    <a:pt x="12" y="7"/>
                    <a:pt x="14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lose/>
                  <a:moveTo>
                    <a:pt x="15" y="9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2" y="9"/>
                    <a:pt x="13" y="8"/>
                    <a:pt x="13" y="9"/>
                  </a:cubicBezTo>
                  <a:cubicBezTo>
                    <a:pt x="13" y="9"/>
                    <a:pt x="14" y="9"/>
                    <a:pt x="15" y="9"/>
                  </a:cubicBezTo>
                  <a:close/>
                  <a:moveTo>
                    <a:pt x="15" y="15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2" y="15"/>
                    <a:pt x="11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3" y="15"/>
                    <a:pt x="14" y="15"/>
                    <a:pt x="15" y="15"/>
                  </a:cubicBezTo>
                  <a:close/>
                  <a:moveTo>
                    <a:pt x="15" y="16"/>
                  </a:moveTo>
                  <a:cubicBezTo>
                    <a:pt x="14" y="16"/>
                    <a:pt x="12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2" y="18"/>
                    <a:pt x="12" y="16"/>
                  </a:cubicBezTo>
                  <a:cubicBezTo>
                    <a:pt x="13" y="16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21"/>
                    <a:pt x="12" y="23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3" y="20"/>
                    <a:pt x="15" y="18"/>
                  </a:cubicBezTo>
                  <a:close/>
                  <a:moveTo>
                    <a:pt x="15" y="20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4" y="24"/>
                    <a:pt x="14" y="23"/>
                    <a:pt x="14" y="21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3" y="26"/>
                    <a:pt x="13" y="27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1"/>
                    <a:pt x="11" y="32"/>
                    <a:pt x="9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1" y="31"/>
                    <a:pt x="12" y="31"/>
                    <a:pt x="12" y="29"/>
                  </a:cubicBezTo>
                  <a:cubicBezTo>
                    <a:pt x="13" y="27"/>
                    <a:pt x="11" y="25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2" y="23"/>
                    <a:pt x="13" y="22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3" y="36"/>
                    <a:pt x="13" y="38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39"/>
                    <a:pt x="12" y="36"/>
                    <a:pt x="14" y="34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9" y="31"/>
                  </a:moveTo>
                  <a:cubicBezTo>
                    <a:pt x="9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2" y="27"/>
                    <a:pt x="11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1" y="27"/>
                    <a:pt x="11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8"/>
                    <a:pt x="9" y="28"/>
                  </a:cubicBezTo>
                  <a:cubicBezTo>
                    <a:pt x="9" y="31"/>
                    <a:pt x="9" y="31"/>
                    <a:pt x="9" y="31"/>
                  </a:cubicBezTo>
                  <a:close/>
                  <a:moveTo>
                    <a:pt x="9" y="20"/>
                  </a:moveTo>
                  <a:cubicBezTo>
                    <a:pt x="9" y="20"/>
                    <a:pt x="10" y="20"/>
                    <a:pt x="10" y="20"/>
                  </a:cubicBezTo>
                  <a:cubicBezTo>
                    <a:pt x="12" y="18"/>
                    <a:pt x="11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6"/>
                    <a:pt x="11" y="18"/>
                    <a:pt x="9" y="19"/>
                  </a:cubicBezTo>
                  <a:lnTo>
                    <a:pt x="9" y="20"/>
                  </a:lnTo>
                  <a:close/>
                  <a:moveTo>
                    <a:pt x="9" y="4"/>
                  </a:moveTo>
                  <a:cubicBezTo>
                    <a:pt x="8" y="5"/>
                    <a:pt x="7" y="7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8" y="12"/>
                  </a:cubicBezTo>
                  <a:cubicBezTo>
                    <a:pt x="6" y="12"/>
                    <a:pt x="4" y="12"/>
                    <a:pt x="3" y="13"/>
                  </a:cubicBezTo>
                  <a:cubicBezTo>
                    <a:pt x="0" y="16"/>
                    <a:pt x="0" y="20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5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35"/>
                    <a:pt x="3" y="32"/>
                    <a:pt x="3" y="29"/>
                  </a:cubicBezTo>
                  <a:cubicBezTo>
                    <a:pt x="3" y="27"/>
                    <a:pt x="5" y="25"/>
                    <a:pt x="7" y="24"/>
                  </a:cubicBezTo>
                  <a:cubicBezTo>
                    <a:pt x="6" y="24"/>
                    <a:pt x="4" y="24"/>
                    <a:pt x="3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5" y="12"/>
                    <a:pt x="7" y="12"/>
                    <a:pt x="9" y="13"/>
                  </a:cubicBezTo>
                  <a:cubicBezTo>
                    <a:pt x="8" y="12"/>
                    <a:pt x="8" y="11"/>
                    <a:pt x="8" y="9"/>
                  </a:cubicBezTo>
                  <a:cubicBezTo>
                    <a:pt x="8" y="8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5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10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9" y="5"/>
                  </a:cubicBezTo>
                  <a:close/>
                  <a:moveTo>
                    <a:pt x="9" y="14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3"/>
                    <a:pt x="4" y="14"/>
                    <a:pt x="3" y="16"/>
                  </a:cubicBezTo>
                  <a:cubicBezTo>
                    <a:pt x="1" y="18"/>
                    <a:pt x="3" y="22"/>
                    <a:pt x="6" y="23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8" y="24"/>
                    <a:pt x="8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2" y="22"/>
                    <a:pt x="1" y="18"/>
                    <a:pt x="2" y="15"/>
                  </a:cubicBezTo>
                  <a:cubicBezTo>
                    <a:pt x="4" y="13"/>
                    <a:pt x="7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19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6" y="21"/>
                    <a:pt x="8" y="21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5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8"/>
                    <a:pt x="5" y="16"/>
                    <a:pt x="7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  <a:moveTo>
                    <a:pt x="9" y="25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5"/>
                    <a:pt x="7" y="25"/>
                  </a:cubicBezTo>
                  <a:cubicBezTo>
                    <a:pt x="5" y="26"/>
                    <a:pt x="4" y="28"/>
                    <a:pt x="4" y="31"/>
                  </a:cubicBezTo>
                  <a:cubicBezTo>
                    <a:pt x="5" y="33"/>
                    <a:pt x="7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5"/>
                    <a:pt x="4" y="33"/>
                    <a:pt x="4" y="31"/>
                  </a:cubicBezTo>
                  <a:cubicBezTo>
                    <a:pt x="3" y="28"/>
                    <a:pt x="5" y="25"/>
                    <a:pt x="7" y="25"/>
                  </a:cubicBezTo>
                  <a:cubicBezTo>
                    <a:pt x="8" y="25"/>
                    <a:pt x="9" y="25"/>
                    <a:pt x="9" y="25"/>
                  </a:cubicBezTo>
                  <a:close/>
                  <a:moveTo>
                    <a:pt x="9" y="28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8" y="30"/>
                    <a:pt x="9" y="30"/>
                  </a:cubicBezTo>
                  <a:cubicBezTo>
                    <a:pt x="9" y="29"/>
                    <a:pt x="10" y="28"/>
                    <a:pt x="9" y="28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9" y="28"/>
                    <a:pt x="8" y="28"/>
                    <a:pt x="8" y="29"/>
                  </a:cubicBezTo>
                  <a:cubicBezTo>
                    <a:pt x="7" y="29"/>
                    <a:pt x="7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1"/>
                    <a:pt x="6" y="29"/>
                    <a:pt x="8" y="28"/>
                  </a:cubicBezTo>
                  <a:cubicBezTo>
                    <a:pt x="8" y="27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1817">
              <a:extLst>
                <a:ext uri="{FF2B5EF4-FFF2-40B4-BE49-F238E27FC236}">
                  <a16:creationId xmlns:a16="http://schemas.microsoft.com/office/drawing/2014/main" id="{BA5B426E-59CC-4E28-8C47-AA3BE72478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220"/>
              <a:ext cx="51" cy="48"/>
            </a:xfrm>
            <a:custGeom>
              <a:avLst/>
              <a:gdLst>
                <a:gd name="T0" fmla="*/ 42 w 44"/>
                <a:gd name="T1" fmla="*/ 22 h 42"/>
                <a:gd name="T2" fmla="*/ 29 w 44"/>
                <a:gd name="T3" fmla="*/ 36 h 42"/>
                <a:gd name="T4" fmla="*/ 30 w 44"/>
                <a:gd name="T5" fmla="*/ 29 h 42"/>
                <a:gd name="T6" fmla="*/ 35 w 44"/>
                <a:gd name="T7" fmla="*/ 20 h 42"/>
                <a:gd name="T8" fmla="*/ 34 w 44"/>
                <a:gd name="T9" fmla="*/ 29 h 42"/>
                <a:gd name="T10" fmla="*/ 35 w 44"/>
                <a:gd name="T11" fmla="*/ 12 h 42"/>
                <a:gd name="T12" fmla="*/ 32 w 44"/>
                <a:gd name="T13" fmla="*/ 10 h 42"/>
                <a:gd name="T14" fmla="*/ 30 w 44"/>
                <a:gd name="T15" fmla="*/ 10 h 42"/>
                <a:gd name="T16" fmla="*/ 26 w 44"/>
                <a:gd name="T17" fmla="*/ 2 h 42"/>
                <a:gd name="T18" fmla="*/ 29 w 44"/>
                <a:gd name="T19" fmla="*/ 18 h 42"/>
                <a:gd name="T20" fmla="*/ 29 w 44"/>
                <a:gd name="T21" fmla="*/ 29 h 42"/>
                <a:gd name="T22" fmla="*/ 26 w 44"/>
                <a:gd name="T23" fmla="*/ 37 h 42"/>
                <a:gd name="T24" fmla="*/ 26 w 44"/>
                <a:gd name="T25" fmla="*/ 16 h 42"/>
                <a:gd name="T26" fmla="*/ 26 w 44"/>
                <a:gd name="T27" fmla="*/ 6 h 42"/>
                <a:gd name="T28" fmla="*/ 26 w 44"/>
                <a:gd name="T29" fmla="*/ 2 h 42"/>
                <a:gd name="T30" fmla="*/ 26 w 44"/>
                <a:gd name="T31" fmla="*/ 9 h 42"/>
                <a:gd name="T32" fmla="*/ 24 w 44"/>
                <a:gd name="T33" fmla="*/ 15 h 42"/>
                <a:gd name="T34" fmla="*/ 24 w 44"/>
                <a:gd name="T35" fmla="*/ 15 h 42"/>
                <a:gd name="T36" fmla="*/ 26 w 44"/>
                <a:gd name="T37" fmla="*/ 26 h 42"/>
                <a:gd name="T38" fmla="*/ 24 w 44"/>
                <a:gd name="T39" fmla="*/ 0 h 42"/>
                <a:gd name="T40" fmla="*/ 24 w 44"/>
                <a:gd name="T41" fmla="*/ 8 h 42"/>
                <a:gd name="T42" fmla="*/ 24 w 44"/>
                <a:gd name="T43" fmla="*/ 13 h 42"/>
                <a:gd name="T44" fmla="*/ 24 w 44"/>
                <a:gd name="T45" fmla="*/ 26 h 42"/>
                <a:gd name="T46" fmla="*/ 24 w 44"/>
                <a:gd name="T47" fmla="*/ 30 h 42"/>
                <a:gd name="T48" fmla="*/ 21 w 44"/>
                <a:gd name="T49" fmla="*/ 42 h 42"/>
                <a:gd name="T50" fmla="*/ 24 w 44"/>
                <a:gd name="T51" fmla="*/ 11 h 42"/>
                <a:gd name="T52" fmla="*/ 24 w 44"/>
                <a:gd name="T53" fmla="*/ 15 h 42"/>
                <a:gd name="T54" fmla="*/ 24 w 44"/>
                <a:gd name="T55" fmla="*/ 26 h 42"/>
                <a:gd name="T56" fmla="*/ 24 w 44"/>
                <a:gd name="T57" fmla="*/ 29 h 42"/>
                <a:gd name="T58" fmla="*/ 23 w 44"/>
                <a:gd name="T59" fmla="*/ 36 h 42"/>
                <a:gd name="T60" fmla="*/ 21 w 44"/>
                <a:gd name="T61" fmla="*/ 42 h 42"/>
                <a:gd name="T62" fmla="*/ 21 w 44"/>
                <a:gd name="T63" fmla="*/ 14 h 42"/>
                <a:gd name="T64" fmla="*/ 21 w 44"/>
                <a:gd name="T65" fmla="*/ 15 h 42"/>
                <a:gd name="T66" fmla="*/ 20 w 44"/>
                <a:gd name="T67" fmla="*/ 28 h 42"/>
                <a:gd name="T68" fmla="*/ 20 w 44"/>
                <a:gd name="T69" fmla="*/ 35 h 42"/>
                <a:gd name="T70" fmla="*/ 20 w 44"/>
                <a:gd name="T71" fmla="*/ 41 h 42"/>
                <a:gd name="T72" fmla="*/ 17 w 44"/>
                <a:gd name="T73" fmla="*/ 17 h 42"/>
                <a:gd name="T74" fmla="*/ 17 w 44"/>
                <a:gd name="T75" fmla="*/ 19 h 42"/>
                <a:gd name="T76" fmla="*/ 20 w 44"/>
                <a:gd name="T77" fmla="*/ 28 h 42"/>
                <a:gd name="T78" fmla="*/ 20 w 44"/>
                <a:gd name="T79" fmla="*/ 35 h 42"/>
                <a:gd name="T80" fmla="*/ 19 w 44"/>
                <a:gd name="T81" fmla="*/ 40 h 42"/>
                <a:gd name="T82" fmla="*/ 16 w 44"/>
                <a:gd name="T83" fmla="*/ 41 h 42"/>
                <a:gd name="T84" fmla="*/ 16 w 44"/>
                <a:gd name="T85" fmla="*/ 19 h 42"/>
                <a:gd name="T86" fmla="*/ 17 w 44"/>
                <a:gd name="T87" fmla="*/ 19 h 42"/>
                <a:gd name="T88" fmla="*/ 17 w 44"/>
                <a:gd name="T89" fmla="*/ 29 h 42"/>
                <a:gd name="T90" fmla="*/ 17 w 44"/>
                <a:gd name="T91" fmla="*/ 32 h 42"/>
                <a:gd name="T92" fmla="*/ 14 w 44"/>
                <a:gd name="T93" fmla="*/ 2 h 42"/>
                <a:gd name="T94" fmla="*/ 14 w 44"/>
                <a:gd name="T95" fmla="*/ 6 h 42"/>
                <a:gd name="T96" fmla="*/ 16 w 44"/>
                <a:gd name="T97" fmla="*/ 12 h 42"/>
                <a:gd name="T98" fmla="*/ 16 w 44"/>
                <a:gd name="T99" fmla="*/ 23 h 42"/>
                <a:gd name="T100" fmla="*/ 14 w 44"/>
                <a:gd name="T101" fmla="*/ 32 h 42"/>
                <a:gd name="T102" fmla="*/ 12 w 44"/>
                <a:gd name="T103" fmla="*/ 37 h 42"/>
                <a:gd name="T104" fmla="*/ 14 w 44"/>
                <a:gd name="T105" fmla="*/ 10 h 42"/>
                <a:gd name="T106" fmla="*/ 12 w 44"/>
                <a:gd name="T107" fmla="*/ 14 h 42"/>
                <a:gd name="T108" fmla="*/ 14 w 44"/>
                <a:gd name="T109" fmla="*/ 31 h 42"/>
                <a:gd name="T110" fmla="*/ 12 w 44"/>
                <a:gd name="T111" fmla="*/ 32 h 42"/>
                <a:gd name="T112" fmla="*/ 10 w 44"/>
                <a:gd name="T113" fmla="*/ 12 h 42"/>
                <a:gd name="T114" fmla="*/ 11 w 44"/>
                <a:gd name="T115" fmla="*/ 12 h 42"/>
                <a:gd name="T116" fmla="*/ 11 w 44"/>
                <a:gd name="T117" fmla="*/ 16 h 42"/>
                <a:gd name="T118" fmla="*/ 12 w 44"/>
                <a:gd name="T119" fmla="*/ 23 h 42"/>
                <a:gd name="T120" fmla="*/ 11 w 44"/>
                <a:gd name="T121" fmla="*/ 25 h 42"/>
                <a:gd name="T122" fmla="*/ 11 w 44"/>
                <a:gd name="T12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1"/>
                  </a:moveTo>
                  <a:cubicBezTo>
                    <a:pt x="31" y="2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4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9" y="19"/>
                  </a:cubicBezTo>
                  <a:cubicBezTo>
                    <a:pt x="40" y="19"/>
                    <a:pt x="42" y="20"/>
                    <a:pt x="42" y="22"/>
                  </a:cubicBezTo>
                  <a:cubicBezTo>
                    <a:pt x="44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6" y="31"/>
                    <a:pt x="36" y="31"/>
                  </a:cubicBezTo>
                  <a:cubicBezTo>
                    <a:pt x="36" y="33"/>
                    <a:pt x="36" y="35"/>
                    <a:pt x="36" y="36"/>
                  </a:cubicBezTo>
                  <a:cubicBezTo>
                    <a:pt x="35" y="39"/>
                    <a:pt x="32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2" y="40"/>
                    <a:pt x="34" y="39"/>
                    <a:pt x="35" y="36"/>
                  </a:cubicBezTo>
                  <a:cubicBezTo>
                    <a:pt x="36" y="34"/>
                    <a:pt x="35" y="32"/>
                    <a:pt x="34" y="30"/>
                  </a:cubicBezTo>
                  <a:cubicBezTo>
                    <a:pt x="35" y="31"/>
                    <a:pt x="36" y="31"/>
                    <a:pt x="38" y="30"/>
                  </a:cubicBezTo>
                  <a:cubicBezTo>
                    <a:pt x="41" y="30"/>
                    <a:pt x="43" y="26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9"/>
                    <a:pt x="39" y="18"/>
                    <a:pt x="40" y="17"/>
                  </a:cubicBezTo>
                  <a:cubicBezTo>
                    <a:pt x="42" y="13"/>
                    <a:pt x="40" y="9"/>
                    <a:pt x="37" y="8"/>
                  </a:cubicBezTo>
                  <a:cubicBezTo>
                    <a:pt x="35" y="7"/>
                    <a:pt x="33" y="8"/>
                    <a:pt x="31" y="9"/>
                  </a:cubicBezTo>
                  <a:cubicBezTo>
                    <a:pt x="32" y="8"/>
                    <a:pt x="32" y="7"/>
                    <a:pt x="31" y="5"/>
                  </a:cubicBezTo>
                  <a:cubicBezTo>
                    <a:pt x="31" y="4"/>
                    <a:pt x="30" y="3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39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6" y="35"/>
                    <a:pt x="36" y="32"/>
                    <a:pt x="33" y="30"/>
                  </a:cubicBezTo>
                  <a:cubicBezTo>
                    <a:pt x="32" y="30"/>
                    <a:pt x="31" y="29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0"/>
                    <a:pt x="32" y="30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1" y="36"/>
                    <a:pt x="32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29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30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4"/>
                  </a:cubicBezTo>
                  <a:cubicBezTo>
                    <a:pt x="32" y="35"/>
                    <a:pt x="31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lose/>
                  <a:moveTo>
                    <a:pt x="29" y="30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8"/>
                    <a:pt x="30" y="26"/>
                    <a:pt x="29" y="24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30" y="28"/>
                    <a:pt x="30" y="29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2" y="29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0"/>
                    <a:pt x="35" y="30"/>
                    <a:pt x="36" y="31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2" y="22"/>
                    <a:pt x="39" y="19"/>
                    <a:pt x="37" y="20"/>
                  </a:cubicBezTo>
                  <a:cubicBezTo>
                    <a:pt x="34" y="20"/>
                    <a:pt x="32" y="23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7" y="26"/>
                    <a:pt x="38" y="26"/>
                    <a:pt x="37" y="25"/>
                  </a:cubicBezTo>
                  <a:cubicBezTo>
                    <a:pt x="36" y="25"/>
                    <a:pt x="36" y="24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5"/>
                    <a:pt x="38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5" y="20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19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20"/>
                    <a:pt x="32" y="20"/>
                    <a:pt x="33" y="21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7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5" y="21"/>
                    <a:pt x="37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2" y="28"/>
                    <a:pt x="39" y="30"/>
                    <a:pt x="36" y="30"/>
                  </a:cubicBezTo>
                  <a:cubicBezTo>
                    <a:pt x="35" y="30"/>
                    <a:pt x="34" y="30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0" y="26"/>
                    <a:pt x="30" y="22"/>
                    <a:pt x="29" y="19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18"/>
                  </a:moveTo>
                  <a:cubicBezTo>
                    <a:pt x="31" y="19"/>
                    <a:pt x="32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7" y="19"/>
                    <a:pt x="38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0" y="12"/>
                    <a:pt x="30" y="15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6" y="14"/>
                    <a:pt x="36" y="13"/>
                    <a:pt x="36" y="14"/>
                  </a:cubicBezTo>
                  <a:cubicBezTo>
                    <a:pt x="35" y="14"/>
                    <a:pt x="34" y="14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3"/>
                    <a:pt x="34" y="12"/>
                    <a:pt x="35" y="12"/>
                  </a:cubicBezTo>
                  <a:cubicBezTo>
                    <a:pt x="36" y="12"/>
                    <a:pt x="37" y="13"/>
                    <a:pt x="37" y="14"/>
                  </a:cubicBezTo>
                  <a:cubicBezTo>
                    <a:pt x="37" y="16"/>
                    <a:pt x="35" y="16"/>
                    <a:pt x="33" y="16"/>
                  </a:cubicBezTo>
                  <a:cubicBezTo>
                    <a:pt x="31" y="16"/>
                    <a:pt x="30" y="13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5"/>
                    <a:pt x="31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6" y="11"/>
                    <a:pt x="34" y="12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2"/>
                    <a:pt x="32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8" y="18"/>
                  </a:cubicBezTo>
                  <a:cubicBezTo>
                    <a:pt x="37" y="18"/>
                    <a:pt x="37" y="18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2" y="19"/>
                    <a:pt x="31" y="18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6"/>
                    <a:pt x="31" y="4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1" y="6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6" y="0"/>
                  </a:moveTo>
                  <a:cubicBezTo>
                    <a:pt x="27" y="0"/>
                    <a:pt x="28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9" y="40"/>
                  </a:moveTo>
                  <a:cubicBezTo>
                    <a:pt x="28" y="40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8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7" y="13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8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8" y="13"/>
                    <a:pt x="27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4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29" y="17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lose/>
                  <a:moveTo>
                    <a:pt x="29" y="18"/>
                  </a:moveTo>
                  <a:cubicBezTo>
                    <a:pt x="28" y="17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9" y="18"/>
                    <a:pt x="29" y="21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6" y="17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8"/>
                    <a:pt x="28" y="19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29" y="27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1"/>
                    <a:pt x="27" y="32"/>
                  </a:cubicBezTo>
                  <a:cubicBezTo>
                    <a:pt x="27" y="34"/>
                    <a:pt x="28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1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30"/>
                    <a:pt x="28" y="31"/>
                    <a:pt x="28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8" y="39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9" y="22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7" y="24"/>
                    <a:pt x="28" y="24"/>
                    <a:pt x="28" y="24"/>
                  </a:cubicBezTo>
                  <a:cubicBezTo>
                    <a:pt x="27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7" y="25"/>
                    <a:pt x="28" y="24"/>
                    <a:pt x="28" y="23"/>
                  </a:cubicBezTo>
                  <a:cubicBezTo>
                    <a:pt x="28" y="20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9"/>
                    <a:pt x="28" y="21"/>
                    <a:pt x="27" y="22"/>
                  </a:cubicBezTo>
                  <a:cubicBezTo>
                    <a:pt x="27" y="23"/>
                    <a:pt x="27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28" y="9"/>
                    <a:pt x="28" y="7"/>
                    <a:pt x="27" y="6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7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7" y="9"/>
                    <a:pt x="28" y="8"/>
                    <a:pt x="27" y="7"/>
                  </a:cubicBezTo>
                  <a:cubicBezTo>
                    <a:pt x="27" y="7"/>
                    <a:pt x="27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6" y="8"/>
                    <a:pt x="26" y="9"/>
                  </a:cubicBezTo>
                  <a:lnTo>
                    <a:pt x="26" y="10"/>
                  </a:lnTo>
                  <a:close/>
                  <a:moveTo>
                    <a:pt x="24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6" y="39"/>
                  </a:moveTo>
                  <a:cubicBezTo>
                    <a:pt x="25" y="39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7"/>
                    <a:pt x="25" y="38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6"/>
                    <a:pt x="25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4" y="31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1" y="3"/>
                  </a:moveTo>
                  <a:cubicBezTo>
                    <a:pt x="21" y="2"/>
                    <a:pt x="22" y="1"/>
                    <a:pt x="23" y="1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2"/>
                    <a:pt x="21" y="3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4" y="39"/>
                  </a:moveTo>
                  <a:cubicBezTo>
                    <a:pt x="23" y="40"/>
                    <a:pt x="22" y="41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4" y="39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2" y="2"/>
                    <a:pt x="20" y="4"/>
                    <a:pt x="21" y="7"/>
                  </a:cubicBezTo>
                  <a:cubicBezTo>
                    <a:pt x="21" y="8"/>
                    <a:pt x="22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2" y="8"/>
                    <a:pt x="21" y="6"/>
                  </a:cubicBezTo>
                  <a:cubicBezTo>
                    <a:pt x="21" y="5"/>
                    <a:pt x="22" y="3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4" y="6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0"/>
                  </a:cubicBezTo>
                  <a:cubicBezTo>
                    <a:pt x="21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29"/>
                  </a:moveTo>
                  <a:cubicBezTo>
                    <a:pt x="23" y="30"/>
                    <a:pt x="23" y="31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lose/>
                  <a:moveTo>
                    <a:pt x="24" y="31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1" y="41"/>
                  </a:moveTo>
                  <a:cubicBezTo>
                    <a:pt x="22" y="40"/>
                    <a:pt x="24" y="38"/>
                    <a:pt x="23" y="36"/>
                  </a:cubicBezTo>
                  <a:cubicBezTo>
                    <a:pt x="23" y="34"/>
                    <a:pt x="22" y="33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3" y="35"/>
                    <a:pt x="23" y="36"/>
                  </a:cubicBezTo>
                  <a:cubicBezTo>
                    <a:pt x="23" y="38"/>
                    <a:pt x="22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1"/>
                    <a:pt x="21" y="11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1" y="11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1" y="40"/>
                  </a:cubicBezTo>
                  <a:close/>
                  <a:moveTo>
                    <a:pt x="17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6"/>
                    <a:pt x="19" y="5"/>
                    <a:pt x="19" y="5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20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6"/>
                    <a:pt x="18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8" y="16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9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9" y="32"/>
                    <a:pt x="18" y="33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9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4"/>
                    <a:pt x="18" y="34"/>
                    <a:pt x="19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19" y="40"/>
                    <a:pt x="20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7" y="11"/>
                  </a:cubicBezTo>
                  <a:close/>
                  <a:moveTo>
                    <a:pt x="16" y="2"/>
                  </a:move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7" y="42"/>
                  </a:moveTo>
                  <a:cubicBezTo>
                    <a:pt x="17" y="42"/>
                    <a:pt x="16" y="42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9"/>
                    <a:pt x="17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7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8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7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8"/>
                    <a:pt x="16" y="19"/>
                    <a:pt x="16" y="21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1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8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6" y="19"/>
                    <a:pt x="16" y="20"/>
                  </a:cubicBezTo>
                  <a:cubicBezTo>
                    <a:pt x="16" y="22"/>
                    <a:pt x="16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1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4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6" y="25"/>
                    <a:pt x="16" y="2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7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7" y="29"/>
                    <a:pt x="16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6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7" y="34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lnTo>
                    <a:pt x="16" y="12"/>
                  </a:lnTo>
                  <a:close/>
                  <a:moveTo>
                    <a:pt x="14" y="2"/>
                  </a:moveTo>
                  <a:cubicBezTo>
                    <a:pt x="14" y="2"/>
                    <a:pt x="15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40"/>
                    <a:pt x="15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5" y="13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6"/>
                    <a:pt x="15" y="15"/>
                    <a:pt x="14" y="14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5" y="24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4" y="21"/>
                    <a:pt x="14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8"/>
                    <a:pt x="15" y="21"/>
                    <a:pt x="16" y="23"/>
                  </a:cubicBezTo>
                  <a:close/>
                  <a:moveTo>
                    <a:pt x="16" y="25"/>
                  </a:move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5" y="25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0"/>
                  </a:move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5" y="31"/>
                    <a:pt x="15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4"/>
                  </a:cubicBezTo>
                  <a:close/>
                  <a:moveTo>
                    <a:pt x="16" y="40"/>
                  </a:moveTo>
                  <a:cubicBezTo>
                    <a:pt x="15" y="39"/>
                    <a:pt x="14" y="38"/>
                    <a:pt x="14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0"/>
                    <a:pt x="16" y="40"/>
                  </a:cubicBezTo>
                  <a:close/>
                  <a:moveTo>
                    <a:pt x="12" y="35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3" y="33"/>
                  </a:cubicBezTo>
                  <a:cubicBezTo>
                    <a:pt x="12" y="34"/>
                    <a:pt x="12" y="35"/>
                    <a:pt x="13" y="37"/>
                  </a:cubicBezTo>
                  <a:cubicBezTo>
                    <a:pt x="13" y="38"/>
                    <a:pt x="13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9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5"/>
                    <a:pt x="12" y="35"/>
                  </a:cubicBezTo>
                  <a:close/>
                  <a:moveTo>
                    <a:pt x="12" y="3"/>
                  </a:moveTo>
                  <a:cubicBezTo>
                    <a:pt x="12" y="2"/>
                    <a:pt x="13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4" y="3"/>
                  </a:moveTo>
                  <a:cubicBezTo>
                    <a:pt x="13" y="3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9"/>
                    <a:pt x="14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3" y="22"/>
                    <a:pt x="14" y="23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3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3" y="33"/>
                    <a:pt x="13" y="34"/>
                    <a:pt x="13" y="35"/>
                  </a:cubicBezTo>
                  <a:cubicBezTo>
                    <a:pt x="13" y="36"/>
                    <a:pt x="13" y="38"/>
                    <a:pt x="14" y="39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34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4"/>
                  </a:moveTo>
                  <a:cubicBezTo>
                    <a:pt x="12" y="33"/>
                    <a:pt x="12" y="33"/>
                    <a:pt x="13" y="32"/>
                  </a:cubicBezTo>
                  <a:cubicBezTo>
                    <a:pt x="14" y="31"/>
                    <a:pt x="14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8"/>
                    <a:pt x="13" y="31"/>
                    <a:pt x="12" y="32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lose/>
                  <a:moveTo>
                    <a:pt x="12" y="21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20"/>
                    <a:pt x="12" y="21"/>
                  </a:cubicBezTo>
                  <a:close/>
                  <a:moveTo>
                    <a:pt x="12" y="35"/>
                  </a:moveTo>
                  <a:cubicBezTo>
                    <a:pt x="10" y="35"/>
                    <a:pt x="9" y="35"/>
                    <a:pt x="7" y="35"/>
                  </a:cubicBezTo>
                  <a:cubicBezTo>
                    <a:pt x="3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5" y="24"/>
                    <a:pt x="5" y="23"/>
                  </a:cubicBezTo>
                  <a:cubicBezTo>
                    <a:pt x="4" y="23"/>
                    <a:pt x="2" y="22"/>
                    <a:pt x="2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9" y="4"/>
                    <a:pt x="10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9" y="5"/>
                    <a:pt x="9" y="6"/>
                  </a:cubicBezTo>
                  <a:cubicBezTo>
                    <a:pt x="8" y="8"/>
                    <a:pt x="9" y="11"/>
                    <a:pt x="10" y="12"/>
                  </a:cubicBezTo>
                  <a:cubicBezTo>
                    <a:pt x="9" y="11"/>
                    <a:pt x="8" y="11"/>
                    <a:pt x="6" y="12"/>
                  </a:cubicBezTo>
                  <a:cubicBezTo>
                    <a:pt x="3" y="13"/>
                    <a:pt x="1" y="17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4"/>
                    <a:pt x="5" y="24"/>
                    <a:pt x="4" y="26"/>
                  </a:cubicBezTo>
                  <a:cubicBezTo>
                    <a:pt x="3" y="29"/>
                    <a:pt x="4" y="33"/>
                    <a:pt x="7" y="34"/>
                  </a:cubicBezTo>
                  <a:cubicBezTo>
                    <a:pt x="9" y="35"/>
                    <a:pt x="10" y="35"/>
                    <a:pt x="12" y="34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2" y="4"/>
                  </a:moveTo>
                  <a:cubicBezTo>
                    <a:pt x="11" y="4"/>
                    <a:pt x="11" y="4"/>
                    <a:pt x="10" y="5"/>
                  </a:cubicBezTo>
                  <a:cubicBezTo>
                    <a:pt x="8" y="7"/>
                    <a:pt x="8" y="10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0"/>
                    <a:pt x="9" y="7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5" y="12"/>
                    <a:pt x="2" y="14"/>
                    <a:pt x="2" y="18"/>
                  </a:cubicBezTo>
                  <a:cubicBezTo>
                    <a:pt x="2" y="21"/>
                    <a:pt x="5" y="23"/>
                    <a:pt x="8" y="23"/>
                  </a:cubicBezTo>
                  <a:cubicBezTo>
                    <a:pt x="10" y="22"/>
                    <a:pt x="12" y="20"/>
                    <a:pt x="11" y="17"/>
                  </a:cubicBezTo>
                  <a:cubicBezTo>
                    <a:pt x="10" y="16"/>
                    <a:pt x="9" y="16"/>
                    <a:pt x="8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10" y="15"/>
                    <a:pt x="11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2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8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7"/>
                    <a:pt x="5" y="19"/>
                    <a:pt x="7" y="19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8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7"/>
                    <a:pt x="10" y="18"/>
                  </a:cubicBezTo>
                  <a:cubicBezTo>
                    <a:pt x="11" y="20"/>
                    <a:pt x="9" y="22"/>
                    <a:pt x="7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5"/>
                    <a:pt x="5" y="12"/>
                    <a:pt x="8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23"/>
                  </a:move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6" y="24"/>
                    <a:pt x="6" y="24"/>
                  </a:cubicBezTo>
                  <a:cubicBezTo>
                    <a:pt x="3" y="26"/>
                    <a:pt x="3" y="31"/>
                    <a:pt x="6" y="33"/>
                  </a:cubicBezTo>
                  <a:cubicBezTo>
                    <a:pt x="7" y="34"/>
                    <a:pt x="10" y="35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4" y="30"/>
                    <a:pt x="4" y="27"/>
                    <a:pt x="6" y="25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lose/>
                  <a:moveTo>
                    <a:pt x="12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10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6"/>
                    <a:pt x="9" y="26"/>
                    <a:pt x="8" y="28"/>
                  </a:cubicBezTo>
                  <a:cubicBezTo>
                    <a:pt x="8" y="28"/>
                    <a:pt x="8" y="29"/>
                    <a:pt x="9" y="29"/>
                  </a:cubicBezTo>
                  <a:cubicBezTo>
                    <a:pt x="9" y="29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1"/>
                    <a:pt x="7" y="30"/>
                    <a:pt x="7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lnTo>
                    <a:pt x="1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1818">
              <a:extLst>
                <a:ext uri="{FF2B5EF4-FFF2-40B4-BE49-F238E27FC236}">
                  <a16:creationId xmlns:a16="http://schemas.microsoft.com/office/drawing/2014/main" id="{5969D658-329E-4E7C-B7B6-EAE1233D0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163"/>
              <a:ext cx="51" cy="48"/>
            </a:xfrm>
            <a:custGeom>
              <a:avLst/>
              <a:gdLst>
                <a:gd name="T0" fmla="*/ 35 w 44"/>
                <a:gd name="T1" fmla="*/ 36 h 42"/>
                <a:gd name="T2" fmla="*/ 35 w 44"/>
                <a:gd name="T3" fmla="*/ 29 h 42"/>
                <a:gd name="T4" fmla="*/ 35 w 44"/>
                <a:gd name="T5" fmla="*/ 23 h 42"/>
                <a:gd name="T6" fmla="*/ 35 w 44"/>
                <a:gd name="T7" fmla="*/ 11 h 42"/>
                <a:gd name="T8" fmla="*/ 30 w 44"/>
                <a:gd name="T9" fmla="*/ 40 h 42"/>
                <a:gd name="T10" fmla="*/ 30 w 44"/>
                <a:gd name="T11" fmla="*/ 22 h 42"/>
                <a:gd name="T12" fmla="*/ 30 w 44"/>
                <a:gd name="T13" fmla="*/ 22 h 42"/>
                <a:gd name="T14" fmla="*/ 34 w 44"/>
                <a:gd name="T15" fmla="*/ 29 h 42"/>
                <a:gd name="T16" fmla="*/ 32 w 44"/>
                <a:gd name="T17" fmla="*/ 34 h 42"/>
                <a:gd name="T18" fmla="*/ 30 w 44"/>
                <a:gd name="T19" fmla="*/ 4 h 42"/>
                <a:gd name="T20" fmla="*/ 28 w 44"/>
                <a:gd name="T21" fmla="*/ 2 h 42"/>
                <a:gd name="T22" fmla="*/ 30 w 44"/>
                <a:gd name="T23" fmla="*/ 22 h 42"/>
                <a:gd name="T24" fmla="*/ 30 w 44"/>
                <a:gd name="T25" fmla="*/ 32 h 42"/>
                <a:gd name="T26" fmla="*/ 30 w 44"/>
                <a:gd name="T27" fmla="*/ 38 h 42"/>
                <a:gd name="T28" fmla="*/ 28 w 44"/>
                <a:gd name="T29" fmla="*/ 1 h 42"/>
                <a:gd name="T30" fmla="*/ 28 w 44"/>
                <a:gd name="T31" fmla="*/ 12 h 42"/>
                <a:gd name="T32" fmla="*/ 28 w 44"/>
                <a:gd name="T33" fmla="*/ 24 h 42"/>
                <a:gd name="T34" fmla="*/ 28 w 44"/>
                <a:gd name="T35" fmla="*/ 30 h 42"/>
                <a:gd name="T36" fmla="*/ 28 w 44"/>
                <a:gd name="T37" fmla="*/ 0 h 42"/>
                <a:gd name="T38" fmla="*/ 27 w 44"/>
                <a:gd name="T39" fmla="*/ 8 h 42"/>
                <a:gd name="T40" fmla="*/ 26 w 44"/>
                <a:gd name="T41" fmla="*/ 15 h 42"/>
                <a:gd name="T42" fmla="*/ 28 w 44"/>
                <a:gd name="T43" fmla="*/ 24 h 42"/>
                <a:gd name="T44" fmla="*/ 26 w 44"/>
                <a:gd name="T45" fmla="*/ 27 h 42"/>
                <a:gd name="T46" fmla="*/ 22 w 44"/>
                <a:gd name="T47" fmla="*/ 2 h 42"/>
                <a:gd name="T48" fmla="*/ 23 w 44"/>
                <a:gd name="T49" fmla="*/ 9 h 42"/>
                <a:gd name="T50" fmla="*/ 26 w 44"/>
                <a:gd name="T51" fmla="*/ 7 h 42"/>
                <a:gd name="T52" fmla="*/ 26 w 44"/>
                <a:gd name="T53" fmla="*/ 17 h 42"/>
                <a:gd name="T54" fmla="*/ 26 w 44"/>
                <a:gd name="T55" fmla="*/ 26 h 42"/>
                <a:gd name="T56" fmla="*/ 24 w 44"/>
                <a:gd name="T57" fmla="*/ 35 h 42"/>
                <a:gd name="T58" fmla="*/ 22 w 44"/>
                <a:gd name="T59" fmla="*/ 41 h 42"/>
                <a:gd name="T60" fmla="*/ 22 w 44"/>
                <a:gd name="T61" fmla="*/ 14 h 42"/>
                <a:gd name="T62" fmla="*/ 22 w 44"/>
                <a:gd name="T63" fmla="*/ 27 h 42"/>
                <a:gd name="T64" fmla="*/ 22 w 44"/>
                <a:gd name="T65" fmla="*/ 30 h 42"/>
                <a:gd name="T66" fmla="*/ 22 w 44"/>
                <a:gd name="T67" fmla="*/ 40 h 42"/>
                <a:gd name="T68" fmla="*/ 19 w 44"/>
                <a:gd name="T69" fmla="*/ 9 h 42"/>
                <a:gd name="T70" fmla="*/ 22 w 44"/>
                <a:gd name="T71" fmla="*/ 15 h 42"/>
                <a:gd name="T72" fmla="*/ 22 w 44"/>
                <a:gd name="T73" fmla="*/ 27 h 42"/>
                <a:gd name="T74" fmla="*/ 19 w 44"/>
                <a:gd name="T75" fmla="*/ 32 h 42"/>
                <a:gd name="T76" fmla="*/ 17 w 44"/>
                <a:gd name="T77" fmla="*/ 3 h 42"/>
                <a:gd name="T78" fmla="*/ 17 w 44"/>
                <a:gd name="T79" fmla="*/ 16 h 42"/>
                <a:gd name="T80" fmla="*/ 17 w 44"/>
                <a:gd name="T81" fmla="*/ 22 h 42"/>
                <a:gd name="T82" fmla="*/ 17 w 44"/>
                <a:gd name="T83" fmla="*/ 31 h 42"/>
                <a:gd name="T84" fmla="*/ 17 w 44"/>
                <a:gd name="T85" fmla="*/ 34 h 42"/>
                <a:gd name="T86" fmla="*/ 17 w 44"/>
                <a:gd name="T87" fmla="*/ 2 h 42"/>
                <a:gd name="T88" fmla="*/ 17 w 44"/>
                <a:gd name="T89" fmla="*/ 12 h 42"/>
                <a:gd name="T90" fmla="*/ 17 w 44"/>
                <a:gd name="T91" fmla="*/ 17 h 42"/>
                <a:gd name="T92" fmla="*/ 17 w 44"/>
                <a:gd name="T93" fmla="*/ 31 h 42"/>
                <a:gd name="T94" fmla="*/ 17 w 44"/>
                <a:gd name="T95" fmla="*/ 40 h 42"/>
                <a:gd name="T96" fmla="*/ 15 w 44"/>
                <a:gd name="T97" fmla="*/ 11 h 42"/>
                <a:gd name="T98" fmla="*/ 15 w 44"/>
                <a:gd name="T99" fmla="*/ 20 h 42"/>
                <a:gd name="T100" fmla="*/ 17 w 44"/>
                <a:gd name="T101" fmla="*/ 24 h 42"/>
                <a:gd name="T102" fmla="*/ 16 w 44"/>
                <a:gd name="T103" fmla="*/ 40 h 42"/>
                <a:gd name="T104" fmla="*/ 13 w 44"/>
                <a:gd name="T105" fmla="*/ 39 h 42"/>
                <a:gd name="T106" fmla="*/ 15 w 44"/>
                <a:gd name="T107" fmla="*/ 10 h 42"/>
                <a:gd name="T108" fmla="*/ 13 w 44"/>
                <a:gd name="T109" fmla="*/ 16 h 42"/>
                <a:gd name="T110" fmla="*/ 15 w 44"/>
                <a:gd name="T111" fmla="*/ 31 h 42"/>
                <a:gd name="T112" fmla="*/ 4 w 44"/>
                <a:gd name="T113" fmla="*/ 23 h 42"/>
                <a:gd name="T114" fmla="*/ 13 w 44"/>
                <a:gd name="T115" fmla="*/ 4 h 42"/>
                <a:gd name="T116" fmla="*/ 12 w 44"/>
                <a:gd name="T117" fmla="*/ 8 h 42"/>
                <a:gd name="T118" fmla="*/ 10 w 44"/>
                <a:gd name="T119" fmla="*/ 19 h 42"/>
                <a:gd name="T120" fmla="*/ 8 w 44"/>
                <a:gd name="T121" fmla="*/ 16 h 42"/>
                <a:gd name="T122" fmla="*/ 8 w 44"/>
                <a:gd name="T123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6" y="31"/>
                  </a:move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0" y="17"/>
                    <a:pt x="41" y="16"/>
                    <a:pt x="41" y="14"/>
                  </a:cubicBezTo>
                  <a:cubicBezTo>
                    <a:pt x="42" y="10"/>
                    <a:pt x="39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8"/>
                    <a:pt x="37" y="18"/>
                  </a:cubicBezTo>
                  <a:cubicBezTo>
                    <a:pt x="38" y="18"/>
                    <a:pt x="39" y="19"/>
                    <a:pt x="40" y="20"/>
                  </a:cubicBezTo>
                  <a:cubicBezTo>
                    <a:pt x="43" y="22"/>
                    <a:pt x="43" y="27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2"/>
                    <a:pt x="36" y="33"/>
                  </a:cubicBezTo>
                  <a:cubicBezTo>
                    <a:pt x="36" y="35"/>
                    <a:pt x="36" y="36"/>
                    <a:pt x="35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1"/>
                  </a:cubicBezTo>
                  <a:close/>
                  <a:moveTo>
                    <a:pt x="35" y="37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5" y="34"/>
                    <a:pt x="35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0"/>
                    <a:pt x="35" y="30"/>
                    <a:pt x="35" y="31"/>
                  </a:cubicBezTo>
                  <a:cubicBezTo>
                    <a:pt x="36" y="33"/>
                    <a:pt x="36" y="35"/>
                    <a:pt x="35" y="37"/>
                  </a:cubicBezTo>
                  <a:close/>
                  <a:moveTo>
                    <a:pt x="35" y="29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7" y="30"/>
                    <a:pt x="40" y="29"/>
                    <a:pt x="41" y="27"/>
                  </a:cubicBezTo>
                  <a:cubicBezTo>
                    <a:pt x="43" y="24"/>
                    <a:pt x="41" y="21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9" y="19"/>
                  </a:cubicBezTo>
                  <a:cubicBezTo>
                    <a:pt x="42" y="20"/>
                    <a:pt x="43" y="24"/>
                    <a:pt x="42" y="27"/>
                  </a:cubicBezTo>
                  <a:cubicBezTo>
                    <a:pt x="40" y="30"/>
                    <a:pt x="37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7" y="22"/>
                    <a:pt x="37" y="23"/>
                  </a:cubicBezTo>
                  <a:cubicBezTo>
                    <a:pt x="38" y="23"/>
                    <a:pt x="38" y="24"/>
                    <a:pt x="37" y="24"/>
                  </a:cubicBezTo>
                  <a:cubicBezTo>
                    <a:pt x="37" y="24"/>
                    <a:pt x="36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5"/>
                    <a:pt x="37" y="25"/>
                    <a:pt x="37" y="26"/>
                  </a:cubicBezTo>
                  <a:cubicBezTo>
                    <a:pt x="38" y="26"/>
                    <a:pt x="39" y="25"/>
                    <a:pt x="38" y="23"/>
                  </a:cubicBezTo>
                  <a:cubicBezTo>
                    <a:pt x="38" y="22"/>
                    <a:pt x="36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5"/>
                    <a:pt x="39" y="27"/>
                    <a:pt x="37" y="26"/>
                  </a:cubicBezTo>
                  <a:cubicBezTo>
                    <a:pt x="36" y="27"/>
                    <a:pt x="36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4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lose/>
                  <a:moveTo>
                    <a:pt x="35" y="18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7"/>
                    <a:pt x="40" y="14"/>
                    <a:pt x="40" y="12"/>
                  </a:cubicBezTo>
                  <a:cubicBezTo>
                    <a:pt x="39" y="10"/>
                    <a:pt x="37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7" y="7"/>
                    <a:pt x="40" y="9"/>
                    <a:pt x="40" y="12"/>
                  </a:cubicBezTo>
                  <a:cubicBezTo>
                    <a:pt x="41" y="14"/>
                    <a:pt x="39" y="17"/>
                    <a:pt x="37" y="18"/>
                  </a:cubicBezTo>
                  <a:cubicBezTo>
                    <a:pt x="36" y="18"/>
                    <a:pt x="35" y="18"/>
                    <a:pt x="35" y="18"/>
                  </a:cubicBezTo>
                  <a:close/>
                  <a:moveTo>
                    <a:pt x="35" y="15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6" y="12"/>
                    <a:pt x="35" y="12"/>
                  </a:cubicBezTo>
                  <a:cubicBezTo>
                    <a:pt x="35" y="13"/>
                    <a:pt x="34" y="14"/>
                    <a:pt x="35" y="15"/>
                  </a:cubicBezTo>
                  <a:cubicBezTo>
                    <a:pt x="35" y="15"/>
                    <a:pt x="36" y="15"/>
                    <a:pt x="36" y="14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7" y="13"/>
                    <a:pt x="37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5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lose/>
                  <a:moveTo>
                    <a:pt x="30" y="40"/>
                  </a:moveTo>
                  <a:cubicBezTo>
                    <a:pt x="32" y="40"/>
                    <a:pt x="33" y="40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3" y="39"/>
                    <a:pt x="32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5" y="7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2" y="9"/>
                    <a:pt x="31" y="9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2" y="8"/>
                    <a:pt x="32" y="8"/>
                  </a:cubicBezTo>
                  <a:cubicBezTo>
                    <a:pt x="33" y="8"/>
                    <a:pt x="34" y="7"/>
                    <a:pt x="35" y="7"/>
                  </a:cubicBezTo>
                  <a:close/>
                  <a:moveTo>
                    <a:pt x="35" y="10"/>
                  </a:moveTo>
                  <a:cubicBezTo>
                    <a:pt x="33" y="10"/>
                    <a:pt x="32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9"/>
                    <a:pt x="31" y="20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1" y="15"/>
                    <a:pt x="32" y="13"/>
                  </a:cubicBezTo>
                  <a:cubicBezTo>
                    <a:pt x="32" y="12"/>
                    <a:pt x="33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4" y="14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3" y="15"/>
                    <a:pt x="33" y="16"/>
                    <a:pt x="35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2" y="16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4" y="12"/>
                    <a:pt x="35" y="12"/>
                  </a:cubicBezTo>
                  <a:close/>
                  <a:moveTo>
                    <a:pt x="35" y="18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lose/>
                  <a:moveTo>
                    <a:pt x="35" y="21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2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5" y="21"/>
                  </a:cubicBezTo>
                  <a:close/>
                  <a:moveTo>
                    <a:pt x="35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7"/>
                    <a:pt x="33" y="25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30"/>
                  </a:cubicBezTo>
                  <a:cubicBezTo>
                    <a:pt x="34" y="30"/>
                    <a:pt x="34" y="30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36"/>
                  </a:moveTo>
                  <a:cubicBezTo>
                    <a:pt x="35" y="37"/>
                    <a:pt x="35" y="37"/>
                    <a:pt x="35" y="37"/>
                  </a:cubicBezTo>
                  <a:cubicBezTo>
                    <a:pt x="34" y="38"/>
                    <a:pt x="33" y="39"/>
                    <a:pt x="32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5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2" y="35"/>
                    <a:pt x="32" y="34"/>
                  </a:cubicBezTo>
                  <a:cubicBezTo>
                    <a:pt x="33" y="33"/>
                    <a:pt x="32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4" y="33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2" y="36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1" y="34"/>
                    <a:pt x="31" y="34"/>
                  </a:cubicBezTo>
                  <a:cubicBezTo>
                    <a:pt x="31" y="34"/>
                    <a:pt x="32" y="33"/>
                    <a:pt x="32" y="33"/>
                  </a:cubicBezTo>
                  <a:cubicBezTo>
                    <a:pt x="32" y="32"/>
                    <a:pt x="31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1"/>
                    <a:pt x="29" y="1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30" y="3"/>
                    <a:pt x="30" y="3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7" y="15"/>
                    <a:pt x="31" y="19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8"/>
                    <a:pt x="28" y="14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3"/>
                    <a:pt x="29" y="33"/>
                    <a:pt x="30" y="33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19"/>
                    <a:pt x="26" y="15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9" y="20"/>
                    <a:pt x="29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20"/>
                    <a:pt x="29" y="20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40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9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lose/>
                  <a:moveTo>
                    <a:pt x="28" y="8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lose/>
                  <a:moveTo>
                    <a:pt x="28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6" y="38"/>
                  </a:moveTo>
                  <a:cubicBezTo>
                    <a:pt x="26" y="39"/>
                    <a:pt x="27" y="39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6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7" y="16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4"/>
                    <a:pt x="27" y="13"/>
                    <a:pt x="28" y="12"/>
                  </a:cubicBezTo>
                  <a:close/>
                  <a:moveTo>
                    <a:pt x="28" y="17"/>
                  </a:moveTo>
                  <a:cubicBezTo>
                    <a:pt x="27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7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7" y="19"/>
                    <a:pt x="27" y="19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22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4"/>
                    <a:pt x="27" y="23"/>
                    <a:pt x="28" y="22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7" y="25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7" y="26"/>
                    <a:pt x="27" y="26"/>
                    <a:pt x="26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6" y="31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0"/>
                    <a:pt x="27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4"/>
                    <a:pt x="26" y="35"/>
                  </a:cubicBezTo>
                  <a:cubicBezTo>
                    <a:pt x="26" y="36"/>
                    <a:pt x="27" y="37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1"/>
                    <a:pt x="28" y="31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7" y="17"/>
                    <a:pt x="27" y="17"/>
                  </a:cubicBezTo>
                  <a:cubicBezTo>
                    <a:pt x="27" y="17"/>
                    <a:pt x="26" y="16"/>
                    <a:pt x="26" y="16"/>
                  </a:cubicBezTo>
                  <a:close/>
                  <a:moveTo>
                    <a:pt x="26" y="0"/>
                  </a:moveTo>
                  <a:cubicBezTo>
                    <a:pt x="25" y="0"/>
                    <a:pt x="24" y="0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2" y="41"/>
                  </a:moveTo>
                  <a:cubicBezTo>
                    <a:pt x="23" y="41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39"/>
                    <a:pt x="25" y="38"/>
                    <a:pt x="25" y="38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5" y="36"/>
                    <a:pt x="25" y="36"/>
                  </a:cubicBezTo>
                  <a:cubicBezTo>
                    <a:pt x="25" y="37"/>
                    <a:pt x="24" y="38"/>
                    <a:pt x="24" y="39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3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8"/>
                    <a:pt x="24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lose/>
                  <a:moveTo>
                    <a:pt x="26" y="14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4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5" y="13"/>
                    <a:pt x="26" y="14"/>
                  </a:cubicBezTo>
                  <a:close/>
                  <a:moveTo>
                    <a:pt x="26" y="15"/>
                  </a:moveTo>
                  <a:cubicBezTo>
                    <a:pt x="25" y="14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5"/>
                    <a:pt x="25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4" y="15"/>
                    <a:pt x="23" y="15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6"/>
                    <a:pt x="25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6"/>
                  </a:cubicBezTo>
                  <a:cubicBezTo>
                    <a:pt x="25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8"/>
                    <a:pt x="26" y="27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1"/>
                    <a:pt x="24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9"/>
                    <a:pt x="25" y="30"/>
                    <a:pt x="25" y="32"/>
                  </a:cubicBezTo>
                  <a:cubicBezTo>
                    <a:pt x="25" y="31"/>
                    <a:pt x="26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6" y="36"/>
                    <a:pt x="25" y="35"/>
                  </a:cubicBezTo>
                  <a:cubicBezTo>
                    <a:pt x="25" y="34"/>
                    <a:pt x="25" y="33"/>
                    <a:pt x="26" y="32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4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4"/>
                    <a:pt x="21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1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19" y="9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29"/>
                    <a:pt x="20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1" y="40"/>
                    <a:pt x="22" y="39"/>
                  </a:cubicBezTo>
                  <a:close/>
                  <a:moveTo>
                    <a:pt x="19" y="38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7"/>
                    <a:pt x="22" y="35"/>
                    <a:pt x="21" y="33"/>
                  </a:cubicBezTo>
                  <a:cubicBezTo>
                    <a:pt x="21" y="32"/>
                    <a:pt x="20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1" y="32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5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19" y="38"/>
                  </a:cubicBezTo>
                  <a:close/>
                  <a:moveTo>
                    <a:pt x="19" y="36"/>
                  </a:moveTo>
                  <a:cubicBezTo>
                    <a:pt x="20" y="37"/>
                    <a:pt x="20" y="36"/>
                    <a:pt x="20" y="36"/>
                  </a:cubicBezTo>
                  <a:cubicBezTo>
                    <a:pt x="21" y="35"/>
                    <a:pt x="21" y="34"/>
                    <a:pt x="20" y="33"/>
                  </a:cubicBezTo>
                  <a:cubicBezTo>
                    <a:pt x="20" y="32"/>
                    <a:pt x="20" y="32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4"/>
                    <a:pt x="21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19" y="35"/>
                  </a:cubicBezTo>
                  <a:lnTo>
                    <a:pt x="19" y="36"/>
                  </a:ln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7" y="42"/>
                  </a:moveTo>
                  <a:cubicBezTo>
                    <a:pt x="18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9" y="9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9" y="10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8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7" y="19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5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6"/>
                    <a:pt x="18" y="25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7"/>
                    <a:pt x="17" y="26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8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0"/>
                    <a:pt x="19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8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5"/>
                    <a:pt x="19" y="34"/>
                    <a:pt x="18" y="35"/>
                  </a:cubicBezTo>
                  <a:cubicBezTo>
                    <a:pt x="18" y="35"/>
                    <a:pt x="17" y="35"/>
                    <a:pt x="18" y="35"/>
                  </a:cubicBezTo>
                  <a:cubicBezTo>
                    <a:pt x="18" y="35"/>
                    <a:pt x="18" y="35"/>
                    <a:pt x="18" y="36"/>
                  </a:cubicBezTo>
                  <a:cubicBezTo>
                    <a:pt x="17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4"/>
                    <a:pt x="19" y="34"/>
                    <a:pt x="19" y="35"/>
                  </a:cubicBezTo>
                  <a:close/>
                  <a:moveTo>
                    <a:pt x="19" y="40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9" y="40"/>
                    <a:pt x="19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8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5"/>
                    <a:pt x="19" y="7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8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4"/>
                  </a:cubicBezTo>
                  <a:close/>
                  <a:moveTo>
                    <a:pt x="17" y="36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6" y="11"/>
                    <a:pt x="16" y="11"/>
                    <a:pt x="17" y="10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7" y="12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8" y="27"/>
                    <a:pt x="14" y="23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8" y="27"/>
                    <a:pt x="16" y="31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6" y="32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16" y="22"/>
                    <a:pt x="16" y="20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5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6" y="39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6" y="7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40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9"/>
                    <a:pt x="15" y="9"/>
                  </a:cubicBezTo>
                  <a:close/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7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4"/>
                    <a:pt x="14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2"/>
                  </a:moveTo>
                  <a:cubicBezTo>
                    <a:pt x="10" y="2"/>
                    <a:pt x="8" y="6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1" y="20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ubicBezTo>
                    <a:pt x="12" y="36"/>
                    <a:pt x="13" y="38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5"/>
                    <a:pt x="10" y="35"/>
                  </a:cubicBezTo>
                  <a:cubicBezTo>
                    <a:pt x="7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4"/>
                    <a:pt x="5" y="23"/>
                    <a:pt x="4" y="22"/>
                  </a:cubicBezTo>
                  <a:cubicBezTo>
                    <a:pt x="1" y="20"/>
                    <a:pt x="1" y="15"/>
                    <a:pt x="4" y="13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9" y="10"/>
                    <a:pt x="9" y="9"/>
                  </a:cubicBezTo>
                  <a:cubicBezTo>
                    <a:pt x="8" y="6"/>
                    <a:pt x="10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13" y="3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8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1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7"/>
                    <a:pt x="6" y="15"/>
                    <a:pt x="8" y="16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2" y="17"/>
                    <a:pt x="11" y="15"/>
                    <a:pt x="10" y="14"/>
                  </a:cubicBezTo>
                  <a:cubicBezTo>
                    <a:pt x="8" y="12"/>
                    <a:pt x="5" y="13"/>
                    <a:pt x="4" y="15"/>
                  </a:cubicBezTo>
                  <a:cubicBezTo>
                    <a:pt x="2" y="18"/>
                    <a:pt x="3" y="21"/>
                    <a:pt x="6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2"/>
                    <a:pt x="13" y="22"/>
                    <a:pt x="13" y="20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3"/>
                    <a:pt x="10" y="23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7" y="24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8" y="11"/>
                    <a:pt x="10" y="13"/>
                  </a:cubicBezTo>
                  <a:cubicBezTo>
                    <a:pt x="12" y="15"/>
                    <a:pt x="12" y="18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6"/>
                    <a:pt x="6" y="17"/>
                    <a:pt x="6" y="19"/>
                  </a:cubicBezTo>
                  <a:cubicBezTo>
                    <a:pt x="7" y="20"/>
                    <a:pt x="9" y="21"/>
                    <a:pt x="10" y="20"/>
                  </a:cubicBezTo>
                  <a:cubicBezTo>
                    <a:pt x="12" y="19"/>
                    <a:pt x="13" y="16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1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2" y="29"/>
                    <a:pt x="12" y="28"/>
                  </a:cubicBezTo>
                  <a:cubicBezTo>
                    <a:pt x="12" y="26"/>
                    <a:pt x="10" y="25"/>
                    <a:pt x="8" y="25"/>
                  </a:cubicBezTo>
                  <a:cubicBezTo>
                    <a:pt x="6" y="25"/>
                    <a:pt x="4" y="28"/>
                    <a:pt x="5" y="30"/>
                  </a:cubicBezTo>
                  <a:cubicBezTo>
                    <a:pt x="6" y="33"/>
                    <a:pt x="9" y="35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4" y="28"/>
                    <a:pt x="5" y="25"/>
                    <a:pt x="8" y="24"/>
                  </a:cubicBezTo>
                  <a:cubicBezTo>
                    <a:pt x="10" y="24"/>
                    <a:pt x="13" y="26"/>
                    <a:pt x="13" y="28"/>
                  </a:cubicBezTo>
                  <a:cubicBezTo>
                    <a:pt x="12" y="29"/>
                    <a:pt x="12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9"/>
                    <a:pt x="8" y="30"/>
                    <a:pt x="9" y="31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4" y="26"/>
                    <a:pt x="12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3"/>
                    <a:pt x="13" y="23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1819">
              <a:extLst>
                <a:ext uri="{FF2B5EF4-FFF2-40B4-BE49-F238E27FC236}">
                  <a16:creationId xmlns:a16="http://schemas.microsoft.com/office/drawing/2014/main" id="{669DA3C5-A142-4636-BC24-48F27EE6ED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" y="369"/>
              <a:ext cx="53" cy="49"/>
            </a:xfrm>
            <a:custGeom>
              <a:avLst/>
              <a:gdLst>
                <a:gd name="T0" fmla="*/ 38 w 45"/>
                <a:gd name="T1" fmla="*/ 30 h 42"/>
                <a:gd name="T2" fmla="*/ 30 w 45"/>
                <a:gd name="T3" fmla="*/ 36 h 42"/>
                <a:gd name="T4" fmla="*/ 32 w 45"/>
                <a:gd name="T5" fmla="*/ 28 h 42"/>
                <a:gd name="T6" fmla="*/ 37 w 45"/>
                <a:gd name="T7" fmla="*/ 23 h 42"/>
                <a:gd name="T8" fmla="*/ 36 w 45"/>
                <a:gd name="T9" fmla="*/ 25 h 42"/>
                <a:gd name="T10" fmla="*/ 32 w 45"/>
                <a:gd name="T11" fmla="*/ 9 h 42"/>
                <a:gd name="T12" fmla="*/ 38 w 45"/>
                <a:gd name="T13" fmla="*/ 13 h 42"/>
                <a:gd name="T14" fmla="*/ 31 w 45"/>
                <a:gd name="T15" fmla="*/ 10 h 42"/>
                <a:gd name="T16" fmla="*/ 27 w 45"/>
                <a:gd name="T17" fmla="*/ 39 h 42"/>
                <a:gd name="T18" fmla="*/ 30 w 45"/>
                <a:gd name="T19" fmla="*/ 12 h 42"/>
                <a:gd name="T20" fmla="*/ 30 w 45"/>
                <a:gd name="T21" fmla="*/ 18 h 42"/>
                <a:gd name="T22" fmla="*/ 30 w 45"/>
                <a:gd name="T23" fmla="*/ 28 h 42"/>
                <a:gd name="T24" fmla="*/ 27 w 45"/>
                <a:gd name="T25" fmla="*/ 25 h 42"/>
                <a:gd name="T26" fmla="*/ 26 w 45"/>
                <a:gd name="T27" fmla="*/ 10 h 42"/>
                <a:gd name="T28" fmla="*/ 27 w 45"/>
                <a:gd name="T29" fmla="*/ 6 h 42"/>
                <a:gd name="T30" fmla="*/ 25 w 45"/>
                <a:gd name="T31" fmla="*/ 2 h 42"/>
                <a:gd name="T32" fmla="*/ 26 w 45"/>
                <a:gd name="T33" fmla="*/ 9 h 42"/>
                <a:gd name="T34" fmla="*/ 26 w 45"/>
                <a:gd name="T35" fmla="*/ 15 h 42"/>
                <a:gd name="T36" fmla="*/ 26 w 45"/>
                <a:gd name="T37" fmla="*/ 17 h 42"/>
                <a:gd name="T38" fmla="*/ 25 w 45"/>
                <a:gd name="T39" fmla="*/ 28 h 42"/>
                <a:gd name="T40" fmla="*/ 26 w 45"/>
                <a:gd name="T41" fmla="*/ 37 h 42"/>
                <a:gd name="T42" fmla="*/ 24 w 45"/>
                <a:gd name="T43" fmla="*/ 1 h 42"/>
                <a:gd name="T44" fmla="*/ 24 w 45"/>
                <a:gd name="T45" fmla="*/ 10 h 42"/>
                <a:gd name="T46" fmla="*/ 25 w 45"/>
                <a:gd name="T47" fmla="*/ 16 h 42"/>
                <a:gd name="T48" fmla="*/ 25 w 45"/>
                <a:gd name="T49" fmla="*/ 27 h 42"/>
                <a:gd name="T50" fmla="*/ 25 w 45"/>
                <a:gd name="T51" fmla="*/ 29 h 42"/>
                <a:gd name="T52" fmla="*/ 24 w 45"/>
                <a:gd name="T53" fmla="*/ 5 h 42"/>
                <a:gd name="T54" fmla="*/ 22 w 45"/>
                <a:gd name="T55" fmla="*/ 13 h 42"/>
                <a:gd name="T56" fmla="*/ 24 w 45"/>
                <a:gd name="T57" fmla="*/ 15 h 42"/>
                <a:gd name="T58" fmla="*/ 22 w 45"/>
                <a:gd name="T59" fmla="*/ 28 h 42"/>
                <a:gd name="T60" fmla="*/ 24 w 45"/>
                <a:gd name="T61" fmla="*/ 30 h 42"/>
                <a:gd name="T62" fmla="*/ 21 w 45"/>
                <a:gd name="T63" fmla="*/ 5 h 42"/>
                <a:gd name="T64" fmla="*/ 22 w 45"/>
                <a:gd name="T65" fmla="*/ 14 h 42"/>
                <a:gd name="T66" fmla="*/ 22 w 45"/>
                <a:gd name="T67" fmla="*/ 15 h 42"/>
                <a:gd name="T68" fmla="*/ 22 w 45"/>
                <a:gd name="T69" fmla="*/ 27 h 42"/>
                <a:gd name="T70" fmla="*/ 21 w 45"/>
                <a:gd name="T71" fmla="*/ 40 h 42"/>
                <a:gd name="T72" fmla="*/ 21 w 45"/>
                <a:gd name="T73" fmla="*/ 41 h 42"/>
                <a:gd name="T74" fmla="*/ 20 w 45"/>
                <a:gd name="T75" fmla="*/ 13 h 42"/>
                <a:gd name="T76" fmla="*/ 21 w 45"/>
                <a:gd name="T77" fmla="*/ 15 h 42"/>
                <a:gd name="T78" fmla="*/ 20 w 45"/>
                <a:gd name="T79" fmla="*/ 27 h 42"/>
                <a:gd name="T80" fmla="*/ 21 w 45"/>
                <a:gd name="T81" fmla="*/ 36 h 42"/>
                <a:gd name="T82" fmla="*/ 20 w 45"/>
                <a:gd name="T83" fmla="*/ 4 h 42"/>
                <a:gd name="T84" fmla="*/ 19 w 45"/>
                <a:gd name="T85" fmla="*/ 13 h 42"/>
                <a:gd name="T86" fmla="*/ 20 w 45"/>
                <a:gd name="T87" fmla="*/ 15 h 42"/>
                <a:gd name="T88" fmla="*/ 20 w 45"/>
                <a:gd name="T89" fmla="*/ 27 h 42"/>
                <a:gd name="T90" fmla="*/ 20 w 45"/>
                <a:gd name="T91" fmla="*/ 32 h 42"/>
                <a:gd name="T92" fmla="*/ 20 w 45"/>
                <a:gd name="T93" fmla="*/ 35 h 42"/>
                <a:gd name="T94" fmla="*/ 18 w 45"/>
                <a:gd name="T95" fmla="*/ 2 h 42"/>
                <a:gd name="T96" fmla="*/ 15 w 45"/>
                <a:gd name="T97" fmla="*/ 18 h 42"/>
                <a:gd name="T98" fmla="*/ 17 w 45"/>
                <a:gd name="T99" fmla="*/ 24 h 42"/>
                <a:gd name="T100" fmla="*/ 19 w 45"/>
                <a:gd name="T101" fmla="*/ 27 h 42"/>
                <a:gd name="T102" fmla="*/ 19 w 45"/>
                <a:gd name="T103" fmla="*/ 37 h 42"/>
                <a:gd name="T104" fmla="*/ 15 w 45"/>
                <a:gd name="T105" fmla="*/ 38 h 42"/>
                <a:gd name="T106" fmla="*/ 15 w 45"/>
                <a:gd name="T107" fmla="*/ 7 h 42"/>
                <a:gd name="T108" fmla="*/ 15 w 45"/>
                <a:gd name="T109" fmla="*/ 2 h 42"/>
                <a:gd name="T110" fmla="*/ 11 w 45"/>
                <a:gd name="T111" fmla="*/ 5 h 42"/>
                <a:gd name="T112" fmla="*/ 15 w 45"/>
                <a:gd name="T113" fmla="*/ 5 h 42"/>
                <a:gd name="T114" fmla="*/ 8 w 45"/>
                <a:gd name="T115" fmla="*/ 15 h 42"/>
                <a:gd name="T116" fmla="*/ 8 w 45"/>
                <a:gd name="T117" fmla="*/ 19 h 42"/>
                <a:gd name="T118" fmla="*/ 8 w 45"/>
                <a:gd name="T119" fmla="*/ 22 h 42"/>
                <a:gd name="T120" fmla="*/ 11 w 45"/>
                <a:gd name="T121" fmla="*/ 25 h 42"/>
                <a:gd name="T122" fmla="*/ 15 w 45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6"/>
                    <a:pt x="36" y="6"/>
                    <a:pt x="37" y="7"/>
                  </a:cubicBezTo>
                  <a:cubicBezTo>
                    <a:pt x="41" y="8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8"/>
                  </a:cubicBezTo>
                  <a:cubicBezTo>
                    <a:pt x="41" y="19"/>
                    <a:pt x="42" y="20"/>
                    <a:pt x="43" y="21"/>
                  </a:cubicBezTo>
                  <a:cubicBezTo>
                    <a:pt x="45" y="25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7" y="31"/>
                    <a:pt x="36" y="31"/>
                  </a:cubicBezTo>
                  <a:cubicBezTo>
                    <a:pt x="37" y="32"/>
                    <a:pt x="37" y="34"/>
                    <a:pt x="36" y="36"/>
                  </a:cubicBezTo>
                  <a:cubicBezTo>
                    <a:pt x="35" y="39"/>
                    <a:pt x="32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39"/>
                    <a:pt x="35" y="38"/>
                    <a:pt x="36" y="35"/>
                  </a:cubicBezTo>
                  <a:cubicBezTo>
                    <a:pt x="36" y="33"/>
                    <a:pt x="36" y="31"/>
                    <a:pt x="34" y="30"/>
                  </a:cubicBezTo>
                  <a:cubicBezTo>
                    <a:pt x="35" y="30"/>
                    <a:pt x="37" y="30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8"/>
                    <a:pt x="39" y="17"/>
                    <a:pt x="40" y="16"/>
                  </a:cubicBezTo>
                  <a:cubicBezTo>
                    <a:pt x="42" y="13"/>
                    <a:pt x="41" y="9"/>
                    <a:pt x="37" y="7"/>
                  </a:cubicBezTo>
                  <a:cubicBezTo>
                    <a:pt x="35" y="7"/>
                    <a:pt x="33" y="7"/>
                    <a:pt x="32" y="9"/>
                  </a:cubicBezTo>
                  <a:cubicBezTo>
                    <a:pt x="32" y="8"/>
                    <a:pt x="32" y="6"/>
                    <a:pt x="32" y="5"/>
                  </a:cubicBezTo>
                  <a:cubicBezTo>
                    <a:pt x="31" y="4"/>
                    <a:pt x="31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8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0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8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3" y="34"/>
                    <a:pt x="32" y="33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4"/>
                    <a:pt x="30" y="34"/>
                  </a:cubicBezTo>
                  <a:cubicBezTo>
                    <a:pt x="30" y="33"/>
                    <a:pt x="30" y="32"/>
                    <a:pt x="31" y="32"/>
                  </a:cubicBezTo>
                  <a:cubicBezTo>
                    <a:pt x="31" y="32"/>
                    <a:pt x="32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0" y="27"/>
                    <a:pt x="30" y="25"/>
                    <a:pt x="30" y="2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8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5" y="30"/>
                    <a:pt x="36" y="30"/>
                  </a:cubicBezTo>
                  <a:cubicBezTo>
                    <a:pt x="39" y="30"/>
                    <a:pt x="43" y="27"/>
                    <a:pt x="42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4"/>
                  </a:cubicBezTo>
                  <a:cubicBezTo>
                    <a:pt x="34" y="25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4"/>
                    <a:pt x="36" y="24"/>
                    <a:pt x="37" y="23"/>
                  </a:cubicBezTo>
                  <a:cubicBezTo>
                    <a:pt x="37" y="23"/>
                    <a:pt x="37" y="22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9" y="23"/>
                    <a:pt x="39" y="25"/>
                    <a:pt x="38" y="26"/>
                  </a:cubicBezTo>
                  <a:cubicBezTo>
                    <a:pt x="37" y="27"/>
                    <a:pt x="35" y="26"/>
                    <a:pt x="34" y="25"/>
                  </a:cubicBezTo>
                  <a:cubicBezTo>
                    <a:pt x="32" y="23"/>
                    <a:pt x="33" y="21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9"/>
                    <a:pt x="32" y="20"/>
                    <a:pt x="33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7"/>
                    <a:pt x="37" y="28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0" y="25"/>
                    <a:pt x="39" y="23"/>
                    <a:pt x="38" y="23"/>
                  </a:cubicBezTo>
                  <a:cubicBezTo>
                    <a:pt x="38" y="22"/>
                    <a:pt x="37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3"/>
                    <a:pt x="36" y="24"/>
                    <a:pt x="37" y="25"/>
                  </a:cubicBezTo>
                  <a:cubicBezTo>
                    <a:pt x="37" y="25"/>
                    <a:pt x="36" y="25"/>
                    <a:pt x="36" y="25"/>
                  </a:cubicBezTo>
                  <a:cubicBezTo>
                    <a:pt x="36" y="25"/>
                    <a:pt x="35" y="25"/>
                    <a:pt x="34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9"/>
                    <a:pt x="34" y="29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7"/>
                  </a:moveTo>
                  <a:cubicBezTo>
                    <a:pt x="31" y="19"/>
                    <a:pt x="33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5"/>
                    <a:pt x="42" y="11"/>
                    <a:pt x="39" y="9"/>
                  </a:cubicBezTo>
                  <a:cubicBezTo>
                    <a:pt x="37" y="7"/>
                    <a:pt x="33" y="7"/>
                    <a:pt x="32" y="9"/>
                  </a:cubicBezTo>
                  <a:cubicBezTo>
                    <a:pt x="30" y="11"/>
                    <a:pt x="31" y="14"/>
                    <a:pt x="33" y="15"/>
                  </a:cubicBezTo>
                  <a:cubicBezTo>
                    <a:pt x="34" y="16"/>
                    <a:pt x="36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3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5"/>
                    <a:pt x="30" y="13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2"/>
                  </a:cubicBezTo>
                  <a:cubicBezTo>
                    <a:pt x="30" y="14"/>
                    <a:pt x="31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7"/>
                    <a:pt x="38" y="15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6" y="10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1"/>
                    <a:pt x="32" y="10"/>
                  </a:cubicBezTo>
                  <a:cubicBezTo>
                    <a:pt x="34" y="8"/>
                    <a:pt x="37" y="8"/>
                    <a:pt x="38" y="9"/>
                  </a:cubicBezTo>
                  <a:cubicBezTo>
                    <a:pt x="41" y="11"/>
                    <a:pt x="40" y="15"/>
                    <a:pt x="38" y="17"/>
                  </a:cubicBezTo>
                  <a:cubicBezTo>
                    <a:pt x="38" y="18"/>
                    <a:pt x="37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lose/>
                  <a:moveTo>
                    <a:pt x="30" y="12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5"/>
                    <a:pt x="31" y="7"/>
                  </a:cubicBezTo>
                  <a:cubicBezTo>
                    <a:pt x="31" y="8"/>
                    <a:pt x="31" y="8"/>
                    <a:pt x="31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8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28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8" y="17"/>
                    <a:pt x="27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0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8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8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8" y="29"/>
                    <a:pt x="28" y="30"/>
                    <a:pt x="27" y="32"/>
                  </a:cubicBezTo>
                  <a:cubicBezTo>
                    <a:pt x="27" y="33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8"/>
                  </a:cubicBezTo>
                  <a:close/>
                  <a:moveTo>
                    <a:pt x="30" y="29"/>
                  </a:moveTo>
                  <a:cubicBezTo>
                    <a:pt x="29" y="30"/>
                    <a:pt x="28" y="30"/>
                    <a:pt x="28" y="31"/>
                  </a:cubicBezTo>
                  <a:cubicBezTo>
                    <a:pt x="27" y="32"/>
                    <a:pt x="28" y="34"/>
                    <a:pt x="29" y="34"/>
                  </a:cubicBezTo>
                  <a:cubicBezTo>
                    <a:pt x="29" y="34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2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8" y="24"/>
                    <a:pt x="29" y="21"/>
                    <a:pt x="28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3"/>
                    <a:pt x="28" y="23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5"/>
                  </a:moveTo>
                  <a:cubicBezTo>
                    <a:pt x="29" y="24"/>
                    <a:pt x="29" y="20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8" y="8"/>
                    <a:pt x="29" y="6"/>
                    <a:pt x="28" y="5"/>
                  </a:cubicBezTo>
                  <a:cubicBezTo>
                    <a:pt x="27" y="5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6" y="10"/>
                  </a:cubicBezTo>
                  <a:close/>
                  <a:moveTo>
                    <a:pt x="26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8" y="8"/>
                    <a:pt x="28" y="6"/>
                  </a:cubicBezTo>
                  <a:cubicBezTo>
                    <a:pt x="27" y="6"/>
                    <a:pt x="27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8"/>
                    <a:pt x="26" y="8"/>
                  </a:cubicBezTo>
                  <a:lnTo>
                    <a:pt x="26" y="9"/>
                  </a:lnTo>
                  <a:close/>
                  <a:moveTo>
                    <a:pt x="25" y="37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5" y="38"/>
                    <a:pt x="25" y="37"/>
                  </a:cubicBez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6" y="4"/>
                  </a:cubicBezTo>
                  <a:close/>
                  <a:moveTo>
                    <a:pt x="26" y="6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6" y="7"/>
                    <a:pt x="26" y="6"/>
                  </a:cubicBezTo>
                  <a:close/>
                  <a:moveTo>
                    <a:pt x="26" y="8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2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2"/>
                  </a:cubicBezTo>
                  <a:close/>
                  <a:moveTo>
                    <a:pt x="26" y="13"/>
                  </a:moveTo>
                  <a:cubicBezTo>
                    <a:pt x="26" y="13"/>
                    <a:pt x="25" y="13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6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5" y="30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6"/>
                    <a:pt x="26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38"/>
                  </a:moveTo>
                  <a:cubicBezTo>
                    <a:pt x="24" y="38"/>
                    <a:pt x="24" y="38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6"/>
                    <a:pt x="24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5" y="31"/>
                  </a:cubicBezTo>
                  <a:lnTo>
                    <a:pt x="25" y="29"/>
                  </a:lnTo>
                  <a:close/>
                  <a:moveTo>
                    <a:pt x="24" y="39"/>
                  </a:moveTo>
                  <a:cubicBezTo>
                    <a:pt x="24" y="39"/>
                    <a:pt x="23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2" y="1"/>
                  </a:moveTo>
                  <a:cubicBezTo>
                    <a:pt x="23" y="1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4" y="1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3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3" y="32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2"/>
                    <a:pt x="23" y="32"/>
                  </a:cubicBezTo>
                  <a:cubicBezTo>
                    <a:pt x="23" y="30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2" y="39"/>
                  </a:moveTo>
                  <a:cubicBezTo>
                    <a:pt x="23" y="38"/>
                    <a:pt x="24" y="37"/>
                    <a:pt x="24" y="35"/>
                  </a:cubicBezTo>
                  <a:cubicBezTo>
                    <a:pt x="24" y="34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6"/>
                    <a:pt x="23" y="37"/>
                    <a:pt x="22" y="38"/>
                  </a:cubicBezTo>
                  <a:lnTo>
                    <a:pt x="22" y="39"/>
                  </a:ln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3"/>
                  </a:moveTo>
                  <a:cubicBezTo>
                    <a:pt x="21" y="2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2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9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2" y="33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2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lose/>
                  <a:moveTo>
                    <a:pt x="21" y="36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10"/>
                    <a:pt x="21" y="11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0" y="3"/>
                  </a:moveTo>
                  <a:cubicBezTo>
                    <a:pt x="20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6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1" y="6"/>
                  </a:moveTo>
                  <a:cubicBezTo>
                    <a:pt x="21" y="6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1"/>
                    <a:pt x="21" y="11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1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1" y="34"/>
                    <a:pt x="21" y="34"/>
                  </a:cubicBezTo>
                  <a:close/>
                  <a:moveTo>
                    <a:pt x="21" y="40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1" y="40"/>
                    <a:pt x="21" y="40"/>
                  </a:cubicBezTo>
                  <a:close/>
                  <a:moveTo>
                    <a:pt x="20" y="41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9" y="3"/>
                  </a:moveTo>
                  <a:cubicBezTo>
                    <a:pt x="19" y="3"/>
                    <a:pt x="20" y="3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3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5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19" y="31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42"/>
                  </a:moveTo>
                  <a:cubicBezTo>
                    <a:pt x="17" y="42"/>
                    <a:pt x="16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5" y="1"/>
                  </a:moveTo>
                  <a:cubicBezTo>
                    <a:pt x="16" y="1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9" y="4"/>
                  </a:moveTo>
                  <a:cubicBezTo>
                    <a:pt x="18" y="3"/>
                    <a:pt x="16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7" y="16"/>
                    <a:pt x="16" y="18"/>
                    <a:pt x="16" y="20"/>
                  </a:cubicBezTo>
                  <a:cubicBezTo>
                    <a:pt x="16" y="22"/>
                    <a:pt x="17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6" y="23"/>
                    <a:pt x="16" y="20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6" y="16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6"/>
                    <a:pt x="16" y="18"/>
                    <a:pt x="16" y="20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2"/>
                    <a:pt x="16" y="22"/>
                  </a:cubicBezTo>
                  <a:cubicBezTo>
                    <a:pt x="16" y="20"/>
                    <a:pt x="16" y="18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7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4"/>
                    <a:pt x="18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7" y="21"/>
                    <a:pt x="17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8" y="26"/>
                    <a:pt x="18" y="25"/>
                    <a:pt x="18" y="25"/>
                  </a:cubicBezTo>
                  <a:cubicBezTo>
                    <a:pt x="16" y="23"/>
                    <a:pt x="15" y="21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7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7" y="26"/>
                    <a:pt x="16" y="25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7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7" y="28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8"/>
                    <a:pt x="18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7" y="28"/>
                    <a:pt x="16" y="29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0"/>
                    <a:pt x="17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5" y="35"/>
                    <a:pt x="16" y="33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4"/>
                    <a:pt x="18" y="34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7" y="40"/>
                    <a:pt x="16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5" y="13"/>
                  </a:moveTo>
                  <a:cubicBezTo>
                    <a:pt x="17" y="12"/>
                    <a:pt x="18" y="11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6"/>
                    <a:pt x="18" y="8"/>
                    <a:pt x="18" y="9"/>
                  </a:cubicBezTo>
                  <a:cubicBezTo>
                    <a:pt x="17" y="11"/>
                    <a:pt x="16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15" y="12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9"/>
                    <a:pt x="17" y="10"/>
                  </a:cubicBezTo>
                  <a:cubicBezTo>
                    <a:pt x="17" y="11"/>
                    <a:pt x="16" y="11"/>
                    <a:pt x="15" y="12"/>
                  </a:cubicBezTo>
                  <a:close/>
                  <a:moveTo>
                    <a:pt x="15" y="40"/>
                  </a:moveTo>
                  <a:cubicBezTo>
                    <a:pt x="14" y="40"/>
                    <a:pt x="13" y="38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9" y="35"/>
                    <a:pt x="7" y="34"/>
                  </a:cubicBezTo>
                  <a:cubicBezTo>
                    <a:pt x="3" y="33"/>
                    <a:pt x="2" y="28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4" y="22"/>
                    <a:pt x="3" y="21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10" y="3"/>
                    <a:pt x="12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0" y="3"/>
                    <a:pt x="9" y="6"/>
                  </a:cubicBezTo>
                  <a:cubicBezTo>
                    <a:pt x="9" y="8"/>
                    <a:pt x="9" y="10"/>
                    <a:pt x="11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19"/>
                  </a:cubicBezTo>
                  <a:cubicBezTo>
                    <a:pt x="4" y="21"/>
                    <a:pt x="6" y="23"/>
                    <a:pt x="8" y="22"/>
                  </a:cubicBezTo>
                  <a:cubicBezTo>
                    <a:pt x="6" y="23"/>
                    <a:pt x="5" y="24"/>
                    <a:pt x="5" y="25"/>
                  </a:cubicBezTo>
                  <a:cubicBezTo>
                    <a:pt x="3" y="28"/>
                    <a:pt x="4" y="32"/>
                    <a:pt x="8" y="34"/>
                  </a:cubicBezTo>
                  <a:cubicBezTo>
                    <a:pt x="10" y="34"/>
                    <a:pt x="12" y="34"/>
                    <a:pt x="13" y="32"/>
                  </a:cubicBezTo>
                  <a:cubicBezTo>
                    <a:pt x="13" y="34"/>
                    <a:pt x="13" y="35"/>
                    <a:pt x="13" y="36"/>
                  </a:cubicBezTo>
                  <a:cubicBezTo>
                    <a:pt x="13" y="38"/>
                    <a:pt x="14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5" y="2"/>
                  </a:moveTo>
                  <a:cubicBezTo>
                    <a:pt x="14" y="2"/>
                    <a:pt x="12" y="3"/>
                    <a:pt x="11" y="4"/>
                  </a:cubicBezTo>
                  <a:cubicBezTo>
                    <a:pt x="9" y="6"/>
                    <a:pt x="9" y="10"/>
                    <a:pt x="11" y="11"/>
                  </a:cubicBezTo>
                  <a:cubicBezTo>
                    <a:pt x="12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10" y="9"/>
                    <a:pt x="10" y="6"/>
                    <a:pt x="11" y="5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2" y="7"/>
                    <a:pt x="13" y="8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9"/>
                    <a:pt x="14" y="9"/>
                  </a:cubicBezTo>
                  <a:cubicBezTo>
                    <a:pt x="14" y="9"/>
                    <a:pt x="13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7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15" y="12"/>
                  </a:moveTo>
                  <a:cubicBezTo>
                    <a:pt x="14" y="13"/>
                    <a:pt x="13" y="13"/>
                    <a:pt x="12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9"/>
                  </a:moveTo>
                  <a:cubicBezTo>
                    <a:pt x="15" y="17"/>
                    <a:pt x="15" y="15"/>
                    <a:pt x="13" y="13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5" y="11"/>
                    <a:pt x="2" y="14"/>
                    <a:pt x="2" y="17"/>
                  </a:cubicBezTo>
                  <a:cubicBezTo>
                    <a:pt x="3" y="20"/>
                    <a:pt x="5" y="22"/>
                    <a:pt x="8" y="22"/>
                  </a:cubicBezTo>
                  <a:cubicBezTo>
                    <a:pt x="10" y="22"/>
                    <a:pt x="12" y="19"/>
                    <a:pt x="11" y="17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8" y="17"/>
                    <a:pt x="9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6"/>
                    <a:pt x="7" y="15"/>
                  </a:cubicBezTo>
                  <a:cubicBezTo>
                    <a:pt x="8" y="14"/>
                    <a:pt x="10" y="15"/>
                    <a:pt x="11" y="16"/>
                  </a:cubicBezTo>
                  <a:cubicBezTo>
                    <a:pt x="12" y="18"/>
                    <a:pt x="12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2"/>
                    <a:pt x="14" y="23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3" y="21"/>
                    <a:pt x="11" y="21"/>
                  </a:cubicBezTo>
                  <a:cubicBezTo>
                    <a:pt x="13" y="20"/>
                    <a:pt x="13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4"/>
                    <a:pt x="8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7"/>
                  </a:cubicBezTo>
                  <a:cubicBezTo>
                    <a:pt x="11" y="19"/>
                    <a:pt x="10" y="21"/>
                    <a:pt x="8" y="21"/>
                  </a:cubicBezTo>
                  <a:cubicBezTo>
                    <a:pt x="5" y="22"/>
                    <a:pt x="3" y="20"/>
                    <a:pt x="3" y="17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5" y="16"/>
                    <a:pt x="14" y="19"/>
                    <a:pt x="15" y="22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5" y="24"/>
                  </a:moveTo>
                  <a:cubicBezTo>
                    <a:pt x="14" y="23"/>
                    <a:pt x="12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4" y="26"/>
                    <a:pt x="3" y="30"/>
                    <a:pt x="6" y="32"/>
                  </a:cubicBezTo>
                  <a:cubicBezTo>
                    <a:pt x="8" y="34"/>
                    <a:pt x="11" y="34"/>
                    <a:pt x="13" y="32"/>
                  </a:cubicBezTo>
                  <a:cubicBezTo>
                    <a:pt x="14" y="30"/>
                    <a:pt x="14" y="27"/>
                    <a:pt x="12" y="26"/>
                  </a:cubicBezTo>
                  <a:cubicBezTo>
                    <a:pt x="11" y="26"/>
                    <a:pt x="9" y="26"/>
                    <a:pt x="9" y="27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10" y="28"/>
                    <a:pt x="11" y="28"/>
                    <a:pt x="11" y="29"/>
                  </a:cubicBezTo>
                  <a:cubicBezTo>
                    <a:pt x="11" y="29"/>
                    <a:pt x="11" y="30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4" y="26"/>
                    <a:pt x="15" y="28"/>
                    <a:pt x="14" y="31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7"/>
                    <a:pt x="13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9" y="31"/>
                    <a:pt x="10" y="30"/>
                  </a:cubicBezTo>
                  <a:cubicBezTo>
                    <a:pt x="11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1" y="26"/>
                    <a:pt x="11" y="27"/>
                  </a:cubicBezTo>
                  <a:cubicBezTo>
                    <a:pt x="13" y="27"/>
                    <a:pt x="14" y="30"/>
                    <a:pt x="13" y="31"/>
                  </a:cubicBezTo>
                  <a:cubicBezTo>
                    <a:pt x="11" y="33"/>
                    <a:pt x="8" y="34"/>
                    <a:pt x="6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4" y="23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3" y="36"/>
                    <a:pt x="14" y="38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4" y="36"/>
                    <a:pt x="14" y="34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4" y="32"/>
                    <a:pt x="14" y="32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1820">
              <a:extLst>
                <a:ext uri="{FF2B5EF4-FFF2-40B4-BE49-F238E27FC236}">
                  <a16:creationId xmlns:a16="http://schemas.microsoft.com/office/drawing/2014/main" id="{2FADE854-B131-4033-B7B0-14B278C004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434"/>
              <a:ext cx="51" cy="49"/>
            </a:xfrm>
            <a:custGeom>
              <a:avLst/>
              <a:gdLst>
                <a:gd name="T0" fmla="*/ 34 w 44"/>
                <a:gd name="T1" fmla="*/ 38 h 42"/>
                <a:gd name="T2" fmla="*/ 35 w 44"/>
                <a:gd name="T3" fmla="*/ 18 h 42"/>
                <a:gd name="T4" fmla="*/ 39 w 44"/>
                <a:gd name="T5" fmla="*/ 23 h 42"/>
                <a:gd name="T6" fmla="*/ 40 w 44"/>
                <a:gd name="T7" fmla="*/ 11 h 42"/>
                <a:gd name="T8" fmla="*/ 35 w 44"/>
                <a:gd name="T9" fmla="*/ 15 h 42"/>
                <a:gd name="T10" fmla="*/ 34 w 44"/>
                <a:gd name="T11" fmla="*/ 6 h 42"/>
                <a:gd name="T12" fmla="*/ 34 w 44"/>
                <a:gd name="T13" fmla="*/ 18 h 42"/>
                <a:gd name="T14" fmla="*/ 30 w 44"/>
                <a:gd name="T15" fmla="*/ 23 h 42"/>
                <a:gd name="T16" fmla="*/ 34 w 44"/>
                <a:gd name="T17" fmla="*/ 23 h 42"/>
                <a:gd name="T18" fmla="*/ 31 w 44"/>
                <a:gd name="T19" fmla="*/ 38 h 42"/>
                <a:gd name="T20" fmla="*/ 31 w 44"/>
                <a:gd name="T21" fmla="*/ 33 h 42"/>
                <a:gd name="T22" fmla="*/ 28 w 44"/>
                <a:gd name="T23" fmla="*/ 1 h 42"/>
                <a:gd name="T24" fmla="*/ 29 w 44"/>
                <a:gd name="T25" fmla="*/ 11 h 42"/>
                <a:gd name="T26" fmla="*/ 30 w 44"/>
                <a:gd name="T27" fmla="*/ 26 h 42"/>
                <a:gd name="T28" fmla="*/ 30 w 44"/>
                <a:gd name="T29" fmla="*/ 33 h 42"/>
                <a:gd name="T30" fmla="*/ 28 w 44"/>
                <a:gd name="T31" fmla="*/ 10 h 42"/>
                <a:gd name="T32" fmla="*/ 28 w 44"/>
                <a:gd name="T33" fmla="*/ 0 h 42"/>
                <a:gd name="T34" fmla="*/ 28 w 44"/>
                <a:gd name="T35" fmla="*/ 11 h 42"/>
                <a:gd name="T36" fmla="*/ 28 w 44"/>
                <a:gd name="T37" fmla="*/ 24 h 42"/>
                <a:gd name="T38" fmla="*/ 27 w 44"/>
                <a:gd name="T39" fmla="*/ 27 h 42"/>
                <a:gd name="T40" fmla="*/ 27 w 44"/>
                <a:gd name="T41" fmla="*/ 6 h 42"/>
                <a:gd name="T42" fmla="*/ 22 w 44"/>
                <a:gd name="T43" fmla="*/ 2 h 42"/>
                <a:gd name="T44" fmla="*/ 23 w 44"/>
                <a:gd name="T45" fmla="*/ 9 h 42"/>
                <a:gd name="T46" fmla="*/ 22 w 44"/>
                <a:gd name="T47" fmla="*/ 13 h 42"/>
                <a:gd name="T48" fmla="*/ 27 w 44"/>
                <a:gd name="T49" fmla="*/ 24 h 42"/>
                <a:gd name="T50" fmla="*/ 27 w 44"/>
                <a:gd name="T51" fmla="*/ 26 h 42"/>
                <a:gd name="T52" fmla="*/ 27 w 44"/>
                <a:gd name="T53" fmla="*/ 38 h 42"/>
                <a:gd name="T54" fmla="*/ 22 w 44"/>
                <a:gd name="T55" fmla="*/ 15 h 42"/>
                <a:gd name="T56" fmla="*/ 22 w 44"/>
                <a:gd name="T57" fmla="*/ 2 h 42"/>
                <a:gd name="T58" fmla="*/ 22 w 44"/>
                <a:gd name="T59" fmla="*/ 13 h 42"/>
                <a:gd name="T60" fmla="*/ 22 w 44"/>
                <a:gd name="T61" fmla="*/ 26 h 42"/>
                <a:gd name="T62" fmla="*/ 22 w 44"/>
                <a:gd name="T63" fmla="*/ 27 h 42"/>
                <a:gd name="T64" fmla="*/ 19 w 44"/>
                <a:gd name="T65" fmla="*/ 4 h 42"/>
                <a:gd name="T66" fmla="*/ 19 w 44"/>
                <a:gd name="T67" fmla="*/ 7 h 42"/>
                <a:gd name="T68" fmla="*/ 17 w 44"/>
                <a:gd name="T69" fmla="*/ 15 h 42"/>
                <a:gd name="T70" fmla="*/ 22 w 44"/>
                <a:gd name="T71" fmla="*/ 15 h 42"/>
                <a:gd name="T72" fmla="*/ 19 w 44"/>
                <a:gd name="T73" fmla="*/ 27 h 42"/>
                <a:gd name="T74" fmla="*/ 17 w 44"/>
                <a:gd name="T75" fmla="*/ 35 h 42"/>
                <a:gd name="T76" fmla="*/ 22 w 44"/>
                <a:gd name="T77" fmla="*/ 33 h 42"/>
                <a:gd name="T78" fmla="*/ 17 w 44"/>
                <a:gd name="T79" fmla="*/ 41 h 42"/>
                <a:gd name="T80" fmla="*/ 17 w 44"/>
                <a:gd name="T81" fmla="*/ 11 h 42"/>
                <a:gd name="T82" fmla="*/ 17 w 44"/>
                <a:gd name="T83" fmla="*/ 16 h 42"/>
                <a:gd name="T84" fmla="*/ 17 w 44"/>
                <a:gd name="T85" fmla="*/ 24 h 42"/>
                <a:gd name="T86" fmla="*/ 17 w 44"/>
                <a:gd name="T87" fmla="*/ 34 h 42"/>
                <a:gd name="T88" fmla="*/ 17 w 44"/>
                <a:gd name="T89" fmla="*/ 3 h 42"/>
                <a:gd name="T90" fmla="*/ 17 w 44"/>
                <a:gd name="T91" fmla="*/ 14 h 42"/>
                <a:gd name="T92" fmla="*/ 15 w 44"/>
                <a:gd name="T93" fmla="*/ 31 h 42"/>
                <a:gd name="T94" fmla="*/ 17 w 44"/>
                <a:gd name="T95" fmla="*/ 23 h 42"/>
                <a:gd name="T96" fmla="*/ 16 w 44"/>
                <a:gd name="T97" fmla="*/ 39 h 42"/>
                <a:gd name="T98" fmla="*/ 13 w 44"/>
                <a:gd name="T99" fmla="*/ 39 h 42"/>
                <a:gd name="T100" fmla="*/ 14 w 44"/>
                <a:gd name="T101" fmla="*/ 9 h 42"/>
                <a:gd name="T102" fmla="*/ 15 w 44"/>
                <a:gd name="T103" fmla="*/ 14 h 42"/>
                <a:gd name="T104" fmla="*/ 13 w 44"/>
                <a:gd name="T105" fmla="*/ 33 h 42"/>
                <a:gd name="T106" fmla="*/ 13 w 44"/>
                <a:gd name="T107" fmla="*/ 29 h 42"/>
                <a:gd name="T108" fmla="*/ 4 w 44"/>
                <a:gd name="T109" fmla="*/ 12 h 42"/>
                <a:gd name="T110" fmla="*/ 11 w 44"/>
                <a:gd name="T111" fmla="*/ 13 h 42"/>
                <a:gd name="T112" fmla="*/ 13 w 44"/>
                <a:gd name="T113" fmla="*/ 15 h 42"/>
                <a:gd name="T114" fmla="*/ 9 w 44"/>
                <a:gd name="T115" fmla="*/ 23 h 42"/>
                <a:gd name="T116" fmla="*/ 11 w 44"/>
                <a:gd name="T117" fmla="*/ 14 h 42"/>
                <a:gd name="T118" fmla="*/ 12 w 44"/>
                <a:gd name="T119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2">
                  <a:moveTo>
                    <a:pt x="34" y="38"/>
                  </a:move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0"/>
                  </a:cubicBez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8"/>
                    <a:pt x="39" y="18"/>
                  </a:cubicBezTo>
                  <a:cubicBezTo>
                    <a:pt x="40" y="17"/>
                    <a:pt x="41" y="15"/>
                    <a:pt x="41" y="14"/>
                  </a:cubicBezTo>
                  <a:cubicBezTo>
                    <a:pt x="42" y="9"/>
                    <a:pt x="38" y="6"/>
                    <a:pt x="34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7"/>
                    <a:pt x="37" y="18"/>
                  </a:cubicBezTo>
                  <a:cubicBezTo>
                    <a:pt x="38" y="18"/>
                    <a:pt x="39" y="19"/>
                    <a:pt x="40" y="19"/>
                  </a:cubicBezTo>
                  <a:cubicBezTo>
                    <a:pt x="43" y="22"/>
                    <a:pt x="43" y="26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1"/>
                    <a:pt x="36" y="33"/>
                  </a:cubicBezTo>
                  <a:cubicBezTo>
                    <a:pt x="36" y="35"/>
                    <a:pt x="35" y="36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lose/>
                  <a:moveTo>
                    <a:pt x="34" y="37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5" y="31"/>
                  </a:cubicBezTo>
                  <a:cubicBezTo>
                    <a:pt x="35" y="31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30"/>
                    <a:pt x="35" y="31"/>
                  </a:cubicBezTo>
                  <a:cubicBezTo>
                    <a:pt x="36" y="33"/>
                    <a:pt x="36" y="35"/>
                    <a:pt x="34" y="37"/>
                  </a:cubicBezTo>
                  <a:close/>
                  <a:moveTo>
                    <a:pt x="34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7" y="29"/>
                    <a:pt x="40" y="29"/>
                    <a:pt x="41" y="27"/>
                  </a:cubicBezTo>
                  <a:cubicBezTo>
                    <a:pt x="42" y="24"/>
                    <a:pt x="41" y="20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8" y="19"/>
                  </a:cubicBezTo>
                  <a:cubicBezTo>
                    <a:pt x="42" y="20"/>
                    <a:pt x="43" y="24"/>
                    <a:pt x="41" y="27"/>
                  </a:cubicBezTo>
                  <a:cubicBezTo>
                    <a:pt x="40" y="29"/>
                    <a:pt x="37" y="30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2"/>
                    <a:pt x="36" y="22"/>
                    <a:pt x="37" y="23"/>
                  </a:cubicBezTo>
                  <a:cubicBezTo>
                    <a:pt x="37" y="23"/>
                    <a:pt x="38" y="24"/>
                    <a:pt x="37" y="24"/>
                  </a:cubicBezTo>
                  <a:cubicBezTo>
                    <a:pt x="37" y="24"/>
                    <a:pt x="36" y="24"/>
                    <a:pt x="36" y="25"/>
                  </a:cubicBezTo>
                  <a:cubicBezTo>
                    <a:pt x="36" y="25"/>
                    <a:pt x="36" y="26"/>
                    <a:pt x="36" y="25"/>
                  </a:cubicBezTo>
                  <a:cubicBezTo>
                    <a:pt x="36" y="25"/>
                    <a:pt x="36" y="25"/>
                    <a:pt x="37" y="25"/>
                  </a:cubicBezTo>
                  <a:cubicBezTo>
                    <a:pt x="38" y="26"/>
                    <a:pt x="39" y="24"/>
                    <a:pt x="38" y="23"/>
                  </a:cubicBezTo>
                  <a:cubicBezTo>
                    <a:pt x="38" y="22"/>
                    <a:pt x="36" y="21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0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5"/>
                    <a:pt x="38" y="26"/>
                    <a:pt x="37" y="26"/>
                  </a:cubicBezTo>
                  <a:cubicBezTo>
                    <a:pt x="36" y="26"/>
                    <a:pt x="36" y="26"/>
                    <a:pt x="35" y="26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35" y="24"/>
                    <a:pt x="36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2"/>
                    <a:pt x="35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18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8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6"/>
                    <a:pt x="40" y="14"/>
                    <a:pt x="39" y="12"/>
                  </a:cubicBezTo>
                  <a:cubicBezTo>
                    <a:pt x="39" y="9"/>
                    <a:pt x="37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7" y="7"/>
                    <a:pt x="39" y="9"/>
                    <a:pt x="40" y="11"/>
                  </a:cubicBezTo>
                  <a:cubicBezTo>
                    <a:pt x="41" y="14"/>
                    <a:pt x="39" y="17"/>
                    <a:pt x="36" y="18"/>
                  </a:cubicBezTo>
                  <a:cubicBezTo>
                    <a:pt x="36" y="18"/>
                    <a:pt x="35" y="18"/>
                    <a:pt x="34" y="17"/>
                  </a:cubicBezTo>
                  <a:close/>
                  <a:moveTo>
                    <a:pt x="34" y="14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1"/>
                    <a:pt x="35" y="12"/>
                    <a:pt x="35" y="12"/>
                  </a:cubicBezTo>
                  <a:cubicBezTo>
                    <a:pt x="35" y="13"/>
                    <a:pt x="34" y="14"/>
                    <a:pt x="35" y="14"/>
                  </a:cubicBezTo>
                  <a:cubicBezTo>
                    <a:pt x="35" y="14"/>
                    <a:pt x="36" y="14"/>
                    <a:pt x="35" y="14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7" y="13"/>
                    <a:pt x="36" y="12"/>
                    <a:pt x="35" y="11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5"/>
                    <a:pt x="34" y="15"/>
                    <a:pt x="34" y="14"/>
                  </a:cubicBezTo>
                  <a:close/>
                  <a:moveTo>
                    <a:pt x="30" y="40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9"/>
                    <a:pt x="32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1" y="4"/>
                    <a:pt x="32" y="7"/>
                    <a:pt x="30" y="8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lose/>
                  <a:moveTo>
                    <a:pt x="34" y="7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8"/>
                    <a:pt x="32" y="8"/>
                  </a:cubicBezTo>
                  <a:cubicBezTo>
                    <a:pt x="32" y="9"/>
                    <a:pt x="31" y="9"/>
                    <a:pt x="31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33" y="7"/>
                    <a:pt x="33" y="7"/>
                    <a:pt x="34" y="7"/>
                  </a:cubicBezTo>
                  <a:close/>
                  <a:moveTo>
                    <a:pt x="34" y="10"/>
                  </a:moveTo>
                  <a:cubicBezTo>
                    <a:pt x="33" y="10"/>
                    <a:pt x="31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8"/>
                    <a:pt x="31" y="19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7"/>
                    <a:pt x="31" y="15"/>
                    <a:pt x="32" y="13"/>
                  </a:cubicBezTo>
                  <a:cubicBezTo>
                    <a:pt x="32" y="12"/>
                    <a:pt x="33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lose/>
                  <a:moveTo>
                    <a:pt x="34" y="11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2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2" y="15"/>
                    <a:pt x="32" y="14"/>
                  </a:cubicBezTo>
                  <a:cubicBezTo>
                    <a:pt x="32" y="13"/>
                    <a:pt x="33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3"/>
                    <a:pt x="34" y="12"/>
                  </a:cubicBezTo>
                  <a:close/>
                  <a:moveTo>
                    <a:pt x="34" y="18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lose/>
                  <a:moveTo>
                    <a:pt x="34" y="21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2" y="27"/>
                    <a:pt x="31" y="27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1" y="26"/>
                    <a:pt x="32" y="26"/>
                  </a:cubicBezTo>
                  <a:cubicBezTo>
                    <a:pt x="31" y="24"/>
                    <a:pt x="32" y="22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6"/>
                    <a:pt x="33" y="24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2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3" y="38"/>
                    <a:pt x="33" y="38"/>
                    <a:pt x="31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4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2" y="34"/>
                  </a:cubicBezTo>
                  <a:cubicBezTo>
                    <a:pt x="33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3" y="32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5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2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7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28" y="39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lose/>
                  <a:moveTo>
                    <a:pt x="30" y="1"/>
                  </a:moveTo>
                  <a:cubicBezTo>
                    <a:pt x="29" y="1"/>
                    <a:pt x="29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9" y="3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2"/>
                    <a:pt x="29" y="2"/>
                    <a:pt x="30" y="3"/>
                  </a:cubicBezTo>
                  <a:close/>
                  <a:moveTo>
                    <a:pt x="30" y="7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9"/>
                    <a:pt x="29" y="8"/>
                  </a:cubicBezTo>
                  <a:cubicBezTo>
                    <a:pt x="30" y="8"/>
                    <a:pt x="30" y="8"/>
                    <a:pt x="30" y="7"/>
                  </a:cubicBezTo>
                  <a:close/>
                  <a:moveTo>
                    <a:pt x="30" y="9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6" y="15"/>
                    <a:pt x="31" y="19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7"/>
                    <a:pt x="28" y="14"/>
                    <a:pt x="29" y="11"/>
                  </a:cubicBezTo>
                  <a:cubicBezTo>
                    <a:pt x="30" y="11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8" y="26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9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9" y="29"/>
                    <a:pt x="30" y="29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9" y="30"/>
                    <a:pt x="29" y="30"/>
                  </a:cubicBezTo>
                  <a:cubicBezTo>
                    <a:pt x="29" y="30"/>
                    <a:pt x="30" y="31"/>
                    <a:pt x="30" y="31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8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9" y="32"/>
                    <a:pt x="30" y="32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8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30" y="19"/>
                    <a:pt x="26" y="15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20"/>
                    <a:pt x="29" y="22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9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7" y="39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lose/>
                  <a:moveTo>
                    <a:pt x="28" y="10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8" y="10"/>
                  </a:cubicBezTo>
                  <a:close/>
                  <a:moveTo>
                    <a:pt x="28" y="18"/>
                  </a:moveTo>
                  <a:cubicBezTo>
                    <a:pt x="28" y="17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7" y="24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8"/>
                    <a:pt x="28" y="18"/>
                    <a:pt x="28" y="19"/>
                  </a:cubicBezTo>
                  <a:close/>
                  <a:moveTo>
                    <a:pt x="28" y="23"/>
                  </a:moveTo>
                  <a:cubicBezTo>
                    <a:pt x="28" y="23"/>
                    <a:pt x="28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3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9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29"/>
                    <a:pt x="28" y="29"/>
                  </a:cubicBezTo>
                  <a:close/>
                  <a:moveTo>
                    <a:pt x="28" y="31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8" y="37"/>
                    <a:pt x="28" y="3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8" y="7"/>
                    <a:pt x="27" y="7"/>
                  </a:cubicBezTo>
                  <a:close/>
                  <a:moveTo>
                    <a:pt x="22" y="41"/>
                  </a:moveTo>
                  <a:cubicBezTo>
                    <a:pt x="23" y="40"/>
                    <a:pt x="23" y="40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38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5"/>
                  </a:cubicBezTo>
                  <a:cubicBezTo>
                    <a:pt x="25" y="37"/>
                    <a:pt x="24" y="38"/>
                    <a:pt x="23" y="39"/>
                  </a:cubicBezTo>
                  <a:cubicBezTo>
                    <a:pt x="23" y="39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7" y="0"/>
                  </a:moveTo>
                  <a:cubicBezTo>
                    <a:pt x="26" y="0"/>
                    <a:pt x="24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0"/>
                    <a:pt x="26" y="0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lose/>
                  <a:moveTo>
                    <a:pt x="27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4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0"/>
                    <a:pt x="27" y="1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5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9"/>
                    <a:pt x="26" y="10"/>
                    <a:pt x="27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10"/>
                    <a:pt x="24" y="9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4" y="5"/>
                    <a:pt x="25" y="5"/>
                    <a:pt x="25" y="6"/>
                  </a:cubicBezTo>
                  <a:cubicBezTo>
                    <a:pt x="25" y="6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5"/>
                    <a:pt x="26" y="4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6" y="11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4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5"/>
                    <a:pt x="23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6" y="3"/>
                    <a:pt x="28" y="4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5"/>
                    <a:pt x="24" y="14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6" y="14"/>
                    <a:pt x="27" y="16"/>
                  </a:cubicBezTo>
                  <a:cubicBezTo>
                    <a:pt x="27" y="14"/>
                    <a:pt x="27" y="13"/>
                    <a:pt x="27" y="12"/>
                  </a:cubicBezTo>
                  <a:close/>
                  <a:moveTo>
                    <a:pt x="27" y="17"/>
                  </a:moveTo>
                  <a:cubicBezTo>
                    <a:pt x="26" y="15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4"/>
                    <a:pt x="25" y="15"/>
                  </a:cubicBezTo>
                  <a:cubicBezTo>
                    <a:pt x="26" y="15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6" y="16"/>
                    <a:pt x="27" y="18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1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5"/>
                    <a:pt x="25" y="26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5"/>
                  </a:cubicBezTo>
                  <a:cubicBezTo>
                    <a:pt x="26" y="24"/>
                    <a:pt x="27" y="23"/>
                    <a:pt x="27" y="21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6" y="27"/>
                    <a:pt x="24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31"/>
                    <a:pt x="25" y="32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1"/>
                    <a:pt x="23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4" y="30"/>
                    <a:pt x="25" y="31"/>
                  </a:cubicBezTo>
                  <a:cubicBezTo>
                    <a:pt x="26" y="31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6" y="36"/>
                    <a:pt x="27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7"/>
                    <a:pt x="26" y="36"/>
                    <a:pt x="25" y="35"/>
                  </a:cubicBezTo>
                  <a:cubicBezTo>
                    <a:pt x="25" y="33"/>
                    <a:pt x="26" y="31"/>
                    <a:pt x="27" y="31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3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6"/>
                    <a:pt x="25" y="36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4"/>
                  </a:move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4" y="15"/>
                    <a:pt x="23" y="14"/>
                    <a:pt x="22" y="14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6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17" y="41"/>
                  </a:moveTo>
                  <a:cubicBezTo>
                    <a:pt x="19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19" y="3"/>
                    <a:pt x="19" y="4"/>
                  </a:cubicBezTo>
                  <a:cubicBezTo>
                    <a:pt x="19" y="3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5"/>
                    <a:pt x="20" y="4"/>
                    <a:pt x="21" y="3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20" y="5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1" y="10"/>
                    <a:pt x="21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1"/>
                    <a:pt x="20" y="10"/>
                    <a:pt x="20" y="9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3"/>
                    <a:pt x="21" y="2"/>
                    <a:pt x="22" y="2"/>
                  </a:cubicBezTo>
                  <a:close/>
                  <a:moveTo>
                    <a:pt x="22" y="12"/>
                  </a:moveTo>
                  <a:cubicBezTo>
                    <a:pt x="21" y="12"/>
                    <a:pt x="20" y="10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9" y="11"/>
                    <a:pt x="19" y="10"/>
                  </a:cubicBezTo>
                  <a:cubicBezTo>
                    <a:pt x="20" y="12"/>
                    <a:pt x="21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0" y="14"/>
                    <a:pt x="19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4"/>
                    <a:pt x="20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0" y="14"/>
                    <a:pt x="19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19" y="15"/>
                    <a:pt x="18" y="16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6"/>
                    <a:pt x="19" y="16"/>
                  </a:cubicBezTo>
                  <a:cubicBezTo>
                    <a:pt x="18" y="17"/>
                    <a:pt x="17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0" y="27"/>
                    <a:pt x="18" y="26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8" y="24"/>
                  </a:cubicBezTo>
                  <a:cubicBezTo>
                    <a:pt x="19" y="25"/>
                    <a:pt x="20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19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20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6"/>
                    <a:pt x="20" y="28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0" y="28"/>
                    <a:pt x="18" y="27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8"/>
                    <a:pt x="17" y="27"/>
                    <a:pt x="17" y="26"/>
                  </a:cubicBezTo>
                  <a:cubicBezTo>
                    <a:pt x="18" y="28"/>
                    <a:pt x="21" y="29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9" y="40"/>
                    <a:pt x="21" y="40"/>
                    <a:pt x="22" y="39"/>
                  </a:cubicBezTo>
                  <a:close/>
                  <a:moveTo>
                    <a:pt x="17" y="36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3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4"/>
                    <a:pt x="20" y="33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9" y="32"/>
                    <a:pt x="20" y="33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20" y="36"/>
                    <a:pt x="19" y="37"/>
                    <a:pt x="19" y="36"/>
                  </a:cubicBezTo>
                  <a:cubicBezTo>
                    <a:pt x="19" y="35"/>
                    <a:pt x="19" y="34"/>
                    <a:pt x="18" y="34"/>
                  </a:cubicBezTo>
                  <a:cubicBezTo>
                    <a:pt x="18" y="34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7"/>
                    <a:pt x="19" y="37"/>
                    <a:pt x="20" y="37"/>
                  </a:cubicBezTo>
                  <a:cubicBezTo>
                    <a:pt x="21" y="36"/>
                    <a:pt x="22" y="34"/>
                    <a:pt x="21" y="33"/>
                  </a:cubicBezTo>
                  <a:cubicBezTo>
                    <a:pt x="20" y="31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9" y="30"/>
                    <a:pt x="21" y="31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4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8"/>
                    <a:pt x="17" y="37"/>
                    <a:pt x="17" y="36"/>
                  </a:cubicBezTo>
                  <a:close/>
                  <a:moveTo>
                    <a:pt x="17" y="18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7" y="17"/>
                    <a:pt x="17" y="17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41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9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4"/>
                    <a:pt x="17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4"/>
                    <a:pt x="17" y="34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6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6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8" y="27"/>
                    <a:pt x="14" y="22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4" y="22"/>
                    <a:pt x="18" y="27"/>
                    <a:pt x="16" y="31"/>
                  </a:cubicBezTo>
                  <a:cubicBezTo>
                    <a:pt x="15" y="31"/>
                    <a:pt x="15" y="31"/>
                    <a:pt x="15" y="32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1"/>
                    <a:pt x="16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5" y="39"/>
                    <a:pt x="15" y="3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8"/>
                    <a:pt x="16" y="39"/>
                    <a:pt x="16" y="39"/>
                  </a:cubicBezTo>
                  <a:cubicBezTo>
                    <a:pt x="16" y="39"/>
                    <a:pt x="16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7"/>
                    <a:pt x="16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7"/>
                  </a:cubicBezTo>
                  <a:cubicBezTo>
                    <a:pt x="16" y="7"/>
                    <a:pt x="17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39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3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lose/>
                  <a:moveTo>
                    <a:pt x="15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6"/>
                    <a:pt x="15" y="3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35"/>
                  </a:moveTo>
                  <a:cubicBezTo>
                    <a:pt x="12" y="36"/>
                    <a:pt x="13" y="37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6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1" y="19"/>
                    <a:pt x="1" y="15"/>
                    <a:pt x="4" y="13"/>
                  </a:cubicBezTo>
                  <a:cubicBezTo>
                    <a:pt x="6" y="12"/>
                    <a:pt x="8" y="11"/>
                    <a:pt x="10" y="12"/>
                  </a:cubicBezTo>
                  <a:cubicBezTo>
                    <a:pt x="9" y="11"/>
                    <a:pt x="8" y="10"/>
                    <a:pt x="8" y="9"/>
                  </a:cubicBezTo>
                  <a:cubicBezTo>
                    <a:pt x="8" y="6"/>
                    <a:pt x="10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2"/>
                    <a:pt x="8" y="5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0" y="20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lose/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7"/>
                    <a:pt x="9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21"/>
                    <a:pt x="6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6" y="15"/>
                    <a:pt x="8" y="15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7"/>
                    <a:pt x="11" y="15"/>
                    <a:pt x="9" y="13"/>
                  </a:cubicBezTo>
                  <a:cubicBezTo>
                    <a:pt x="7" y="12"/>
                    <a:pt x="5" y="13"/>
                    <a:pt x="3" y="15"/>
                  </a:cubicBezTo>
                  <a:cubicBezTo>
                    <a:pt x="2" y="18"/>
                    <a:pt x="3" y="21"/>
                    <a:pt x="6" y="22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1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7" y="11"/>
                    <a:pt x="10" y="13"/>
                  </a:cubicBezTo>
                  <a:cubicBezTo>
                    <a:pt x="12" y="14"/>
                    <a:pt x="12" y="17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7" y="20"/>
                    <a:pt x="9" y="20"/>
                    <a:pt x="10" y="20"/>
                  </a:cubicBezTo>
                  <a:cubicBezTo>
                    <a:pt x="12" y="18"/>
                    <a:pt x="12" y="16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3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0"/>
                    <a:pt x="7" y="28"/>
                    <a:pt x="8" y="27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10" y="27"/>
                    <a:pt x="9" y="27"/>
                    <a:pt x="10" y="27"/>
                  </a:cubicBezTo>
                  <a:cubicBezTo>
                    <a:pt x="11" y="27"/>
                    <a:pt x="11" y="28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26"/>
                    <a:pt x="10" y="24"/>
                    <a:pt x="8" y="25"/>
                  </a:cubicBezTo>
                  <a:cubicBezTo>
                    <a:pt x="6" y="25"/>
                    <a:pt x="4" y="27"/>
                    <a:pt x="5" y="30"/>
                  </a:cubicBezTo>
                  <a:cubicBezTo>
                    <a:pt x="6" y="33"/>
                    <a:pt x="9" y="34"/>
                    <a:pt x="12" y="33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3" y="27"/>
                    <a:pt x="5" y="24"/>
                    <a:pt x="8" y="24"/>
                  </a:cubicBezTo>
                  <a:cubicBezTo>
                    <a:pt x="10" y="24"/>
                    <a:pt x="13" y="25"/>
                    <a:pt x="12" y="28"/>
                  </a:cubicBezTo>
                  <a:cubicBezTo>
                    <a:pt x="12" y="29"/>
                    <a:pt x="11" y="30"/>
                    <a:pt x="10" y="30"/>
                  </a:cubicBezTo>
                  <a:cubicBezTo>
                    <a:pt x="10" y="30"/>
                    <a:pt x="9" y="30"/>
                    <a:pt x="9" y="29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30"/>
                    <a:pt x="9" y="30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6"/>
                    <a:pt x="12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2" y="23"/>
                    <a:pt x="12" y="22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1821">
              <a:extLst>
                <a:ext uri="{FF2B5EF4-FFF2-40B4-BE49-F238E27FC236}">
                  <a16:creationId xmlns:a16="http://schemas.microsoft.com/office/drawing/2014/main" id="{A59E0141-C4E7-4F7C-9579-AB5EB8828D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" y="98"/>
              <a:ext cx="52" cy="48"/>
            </a:xfrm>
            <a:custGeom>
              <a:avLst/>
              <a:gdLst>
                <a:gd name="T0" fmla="*/ 40 w 45"/>
                <a:gd name="T1" fmla="*/ 16 h 42"/>
                <a:gd name="T2" fmla="*/ 31 w 45"/>
                <a:gd name="T3" fmla="*/ 32 h 42"/>
                <a:gd name="T4" fmla="*/ 33 w 45"/>
                <a:gd name="T5" fmla="*/ 29 h 42"/>
                <a:gd name="T6" fmla="*/ 39 w 45"/>
                <a:gd name="T7" fmla="*/ 27 h 42"/>
                <a:gd name="T8" fmla="*/ 37 w 45"/>
                <a:gd name="T9" fmla="*/ 19 h 42"/>
                <a:gd name="T10" fmla="*/ 38 w 45"/>
                <a:gd name="T11" fmla="*/ 14 h 42"/>
                <a:gd name="T12" fmla="*/ 32 w 45"/>
                <a:gd name="T13" fmla="*/ 7 h 42"/>
                <a:gd name="T14" fmla="*/ 30 w 45"/>
                <a:gd name="T15" fmla="*/ 40 h 42"/>
                <a:gd name="T16" fmla="*/ 30 w 45"/>
                <a:gd name="T17" fmla="*/ 17 h 42"/>
                <a:gd name="T18" fmla="*/ 30 w 45"/>
                <a:gd name="T19" fmla="*/ 29 h 42"/>
                <a:gd name="T20" fmla="*/ 30 w 45"/>
                <a:gd name="T21" fmla="*/ 38 h 42"/>
                <a:gd name="T22" fmla="*/ 26 w 45"/>
                <a:gd name="T23" fmla="*/ 11 h 42"/>
                <a:gd name="T24" fmla="*/ 26 w 45"/>
                <a:gd name="T25" fmla="*/ 10 h 42"/>
                <a:gd name="T26" fmla="*/ 25 w 45"/>
                <a:gd name="T27" fmla="*/ 6 h 42"/>
                <a:gd name="T28" fmla="*/ 26 w 45"/>
                <a:gd name="T29" fmla="*/ 10 h 42"/>
                <a:gd name="T30" fmla="*/ 26 w 45"/>
                <a:gd name="T31" fmla="*/ 16 h 42"/>
                <a:gd name="T32" fmla="*/ 25 w 45"/>
                <a:gd name="T33" fmla="*/ 27 h 42"/>
                <a:gd name="T34" fmla="*/ 26 w 45"/>
                <a:gd name="T35" fmla="*/ 37 h 42"/>
                <a:gd name="T36" fmla="*/ 25 w 45"/>
                <a:gd name="T37" fmla="*/ 6 h 42"/>
                <a:gd name="T38" fmla="*/ 25 w 45"/>
                <a:gd name="T39" fmla="*/ 13 h 42"/>
                <a:gd name="T40" fmla="*/ 25 w 45"/>
                <a:gd name="T41" fmla="*/ 27 h 42"/>
                <a:gd name="T42" fmla="*/ 24 w 45"/>
                <a:gd name="T43" fmla="*/ 30 h 42"/>
                <a:gd name="T44" fmla="*/ 23 w 45"/>
                <a:gd name="T45" fmla="*/ 3 h 42"/>
                <a:gd name="T46" fmla="*/ 23 w 45"/>
                <a:gd name="T47" fmla="*/ 13 h 42"/>
                <a:gd name="T48" fmla="*/ 23 w 45"/>
                <a:gd name="T49" fmla="*/ 27 h 42"/>
                <a:gd name="T50" fmla="*/ 24 w 45"/>
                <a:gd name="T51" fmla="*/ 33 h 42"/>
                <a:gd name="T52" fmla="*/ 23 w 45"/>
                <a:gd name="T53" fmla="*/ 1 h 42"/>
                <a:gd name="T54" fmla="*/ 21 w 45"/>
                <a:gd name="T55" fmla="*/ 13 h 42"/>
                <a:gd name="T56" fmla="*/ 23 w 45"/>
                <a:gd name="T57" fmla="*/ 15 h 42"/>
                <a:gd name="T58" fmla="*/ 23 w 45"/>
                <a:gd name="T59" fmla="*/ 27 h 42"/>
                <a:gd name="T60" fmla="*/ 21 w 45"/>
                <a:gd name="T61" fmla="*/ 36 h 42"/>
                <a:gd name="T62" fmla="*/ 21 w 45"/>
                <a:gd name="T63" fmla="*/ 41 h 42"/>
                <a:gd name="T64" fmla="*/ 21 w 45"/>
                <a:gd name="T65" fmla="*/ 15 h 42"/>
                <a:gd name="T66" fmla="*/ 20 w 45"/>
                <a:gd name="T67" fmla="*/ 27 h 42"/>
                <a:gd name="T68" fmla="*/ 20 w 45"/>
                <a:gd name="T69" fmla="*/ 32 h 42"/>
                <a:gd name="T70" fmla="*/ 20 w 45"/>
                <a:gd name="T71" fmla="*/ 42 h 42"/>
                <a:gd name="T72" fmla="*/ 19 w 45"/>
                <a:gd name="T73" fmla="*/ 15 h 42"/>
                <a:gd name="T74" fmla="*/ 19 w 45"/>
                <a:gd name="T75" fmla="*/ 16 h 42"/>
                <a:gd name="T76" fmla="*/ 20 w 45"/>
                <a:gd name="T77" fmla="*/ 29 h 42"/>
                <a:gd name="T78" fmla="*/ 20 w 45"/>
                <a:gd name="T79" fmla="*/ 35 h 42"/>
                <a:gd name="T80" fmla="*/ 19 w 45"/>
                <a:gd name="T81" fmla="*/ 3 h 42"/>
                <a:gd name="T82" fmla="*/ 16 w 45"/>
                <a:gd name="T83" fmla="*/ 21 h 42"/>
                <a:gd name="T84" fmla="*/ 18 w 45"/>
                <a:gd name="T85" fmla="*/ 25 h 42"/>
                <a:gd name="T86" fmla="*/ 16 w 45"/>
                <a:gd name="T87" fmla="*/ 29 h 42"/>
                <a:gd name="T88" fmla="*/ 18 w 45"/>
                <a:gd name="T89" fmla="*/ 36 h 42"/>
                <a:gd name="T90" fmla="*/ 17 w 45"/>
                <a:gd name="T91" fmla="*/ 10 h 42"/>
                <a:gd name="T92" fmla="*/ 16 w 45"/>
                <a:gd name="T93" fmla="*/ 6 h 42"/>
                <a:gd name="T94" fmla="*/ 14 w 45"/>
                <a:gd name="T95" fmla="*/ 12 h 42"/>
                <a:gd name="T96" fmla="*/ 16 w 45"/>
                <a:gd name="T97" fmla="*/ 23 h 42"/>
                <a:gd name="T98" fmla="*/ 15 w 45"/>
                <a:gd name="T99" fmla="*/ 31 h 42"/>
                <a:gd name="T100" fmla="*/ 13 w 45"/>
                <a:gd name="T101" fmla="*/ 33 h 42"/>
                <a:gd name="T102" fmla="*/ 14 w 45"/>
                <a:gd name="T103" fmla="*/ 12 h 42"/>
                <a:gd name="T104" fmla="*/ 14 w 45"/>
                <a:gd name="T105" fmla="*/ 23 h 42"/>
                <a:gd name="T106" fmla="*/ 14 w 45"/>
                <a:gd name="T107" fmla="*/ 34 h 42"/>
                <a:gd name="T108" fmla="*/ 9 w 45"/>
                <a:gd name="T109" fmla="*/ 35 h 42"/>
                <a:gd name="T110" fmla="*/ 12 w 45"/>
                <a:gd name="T111" fmla="*/ 12 h 42"/>
                <a:gd name="T112" fmla="*/ 10 w 45"/>
                <a:gd name="T113" fmla="*/ 23 h 42"/>
                <a:gd name="T114" fmla="*/ 9 w 45"/>
                <a:gd name="T115" fmla="*/ 34 h 42"/>
                <a:gd name="T116" fmla="*/ 9 w 45"/>
                <a:gd name="T117" fmla="*/ 11 h 42"/>
                <a:gd name="T118" fmla="*/ 9 w 45"/>
                <a:gd name="T119" fmla="*/ 35 h 42"/>
                <a:gd name="T120" fmla="*/ 8 w 45"/>
                <a:gd name="T121" fmla="*/ 19 h 42"/>
                <a:gd name="T122" fmla="*/ 9 w 45"/>
                <a:gd name="T123" fmla="*/ 33 h 42"/>
                <a:gd name="T124" fmla="*/ 9 w 45"/>
                <a:gd name="T12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6"/>
                    <a:pt x="33" y="7"/>
                    <a:pt x="33" y="7"/>
                  </a:cubicBezTo>
                  <a:cubicBezTo>
                    <a:pt x="34" y="7"/>
                    <a:pt x="36" y="7"/>
                    <a:pt x="38" y="7"/>
                  </a:cubicBezTo>
                  <a:cubicBezTo>
                    <a:pt x="41" y="9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9"/>
                  </a:cubicBezTo>
                  <a:cubicBezTo>
                    <a:pt x="41" y="19"/>
                    <a:pt x="42" y="20"/>
                    <a:pt x="43" y="22"/>
                  </a:cubicBezTo>
                  <a:cubicBezTo>
                    <a:pt x="45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7" y="31"/>
                    <a:pt x="36" y="31"/>
                  </a:cubicBezTo>
                  <a:cubicBezTo>
                    <a:pt x="37" y="33"/>
                    <a:pt x="37" y="34"/>
                    <a:pt x="36" y="36"/>
                  </a:cubicBezTo>
                  <a:cubicBezTo>
                    <a:pt x="35" y="39"/>
                    <a:pt x="33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40"/>
                    <a:pt x="35" y="38"/>
                    <a:pt x="36" y="36"/>
                  </a:cubicBezTo>
                  <a:cubicBezTo>
                    <a:pt x="36" y="34"/>
                    <a:pt x="36" y="31"/>
                    <a:pt x="34" y="30"/>
                  </a:cubicBezTo>
                  <a:cubicBezTo>
                    <a:pt x="36" y="30"/>
                    <a:pt x="37" y="31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2" y="13"/>
                    <a:pt x="41" y="9"/>
                    <a:pt x="37" y="8"/>
                  </a:cubicBezTo>
                  <a:cubicBezTo>
                    <a:pt x="35" y="7"/>
                    <a:pt x="33" y="8"/>
                    <a:pt x="32" y="9"/>
                  </a:cubicBezTo>
                  <a:cubicBezTo>
                    <a:pt x="32" y="8"/>
                    <a:pt x="32" y="7"/>
                    <a:pt x="32" y="5"/>
                  </a:cubicBezTo>
                  <a:cubicBezTo>
                    <a:pt x="32" y="4"/>
                    <a:pt x="31" y="3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9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3" y="29"/>
                    <a:pt x="31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1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9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2" y="36"/>
                    <a:pt x="33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4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1" y="32"/>
                    <a:pt x="32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0" y="27"/>
                    <a:pt x="30" y="26"/>
                    <a:pt x="30" y="24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30"/>
                  </a:cubicBezTo>
                  <a:cubicBezTo>
                    <a:pt x="35" y="30"/>
                    <a:pt x="35" y="30"/>
                    <a:pt x="36" y="30"/>
                  </a:cubicBezTo>
                  <a:cubicBezTo>
                    <a:pt x="40" y="30"/>
                    <a:pt x="43" y="28"/>
                    <a:pt x="43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5"/>
                  </a:cubicBezTo>
                  <a:cubicBezTo>
                    <a:pt x="34" y="26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5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9" y="24"/>
                    <a:pt x="39" y="25"/>
                    <a:pt x="38" y="26"/>
                  </a:cubicBezTo>
                  <a:cubicBezTo>
                    <a:pt x="37" y="27"/>
                    <a:pt x="35" y="27"/>
                    <a:pt x="34" y="25"/>
                  </a:cubicBezTo>
                  <a:cubicBezTo>
                    <a:pt x="33" y="23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2" y="20"/>
                    <a:pt x="34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5" y="27"/>
                    <a:pt x="37" y="28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5"/>
                    <a:pt x="40" y="23"/>
                    <a:pt x="38" y="23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36" y="23"/>
                    <a:pt x="36" y="22"/>
                    <a:pt x="36" y="23"/>
                  </a:cubicBezTo>
                  <a:cubicBezTo>
                    <a:pt x="35" y="24"/>
                    <a:pt x="36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6"/>
                    <a:pt x="35" y="25"/>
                    <a:pt x="35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30"/>
                  </a:cubicBezTo>
                  <a:cubicBezTo>
                    <a:pt x="35" y="30"/>
                    <a:pt x="35" y="29"/>
                    <a:pt x="34" y="29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8"/>
                  </a:moveTo>
                  <a:cubicBezTo>
                    <a:pt x="31" y="19"/>
                    <a:pt x="33" y="20"/>
                    <a:pt x="35" y="20"/>
                  </a:cubicBezTo>
                  <a:cubicBezTo>
                    <a:pt x="35" y="20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6"/>
                    <a:pt x="42" y="11"/>
                    <a:pt x="39" y="9"/>
                  </a:cubicBezTo>
                  <a:cubicBezTo>
                    <a:pt x="37" y="7"/>
                    <a:pt x="34" y="7"/>
                    <a:pt x="32" y="10"/>
                  </a:cubicBezTo>
                  <a:cubicBezTo>
                    <a:pt x="30" y="12"/>
                    <a:pt x="31" y="15"/>
                    <a:pt x="33" y="15"/>
                  </a:cubicBezTo>
                  <a:cubicBezTo>
                    <a:pt x="34" y="16"/>
                    <a:pt x="36" y="16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4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6"/>
                    <a:pt x="30" y="13"/>
                    <a:pt x="31" y="11"/>
                  </a:cubicBezTo>
                  <a:cubicBezTo>
                    <a:pt x="31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2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6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2"/>
                    <a:pt x="36" y="11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2" y="14"/>
                    <a:pt x="31" y="12"/>
                    <a:pt x="32" y="10"/>
                  </a:cubicBezTo>
                  <a:cubicBezTo>
                    <a:pt x="34" y="8"/>
                    <a:pt x="37" y="8"/>
                    <a:pt x="38" y="10"/>
                  </a:cubicBezTo>
                  <a:cubicBezTo>
                    <a:pt x="41" y="12"/>
                    <a:pt x="41" y="15"/>
                    <a:pt x="38" y="17"/>
                  </a:cubicBezTo>
                  <a:cubicBezTo>
                    <a:pt x="38" y="18"/>
                    <a:pt x="37" y="18"/>
                    <a:pt x="37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1" y="11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6"/>
                    <a:pt x="31" y="7"/>
                  </a:cubicBezTo>
                  <a:cubicBezTo>
                    <a:pt x="31" y="8"/>
                    <a:pt x="31" y="9"/>
                    <a:pt x="31" y="9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8" y="40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9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4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9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9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9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1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4"/>
                    <a:pt x="27" y="26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7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9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9" y="30"/>
                    <a:pt x="28" y="31"/>
                    <a:pt x="27" y="32"/>
                  </a:cubicBezTo>
                  <a:cubicBezTo>
                    <a:pt x="27" y="34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9"/>
                  </a:cubicBezTo>
                  <a:close/>
                  <a:moveTo>
                    <a:pt x="30" y="30"/>
                  </a:moveTo>
                  <a:cubicBezTo>
                    <a:pt x="29" y="30"/>
                    <a:pt x="28" y="31"/>
                    <a:pt x="28" y="32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9" y="35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8" y="24"/>
                    <a:pt x="29" y="22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4"/>
                    <a:pt x="27" y="25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9" y="24"/>
                    <a:pt x="29" y="20"/>
                    <a:pt x="28" y="18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8" y="9"/>
                    <a:pt x="29" y="7"/>
                    <a:pt x="28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6" y="10"/>
                    <a:pt x="26" y="9"/>
                    <a:pt x="26" y="9"/>
                  </a:cubicBezTo>
                  <a:cubicBezTo>
                    <a:pt x="27" y="9"/>
                    <a:pt x="28" y="8"/>
                    <a:pt x="28" y="7"/>
                  </a:cubicBezTo>
                  <a:cubicBezTo>
                    <a:pt x="28" y="6"/>
                    <a:pt x="27" y="5"/>
                    <a:pt x="27" y="6"/>
                  </a:cubicBezTo>
                  <a:cubicBezTo>
                    <a:pt x="27" y="6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6" y="9"/>
                  </a:cubicBezTo>
                  <a:lnTo>
                    <a:pt x="26" y="10"/>
                  </a:ln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39"/>
                  </a:moveTo>
                  <a:cubicBezTo>
                    <a:pt x="26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5" y="31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8"/>
                    <a:pt x="26" y="2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5" y="36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38"/>
                  </a:moveTo>
                  <a:cubicBezTo>
                    <a:pt x="25" y="38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0"/>
                  </a:moveTo>
                  <a:cubicBezTo>
                    <a:pt x="25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2"/>
                    <a:pt x="25" y="32"/>
                  </a:cubicBezTo>
                  <a:lnTo>
                    <a:pt x="25" y="30"/>
                  </a:lnTo>
                  <a:close/>
                  <a:moveTo>
                    <a:pt x="23" y="1"/>
                  </a:moveTo>
                  <a:cubicBezTo>
                    <a:pt x="23" y="1"/>
                    <a:pt x="23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4" y="39"/>
                  </a:moveTo>
                  <a:cubicBezTo>
                    <a:pt x="24" y="40"/>
                    <a:pt x="23" y="40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4" y="1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10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4" y="30"/>
                    <a:pt x="24" y="29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3" y="39"/>
                  </a:moveTo>
                  <a:cubicBezTo>
                    <a:pt x="24" y="38"/>
                    <a:pt x="24" y="37"/>
                    <a:pt x="24" y="35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7"/>
                    <a:pt x="23" y="38"/>
                    <a:pt x="23" y="38"/>
                  </a:cubicBezTo>
                  <a:lnTo>
                    <a:pt x="23" y="39"/>
                  </a:lnTo>
                  <a:close/>
                  <a:moveTo>
                    <a:pt x="21" y="3"/>
                  </a:moveTo>
                  <a:cubicBezTo>
                    <a:pt x="21" y="2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3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2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3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9"/>
                    <a:pt x="22" y="9"/>
                    <a:pt x="23" y="9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2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2" y="29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3" y="32"/>
                  </a:cubicBezTo>
                  <a:close/>
                  <a:moveTo>
                    <a:pt x="23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2" y="33"/>
                    <a:pt x="23" y="34"/>
                  </a:cubicBezTo>
                  <a:cubicBezTo>
                    <a:pt x="23" y="33"/>
                    <a:pt x="23" y="33"/>
                    <a:pt x="23" y="33"/>
                  </a:cubicBezTo>
                  <a:close/>
                  <a:moveTo>
                    <a:pt x="23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2" y="40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10"/>
                    <a:pt x="21" y="11"/>
                    <a:pt x="21" y="11"/>
                  </a:cubicBezTo>
                  <a:close/>
                  <a:moveTo>
                    <a:pt x="20" y="4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7"/>
                  </a:moveTo>
                  <a:cubicBezTo>
                    <a:pt x="21" y="6"/>
                    <a:pt x="21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7"/>
                    <a:pt x="20" y="37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1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4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  <a:moveTo>
                    <a:pt x="19" y="3"/>
                  </a:moveTo>
                  <a:cubicBezTo>
                    <a:pt x="19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42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7"/>
                    <a:pt x="20" y="36"/>
                  </a:cubicBezTo>
                  <a:cubicBezTo>
                    <a:pt x="20" y="36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6" y="2"/>
                  </a:moveTo>
                  <a:cubicBezTo>
                    <a:pt x="17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8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9" y="42"/>
                  </a:moveTo>
                  <a:cubicBezTo>
                    <a:pt x="18" y="42"/>
                    <a:pt x="17" y="42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9" y="4"/>
                  </a:moveTo>
                  <a:cubicBezTo>
                    <a:pt x="18" y="3"/>
                    <a:pt x="17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6"/>
                    <a:pt x="17" y="17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8"/>
                    <a:pt x="16" y="21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6" y="20"/>
                    <a:pt x="17" y="18"/>
                    <a:pt x="18" y="16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7" y="21"/>
                    <a:pt x="17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7" y="25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8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8" y="28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9"/>
                    <a:pt x="17" y="29"/>
                    <a:pt x="16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7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6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8" y="40"/>
                    <a:pt x="17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6" y="13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8" y="10"/>
                  </a:cubicBezTo>
                  <a:cubicBezTo>
                    <a:pt x="18" y="8"/>
                    <a:pt x="17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6"/>
                    <a:pt x="19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7" y="12"/>
                    <a:pt x="16" y="13"/>
                  </a:cubicBezTo>
                  <a:close/>
                  <a:moveTo>
                    <a:pt x="16" y="11"/>
                  </a:moveTo>
                  <a:cubicBezTo>
                    <a:pt x="17" y="11"/>
                    <a:pt x="17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9"/>
                    <a:pt x="17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lnTo>
                    <a:pt x="16" y="11"/>
                  </a:lnTo>
                  <a:close/>
                  <a:moveTo>
                    <a:pt x="14" y="2"/>
                  </a:move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6" y="11"/>
                    <a:pt x="16" y="10"/>
                  </a:cubicBezTo>
                  <a:close/>
                  <a:moveTo>
                    <a:pt x="16" y="12"/>
                  </a:moveTo>
                  <a:cubicBezTo>
                    <a:pt x="16" y="12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6"/>
                    <a:pt x="15" y="15"/>
                    <a:pt x="14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5" y="21"/>
                    <a:pt x="15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lose/>
                  <a:moveTo>
                    <a:pt x="16" y="25"/>
                  </a:moveTo>
                  <a:cubicBezTo>
                    <a:pt x="16" y="24"/>
                    <a:pt x="15" y="24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8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5" y="30"/>
                    <a:pt x="15" y="30"/>
                  </a:cubicBezTo>
                  <a:cubicBezTo>
                    <a:pt x="15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29"/>
                    <a:pt x="16" y="29"/>
                    <a:pt x="16" y="28"/>
                  </a:cubicBezTo>
                  <a:close/>
                  <a:moveTo>
                    <a:pt x="16" y="29"/>
                  </a:moveTo>
                  <a:cubicBezTo>
                    <a:pt x="16" y="30"/>
                    <a:pt x="15" y="30"/>
                    <a:pt x="15" y="30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4"/>
                    <a:pt x="16" y="34"/>
                  </a:cubicBezTo>
                  <a:close/>
                  <a:moveTo>
                    <a:pt x="16" y="39"/>
                  </a:moveTo>
                  <a:cubicBezTo>
                    <a:pt x="15" y="39"/>
                    <a:pt x="15" y="38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lnTo>
                    <a:pt x="16" y="39"/>
                  </a:lnTo>
                  <a:close/>
                  <a:moveTo>
                    <a:pt x="12" y="2"/>
                  </a:move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14" y="40"/>
                  </a:moveTo>
                  <a:cubicBezTo>
                    <a:pt x="13" y="39"/>
                    <a:pt x="13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5"/>
                    <a:pt x="13" y="37"/>
                  </a:cubicBezTo>
                  <a:cubicBezTo>
                    <a:pt x="13" y="37"/>
                    <a:pt x="14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4" y="3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3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7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2"/>
                    <a:pt x="14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2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3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4" y="22"/>
                    <a:pt x="14" y="22"/>
                  </a:cubicBezTo>
                  <a:close/>
                  <a:moveTo>
                    <a:pt x="14" y="23"/>
                  </a:moveTo>
                  <a:cubicBezTo>
                    <a:pt x="14" y="23"/>
                    <a:pt x="13" y="23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4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6"/>
                    <a:pt x="13" y="3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5"/>
                    <a:pt x="14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3"/>
                  </a:moveTo>
                  <a:cubicBezTo>
                    <a:pt x="13" y="33"/>
                    <a:pt x="13" y="32"/>
                    <a:pt x="13" y="32"/>
                  </a:cubicBezTo>
                  <a:cubicBezTo>
                    <a:pt x="14" y="30"/>
                    <a:pt x="14" y="28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3" y="32"/>
                    <a:pt x="13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9"/>
                    <a:pt x="12" y="19"/>
                  </a:cubicBezTo>
                  <a:close/>
                  <a:moveTo>
                    <a:pt x="9" y="5"/>
                  </a:moveTo>
                  <a:cubicBezTo>
                    <a:pt x="10" y="3"/>
                    <a:pt x="11" y="3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2" y="37"/>
                  </a:move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7"/>
                    <a:pt x="12" y="37"/>
                    <a:pt x="12" y="37"/>
                  </a:cubicBezTo>
                  <a:close/>
                  <a:moveTo>
                    <a:pt x="12" y="3"/>
                  </a:moveTo>
                  <a:cubicBezTo>
                    <a:pt x="12" y="3"/>
                    <a:pt x="11" y="4"/>
                    <a:pt x="11" y="4"/>
                  </a:cubicBezTo>
                  <a:cubicBezTo>
                    <a:pt x="9" y="7"/>
                    <a:pt x="9" y="10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0"/>
                    <a:pt x="10" y="7"/>
                    <a:pt x="11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2" y="13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18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1"/>
                    <a:pt x="13" y="18"/>
                    <a:pt x="11" y="16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lose/>
                  <a:moveTo>
                    <a:pt x="12" y="22"/>
                  </a:move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lose/>
                  <a:moveTo>
                    <a:pt x="12" y="25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0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6"/>
                    <a:pt x="12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32"/>
                  </a:moveTo>
                  <a:cubicBezTo>
                    <a:pt x="12" y="33"/>
                    <a:pt x="11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9" y="31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29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2" y="28"/>
                    <a:pt x="12" y="29"/>
                  </a:cubicBezTo>
                  <a:cubicBezTo>
                    <a:pt x="12" y="30"/>
                    <a:pt x="12" y="29"/>
                    <a:pt x="12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0" y="31"/>
                    <a:pt x="10" y="31"/>
                    <a:pt x="9" y="31"/>
                  </a:cubicBezTo>
                  <a:close/>
                  <a:moveTo>
                    <a:pt x="9" y="22"/>
                  </a:moveTo>
                  <a:cubicBezTo>
                    <a:pt x="11" y="21"/>
                    <a:pt x="12" y="19"/>
                    <a:pt x="11" y="17"/>
                  </a:cubicBezTo>
                  <a:cubicBezTo>
                    <a:pt x="11" y="16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9"/>
                    <a:pt x="10" y="20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11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0" y="12"/>
                    <a:pt x="10" y="11"/>
                    <a:pt x="9" y="11"/>
                  </a:cubicBezTo>
                  <a:close/>
                  <a:moveTo>
                    <a:pt x="6" y="23"/>
                  </a:moveTo>
                  <a:cubicBezTo>
                    <a:pt x="4" y="23"/>
                    <a:pt x="3" y="22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20"/>
                  </a:cubicBezTo>
                  <a:cubicBezTo>
                    <a:pt x="4" y="22"/>
                    <a:pt x="6" y="23"/>
                    <a:pt x="8" y="23"/>
                  </a:cubicBezTo>
                  <a:cubicBezTo>
                    <a:pt x="7" y="23"/>
                    <a:pt x="6" y="24"/>
                    <a:pt x="5" y="25"/>
                  </a:cubicBezTo>
                  <a:cubicBezTo>
                    <a:pt x="3" y="29"/>
                    <a:pt x="4" y="33"/>
                    <a:pt x="8" y="34"/>
                  </a:cubicBezTo>
                  <a:cubicBezTo>
                    <a:pt x="8" y="34"/>
                    <a:pt x="9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4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lose/>
                  <a:moveTo>
                    <a:pt x="9" y="12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5" y="11"/>
                    <a:pt x="2" y="14"/>
                    <a:pt x="3" y="18"/>
                  </a:cubicBezTo>
                  <a:cubicBezTo>
                    <a:pt x="3" y="20"/>
                    <a:pt x="5" y="23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1"/>
                    <a:pt x="8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4"/>
                  </a:moveTo>
                  <a:cubicBezTo>
                    <a:pt x="8" y="14"/>
                    <a:pt x="7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7" y="16"/>
                    <a:pt x="8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7" y="23"/>
                    <a:pt x="6" y="24"/>
                  </a:cubicBezTo>
                  <a:cubicBezTo>
                    <a:pt x="4" y="26"/>
                    <a:pt x="3" y="30"/>
                    <a:pt x="6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3"/>
                    <a:pt x="7" y="33"/>
                    <a:pt x="7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4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25"/>
                  </a:moveTo>
                  <a:cubicBezTo>
                    <a:pt x="8" y="26"/>
                    <a:pt x="7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lose/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8" y="29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-52154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221720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825B7ABD-1319-455A-9FB4-C723115E272C}"/>
              </a:ext>
            </a:extLst>
          </p:cNvPr>
          <p:cNvSpPr/>
          <p:nvPr/>
        </p:nvSpPr>
        <p:spPr>
          <a:xfrm>
            <a:off x="2519732" y="4005975"/>
            <a:ext cx="110799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7200" dirty="0">
                <a:effectLst>
                  <a:outerShdw blurRad="50800" dist="38100" dir="10800000" algn="r" rotWithShape="0">
                    <a:srgbClr val="002060">
                      <a:alpha val="40000"/>
                    </a:srgbClr>
                  </a:outerShdw>
                </a:effectLst>
                <a:latin typeface="华文隶书" panose="02010800040101010101" pitchFamily="2" charset="-122"/>
                <a:ea typeface="华文隶书" panose="02010800040101010101" pitchFamily="2" charset="-122"/>
              </a:rPr>
              <a:t>感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2BB40D8D-5D5D-40BF-9C1E-F80D91B71FA4}"/>
              </a:ext>
            </a:extLst>
          </p:cNvPr>
          <p:cNvSpPr/>
          <p:nvPr/>
        </p:nvSpPr>
        <p:spPr>
          <a:xfrm>
            <a:off x="3794904" y="3801781"/>
            <a:ext cx="141425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7200" dirty="0">
                <a:effectLst>
                  <a:outerShdw blurRad="50800" dist="38100" dir="10800000" algn="r" rotWithShape="0">
                    <a:srgbClr val="002060">
                      <a:alpha val="40000"/>
                    </a:srgbClr>
                  </a:outerShdw>
                </a:effectLst>
                <a:latin typeface="华文隶书" panose="02010800040101010101" pitchFamily="2" charset="-122"/>
                <a:ea typeface="华文隶书" panose="02010800040101010101" pitchFamily="2" charset="-122"/>
              </a:rPr>
              <a:t>谢</a:t>
            </a:r>
            <a:endParaRPr lang="en-US" altLang="zh-CN" sz="7200" dirty="0">
              <a:effectLst>
                <a:outerShdw blurRad="50800" dist="38100" dir="10800000" algn="r" rotWithShape="0">
                  <a:srgbClr val="002060">
                    <a:alpha val="40000"/>
                  </a:srgbClr>
                </a:outerShdw>
              </a:effectLst>
              <a:latin typeface="华文隶书" panose="02010800040101010101" pitchFamily="2" charset="-122"/>
              <a:ea typeface="华文隶书" panose="02010800040101010101" pitchFamily="2" charset="-122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A04D742A-F05C-4946-87C6-6A07D81843B0}"/>
              </a:ext>
            </a:extLst>
          </p:cNvPr>
          <p:cNvSpPr/>
          <p:nvPr/>
        </p:nvSpPr>
        <p:spPr>
          <a:xfrm>
            <a:off x="4820828" y="3287956"/>
            <a:ext cx="110799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9600" dirty="0">
                <a:effectLst>
                  <a:outerShdw blurRad="50800" dist="38100" dir="10800000" algn="r" rotWithShape="0">
                    <a:srgbClr val="002060">
                      <a:alpha val="40000"/>
                    </a:srgbClr>
                  </a:outerShdw>
                </a:effectLst>
                <a:latin typeface="华文隶书" panose="02010800040101010101" pitchFamily="2" charset="-122"/>
                <a:ea typeface="华文隶书" panose="02010800040101010101" pitchFamily="2" charset="-122"/>
              </a:rPr>
              <a:t>您</a:t>
            </a:r>
          </a:p>
        </p:txBody>
      </p: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295B79A2-B72B-404D-9FFA-E502E81A7047}"/>
              </a:ext>
            </a:extLst>
          </p:cNvPr>
          <p:cNvCxnSpPr>
            <a:cxnSpLocks/>
          </p:cNvCxnSpPr>
          <p:nvPr/>
        </p:nvCxnSpPr>
        <p:spPr>
          <a:xfrm flipH="1">
            <a:off x="3119120" y="5117525"/>
            <a:ext cx="5933440" cy="0"/>
          </a:xfrm>
          <a:prstGeom prst="line">
            <a:avLst/>
          </a:prstGeom>
          <a:ln w="25400">
            <a:solidFill>
              <a:srgbClr val="7C0F0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矩形 32">
            <a:extLst>
              <a:ext uri="{FF2B5EF4-FFF2-40B4-BE49-F238E27FC236}">
                <a16:creationId xmlns:a16="http://schemas.microsoft.com/office/drawing/2014/main" id="{C27CABD1-C489-4025-956F-87F26F971879}"/>
              </a:ext>
            </a:extLst>
          </p:cNvPr>
          <p:cNvSpPr/>
          <p:nvPr/>
        </p:nvSpPr>
        <p:spPr>
          <a:xfrm>
            <a:off x="6096000" y="3287956"/>
            <a:ext cx="110799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9600" dirty="0">
                <a:effectLst>
                  <a:outerShdw blurRad="50800" dist="38100" dir="10800000" algn="r" rotWithShape="0">
                    <a:srgbClr val="002060">
                      <a:alpha val="40000"/>
                    </a:srgbClr>
                  </a:outerShdw>
                </a:effectLst>
                <a:latin typeface="华文隶书" panose="02010800040101010101" pitchFamily="2" charset="-122"/>
                <a:ea typeface="华文隶书" panose="02010800040101010101" pitchFamily="2" charset="-122"/>
              </a:rPr>
              <a:t>的</a:t>
            </a:r>
          </a:p>
        </p:txBody>
      </p:sp>
      <p:sp>
        <p:nvSpPr>
          <p:cNvPr id="34" name="矩形 33">
            <a:extLst>
              <a:ext uri="{FF2B5EF4-FFF2-40B4-BE49-F238E27FC236}">
                <a16:creationId xmlns:a16="http://schemas.microsoft.com/office/drawing/2014/main" id="{AD68E3A4-E263-44E1-B393-D2F946D79902}"/>
              </a:ext>
            </a:extLst>
          </p:cNvPr>
          <p:cNvSpPr/>
          <p:nvPr/>
        </p:nvSpPr>
        <p:spPr>
          <a:xfrm>
            <a:off x="7340757" y="3872802"/>
            <a:ext cx="110799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7200" dirty="0">
                <a:effectLst>
                  <a:outerShdw blurRad="50800" dist="38100" dir="10800000" algn="r" rotWithShape="0">
                    <a:srgbClr val="002060">
                      <a:alpha val="40000"/>
                    </a:srgbClr>
                  </a:outerShdw>
                </a:effectLst>
                <a:latin typeface="华文隶书" panose="02010800040101010101" pitchFamily="2" charset="-122"/>
                <a:ea typeface="华文隶书" panose="02010800040101010101" pitchFamily="2" charset="-122"/>
              </a:rPr>
              <a:t>聆</a:t>
            </a:r>
          </a:p>
        </p:txBody>
      </p:sp>
      <p:sp>
        <p:nvSpPr>
          <p:cNvPr id="35" name="矩形 34">
            <a:extLst>
              <a:ext uri="{FF2B5EF4-FFF2-40B4-BE49-F238E27FC236}">
                <a16:creationId xmlns:a16="http://schemas.microsoft.com/office/drawing/2014/main" id="{97EF25B7-E33C-456B-A828-A284CAC9C46F}"/>
              </a:ext>
            </a:extLst>
          </p:cNvPr>
          <p:cNvSpPr/>
          <p:nvPr/>
        </p:nvSpPr>
        <p:spPr>
          <a:xfrm>
            <a:off x="8615929" y="4076996"/>
            <a:ext cx="114950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7200" dirty="0">
                <a:effectLst>
                  <a:outerShdw blurRad="50800" dist="38100" dir="10800000" algn="r" rotWithShape="0">
                    <a:srgbClr val="002060">
                      <a:alpha val="40000"/>
                    </a:srgbClr>
                  </a:outerShdw>
                </a:effectLst>
                <a:latin typeface="华文隶书" panose="02010800040101010101" pitchFamily="2" charset="-122"/>
                <a:ea typeface="华文隶书" panose="02010800040101010101" pitchFamily="2" charset="-122"/>
              </a:rPr>
              <a:t>听</a:t>
            </a:r>
          </a:p>
        </p:txBody>
      </p:sp>
    </p:spTree>
    <p:extLst>
      <p:ext uri="{BB962C8B-B14F-4D97-AF65-F5344CB8AC3E}">
        <p14:creationId xmlns:p14="http://schemas.microsoft.com/office/powerpoint/2010/main" val="220857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5" name="Freeform 1797">
            <a:extLst>
              <a:ext uri="{FF2B5EF4-FFF2-40B4-BE49-F238E27FC236}">
                <a16:creationId xmlns:a16="http://schemas.microsoft.com/office/drawing/2014/main" id="{B592D048-9763-440D-B96F-111DC3C96BAA}"/>
              </a:ext>
            </a:extLst>
          </p:cNvPr>
          <p:cNvSpPr>
            <a:spLocks noEditPoints="1"/>
          </p:cNvSpPr>
          <p:nvPr/>
        </p:nvSpPr>
        <p:spPr bwMode="auto">
          <a:xfrm>
            <a:off x="-955040" y="2692400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CDAE6D"/>
              </a:solidFill>
            </a:endParaRPr>
          </a:p>
        </p:txBody>
      </p:sp>
      <p:grpSp>
        <p:nvGrpSpPr>
          <p:cNvPr id="1807" name="Group 1803">
            <a:extLst>
              <a:ext uri="{FF2B5EF4-FFF2-40B4-BE49-F238E27FC236}">
                <a16:creationId xmlns:a16="http://schemas.microsoft.com/office/drawing/2014/main" id="{F4236A88-E313-48F1-A434-A117CD1F3CF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-3255300" y="822960"/>
            <a:ext cx="5840040" cy="5212080"/>
            <a:chOff x="-36" y="0"/>
            <a:chExt cx="651" cy="581"/>
          </a:xfrm>
          <a:solidFill>
            <a:srgbClr val="7C0F0D"/>
          </a:solidFill>
        </p:grpSpPr>
        <p:sp>
          <p:nvSpPr>
            <p:cNvPr id="1809" name="Freeform 1804">
              <a:extLst>
                <a:ext uri="{FF2B5EF4-FFF2-40B4-BE49-F238E27FC236}">
                  <a16:creationId xmlns:a16="http://schemas.microsoft.com/office/drawing/2014/main" id="{738B7BCA-7998-4A3C-A522-67EEF49A6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" y="78"/>
              <a:ext cx="425" cy="425"/>
            </a:xfrm>
            <a:custGeom>
              <a:avLst/>
              <a:gdLst>
                <a:gd name="T0" fmla="*/ 331 w 365"/>
                <a:gd name="T1" fmla="*/ 121 h 366"/>
                <a:gd name="T2" fmla="*/ 292 w 365"/>
                <a:gd name="T3" fmla="*/ 159 h 366"/>
                <a:gd name="T4" fmla="*/ 299 w 365"/>
                <a:gd name="T5" fmla="*/ 146 h 366"/>
                <a:gd name="T6" fmla="*/ 295 w 365"/>
                <a:gd name="T7" fmla="*/ 70 h 366"/>
                <a:gd name="T8" fmla="*/ 304 w 365"/>
                <a:gd name="T9" fmla="*/ 212 h 366"/>
                <a:gd name="T10" fmla="*/ 288 w 365"/>
                <a:gd name="T11" fmla="*/ 239 h 366"/>
                <a:gd name="T12" fmla="*/ 292 w 365"/>
                <a:gd name="T13" fmla="*/ 239 h 366"/>
                <a:gd name="T14" fmla="*/ 286 w 365"/>
                <a:gd name="T15" fmla="*/ 284 h 366"/>
                <a:gd name="T16" fmla="*/ 298 w 365"/>
                <a:gd name="T17" fmla="*/ 135 h 366"/>
                <a:gd name="T18" fmla="*/ 274 w 365"/>
                <a:gd name="T19" fmla="*/ 83 h 366"/>
                <a:gd name="T20" fmla="*/ 286 w 365"/>
                <a:gd name="T21" fmla="*/ 180 h 366"/>
                <a:gd name="T22" fmla="*/ 286 w 365"/>
                <a:gd name="T23" fmla="*/ 232 h 366"/>
                <a:gd name="T24" fmla="*/ 286 w 365"/>
                <a:gd name="T25" fmla="*/ 240 h 366"/>
                <a:gd name="T26" fmla="*/ 274 w 365"/>
                <a:gd name="T27" fmla="*/ 64 h 366"/>
                <a:gd name="T28" fmla="*/ 274 w 365"/>
                <a:gd name="T29" fmla="*/ 156 h 366"/>
                <a:gd name="T30" fmla="*/ 274 w 365"/>
                <a:gd name="T31" fmla="*/ 239 h 366"/>
                <a:gd name="T32" fmla="*/ 271 w 365"/>
                <a:gd name="T33" fmla="*/ 247 h 366"/>
                <a:gd name="T34" fmla="*/ 245 w 365"/>
                <a:gd name="T35" fmla="*/ 88 h 366"/>
                <a:gd name="T36" fmla="*/ 239 w 365"/>
                <a:gd name="T37" fmla="*/ 82 h 366"/>
                <a:gd name="T38" fmla="*/ 239 w 365"/>
                <a:gd name="T39" fmla="*/ 76 h 366"/>
                <a:gd name="T40" fmla="*/ 236 w 365"/>
                <a:gd name="T41" fmla="*/ 54 h 366"/>
                <a:gd name="T42" fmla="*/ 222 w 365"/>
                <a:gd name="T43" fmla="*/ 99 h 366"/>
                <a:gd name="T44" fmla="*/ 253 w 365"/>
                <a:gd name="T45" fmla="*/ 249 h 366"/>
                <a:gd name="T46" fmla="*/ 271 w 365"/>
                <a:gd name="T47" fmla="*/ 300 h 366"/>
                <a:gd name="T48" fmla="*/ 239 w 365"/>
                <a:gd name="T49" fmla="*/ 291 h 366"/>
                <a:gd name="T50" fmla="*/ 239 w 365"/>
                <a:gd name="T51" fmla="*/ 286 h 366"/>
                <a:gd name="T52" fmla="*/ 231 w 365"/>
                <a:gd name="T53" fmla="*/ 299 h 366"/>
                <a:gd name="T54" fmla="*/ 216 w 365"/>
                <a:gd name="T55" fmla="*/ 69 h 366"/>
                <a:gd name="T56" fmla="*/ 207 w 365"/>
                <a:gd name="T57" fmla="*/ 78 h 366"/>
                <a:gd name="T58" fmla="*/ 182 w 365"/>
                <a:gd name="T59" fmla="*/ 87 h 366"/>
                <a:gd name="T60" fmla="*/ 220 w 365"/>
                <a:gd name="T61" fmla="*/ 274 h 366"/>
                <a:gd name="T62" fmla="*/ 211 w 365"/>
                <a:gd name="T63" fmla="*/ 292 h 366"/>
                <a:gd name="T64" fmla="*/ 182 w 365"/>
                <a:gd name="T65" fmla="*/ 330 h 366"/>
                <a:gd name="T66" fmla="*/ 159 w 365"/>
                <a:gd name="T67" fmla="*/ 70 h 366"/>
                <a:gd name="T68" fmla="*/ 146 w 365"/>
                <a:gd name="T69" fmla="*/ 67 h 366"/>
                <a:gd name="T70" fmla="*/ 182 w 365"/>
                <a:gd name="T71" fmla="*/ 36 h 366"/>
                <a:gd name="T72" fmla="*/ 159 w 365"/>
                <a:gd name="T73" fmla="*/ 286 h 366"/>
                <a:gd name="T74" fmla="*/ 159 w 365"/>
                <a:gd name="T75" fmla="*/ 295 h 366"/>
                <a:gd name="T76" fmla="*/ 146 w 365"/>
                <a:gd name="T77" fmla="*/ 299 h 366"/>
                <a:gd name="T78" fmla="*/ 145 w 365"/>
                <a:gd name="T79" fmla="*/ 91 h 366"/>
                <a:gd name="T80" fmla="*/ 116 w 365"/>
                <a:gd name="T81" fmla="*/ 77 h 366"/>
                <a:gd name="T82" fmla="*/ 112 w 365"/>
                <a:gd name="T83" fmla="*/ 117 h 366"/>
                <a:gd name="T84" fmla="*/ 112 w 365"/>
                <a:gd name="T85" fmla="*/ 249 h 366"/>
                <a:gd name="T86" fmla="*/ 126 w 365"/>
                <a:gd name="T87" fmla="*/ 275 h 366"/>
                <a:gd name="T88" fmla="*/ 94 w 365"/>
                <a:gd name="T89" fmla="*/ 84 h 366"/>
                <a:gd name="T90" fmla="*/ 91 w 365"/>
                <a:gd name="T91" fmla="*/ 209 h 366"/>
                <a:gd name="T92" fmla="*/ 91 w 365"/>
                <a:gd name="T93" fmla="*/ 239 h 366"/>
                <a:gd name="T94" fmla="*/ 92 w 365"/>
                <a:gd name="T95" fmla="*/ 134 h 366"/>
                <a:gd name="T96" fmla="*/ 91 w 365"/>
                <a:gd name="T97" fmla="*/ 126 h 366"/>
                <a:gd name="T98" fmla="*/ 91 w 365"/>
                <a:gd name="T99" fmla="*/ 209 h 366"/>
                <a:gd name="T100" fmla="*/ 79 w 365"/>
                <a:gd name="T101" fmla="*/ 232 h 366"/>
                <a:gd name="T102" fmla="*/ 83 w 365"/>
                <a:gd name="T103" fmla="*/ 240 h 366"/>
                <a:gd name="T104" fmla="*/ 79 w 365"/>
                <a:gd name="T105" fmla="*/ 79 h 366"/>
                <a:gd name="T106" fmla="*/ 64 w 365"/>
                <a:gd name="T107" fmla="*/ 145 h 366"/>
                <a:gd name="T108" fmla="*/ 69 w 365"/>
                <a:gd name="T109" fmla="*/ 150 h 366"/>
                <a:gd name="T110" fmla="*/ 53 w 365"/>
                <a:gd name="T111" fmla="*/ 166 h 366"/>
                <a:gd name="T112" fmla="*/ 79 w 365"/>
                <a:gd name="T113" fmla="*/ 180 h 366"/>
                <a:gd name="T114" fmla="*/ 78 w 365"/>
                <a:gd name="T115" fmla="*/ 239 h 366"/>
                <a:gd name="T116" fmla="*/ 72 w 365"/>
                <a:gd name="T117" fmla="*/ 239 h 366"/>
                <a:gd name="T118" fmla="*/ 79 w 365"/>
                <a:gd name="T119" fmla="*/ 306 h 366"/>
                <a:gd name="T120" fmla="*/ 53 w 365"/>
                <a:gd name="T121" fmla="*/ 14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" h="366">
                  <a:moveTo>
                    <a:pt x="312" y="248"/>
                  </a:moveTo>
                  <a:cubicBezTo>
                    <a:pt x="312" y="220"/>
                    <a:pt x="312" y="220"/>
                    <a:pt x="312" y="220"/>
                  </a:cubicBezTo>
                  <a:cubicBezTo>
                    <a:pt x="322" y="229"/>
                    <a:pt x="330" y="240"/>
                    <a:pt x="331" y="244"/>
                  </a:cubicBezTo>
                  <a:cubicBezTo>
                    <a:pt x="328" y="246"/>
                    <a:pt x="321" y="248"/>
                    <a:pt x="312" y="248"/>
                  </a:cubicBezTo>
                  <a:close/>
                  <a:moveTo>
                    <a:pt x="312" y="209"/>
                  </a:moveTo>
                  <a:cubicBezTo>
                    <a:pt x="312" y="200"/>
                    <a:pt x="312" y="200"/>
                    <a:pt x="312" y="200"/>
                  </a:cubicBezTo>
                  <a:cubicBezTo>
                    <a:pt x="326" y="194"/>
                    <a:pt x="339" y="187"/>
                    <a:pt x="342" y="183"/>
                  </a:cubicBezTo>
                  <a:cubicBezTo>
                    <a:pt x="339" y="179"/>
                    <a:pt x="326" y="172"/>
                    <a:pt x="312" y="166"/>
                  </a:cubicBezTo>
                  <a:cubicBezTo>
                    <a:pt x="312" y="157"/>
                    <a:pt x="312" y="157"/>
                    <a:pt x="312" y="157"/>
                  </a:cubicBezTo>
                  <a:cubicBezTo>
                    <a:pt x="332" y="163"/>
                    <a:pt x="361" y="176"/>
                    <a:pt x="365" y="183"/>
                  </a:cubicBezTo>
                  <a:cubicBezTo>
                    <a:pt x="361" y="190"/>
                    <a:pt x="332" y="203"/>
                    <a:pt x="312" y="209"/>
                  </a:cubicBezTo>
                  <a:close/>
                  <a:moveTo>
                    <a:pt x="312" y="191"/>
                  </a:moveTo>
                  <a:cubicBezTo>
                    <a:pt x="316" y="189"/>
                    <a:pt x="324" y="186"/>
                    <a:pt x="330" y="183"/>
                  </a:cubicBezTo>
                  <a:cubicBezTo>
                    <a:pt x="324" y="180"/>
                    <a:pt x="316" y="176"/>
                    <a:pt x="312" y="174"/>
                  </a:cubicBezTo>
                  <a:cubicBezTo>
                    <a:pt x="312" y="191"/>
                    <a:pt x="312" y="191"/>
                    <a:pt x="312" y="191"/>
                  </a:cubicBezTo>
                  <a:close/>
                  <a:moveTo>
                    <a:pt x="312" y="146"/>
                  </a:moveTo>
                  <a:cubicBezTo>
                    <a:pt x="312" y="117"/>
                    <a:pt x="312" y="117"/>
                    <a:pt x="312" y="117"/>
                  </a:cubicBezTo>
                  <a:cubicBezTo>
                    <a:pt x="321" y="118"/>
                    <a:pt x="328" y="119"/>
                    <a:pt x="331" y="121"/>
                  </a:cubicBezTo>
                  <a:cubicBezTo>
                    <a:pt x="330" y="126"/>
                    <a:pt x="322" y="136"/>
                    <a:pt x="312" y="146"/>
                  </a:cubicBezTo>
                  <a:close/>
                  <a:moveTo>
                    <a:pt x="312" y="117"/>
                  </a:moveTo>
                  <a:cubicBezTo>
                    <a:pt x="312" y="146"/>
                    <a:pt x="312" y="146"/>
                    <a:pt x="312" y="146"/>
                  </a:cubicBezTo>
                  <a:cubicBezTo>
                    <a:pt x="309" y="149"/>
                    <a:pt x="307" y="151"/>
                    <a:pt x="304" y="154"/>
                  </a:cubicBezTo>
                  <a:cubicBezTo>
                    <a:pt x="304" y="154"/>
                    <a:pt x="305" y="154"/>
                    <a:pt x="305" y="155"/>
                  </a:cubicBezTo>
                  <a:cubicBezTo>
                    <a:pt x="307" y="155"/>
                    <a:pt x="309" y="156"/>
                    <a:pt x="312" y="15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07" y="164"/>
                    <a:pt x="301" y="162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4" y="160"/>
                    <a:pt x="294" y="160"/>
                    <a:pt x="293" y="159"/>
                  </a:cubicBezTo>
                  <a:cubicBezTo>
                    <a:pt x="293" y="159"/>
                    <a:pt x="293" y="159"/>
                    <a:pt x="293" y="159"/>
                  </a:cubicBezTo>
                  <a:cubicBezTo>
                    <a:pt x="293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0" y="159"/>
                    <a:pt x="289" y="158"/>
                    <a:pt x="287" y="158"/>
                  </a:cubicBezTo>
                  <a:cubicBezTo>
                    <a:pt x="290" y="156"/>
                    <a:pt x="292" y="153"/>
                    <a:pt x="294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0"/>
                    <a:pt x="295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49"/>
                    <a:pt x="297" y="148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6" y="138"/>
                    <a:pt x="310" y="132"/>
                    <a:pt x="311" y="130"/>
                  </a:cubicBezTo>
                  <a:cubicBezTo>
                    <a:pt x="308" y="127"/>
                    <a:pt x="297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ubicBezTo>
                    <a:pt x="292" y="90"/>
                    <a:pt x="296" y="75"/>
                    <a:pt x="295" y="70"/>
                  </a:cubicBezTo>
                  <a:cubicBezTo>
                    <a:pt x="293" y="70"/>
                    <a:pt x="290" y="70"/>
                    <a:pt x="286" y="71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97" y="55"/>
                    <a:pt x="307" y="53"/>
                    <a:pt x="312" y="54"/>
                  </a:cubicBezTo>
                  <a:cubicBezTo>
                    <a:pt x="314" y="62"/>
                    <a:pt x="299" y="100"/>
                    <a:pt x="289" y="116"/>
                  </a:cubicBezTo>
                  <a:cubicBezTo>
                    <a:pt x="289" y="117"/>
                    <a:pt x="289" y="117"/>
                    <a:pt x="289" y="117"/>
                  </a:cubicBezTo>
                  <a:cubicBezTo>
                    <a:pt x="297" y="117"/>
                    <a:pt x="305" y="117"/>
                    <a:pt x="312" y="117"/>
                  </a:cubicBezTo>
                  <a:close/>
                  <a:moveTo>
                    <a:pt x="312" y="174"/>
                  </a:moveTo>
                  <a:cubicBezTo>
                    <a:pt x="312" y="191"/>
                    <a:pt x="312" y="191"/>
                    <a:pt x="312" y="191"/>
                  </a:cubicBezTo>
                  <a:cubicBezTo>
                    <a:pt x="311" y="192"/>
                    <a:pt x="311" y="192"/>
                    <a:pt x="310" y="192"/>
                  </a:cubicBezTo>
                  <a:cubicBezTo>
                    <a:pt x="306" y="194"/>
                    <a:pt x="303" y="195"/>
                    <a:pt x="299" y="196"/>
                  </a:cubicBezTo>
                  <a:cubicBezTo>
                    <a:pt x="299" y="191"/>
                    <a:pt x="298" y="187"/>
                    <a:pt x="294" y="183"/>
                  </a:cubicBezTo>
                  <a:cubicBezTo>
                    <a:pt x="298" y="179"/>
                    <a:pt x="299" y="174"/>
                    <a:pt x="299" y="169"/>
                  </a:cubicBezTo>
                  <a:cubicBezTo>
                    <a:pt x="303" y="171"/>
                    <a:pt x="306" y="172"/>
                    <a:pt x="310" y="174"/>
                  </a:cubicBezTo>
                  <a:cubicBezTo>
                    <a:pt x="311" y="174"/>
                    <a:pt x="311" y="174"/>
                    <a:pt x="312" y="174"/>
                  </a:cubicBezTo>
                  <a:close/>
                  <a:moveTo>
                    <a:pt x="312" y="200"/>
                  </a:moveTo>
                  <a:cubicBezTo>
                    <a:pt x="312" y="209"/>
                    <a:pt x="312" y="209"/>
                    <a:pt x="312" y="209"/>
                  </a:cubicBezTo>
                  <a:cubicBezTo>
                    <a:pt x="309" y="210"/>
                    <a:pt x="307" y="210"/>
                    <a:pt x="305" y="211"/>
                  </a:cubicBezTo>
                  <a:cubicBezTo>
                    <a:pt x="305" y="211"/>
                    <a:pt x="304" y="212"/>
                    <a:pt x="304" y="212"/>
                  </a:cubicBezTo>
                  <a:cubicBezTo>
                    <a:pt x="307" y="214"/>
                    <a:pt x="309" y="217"/>
                    <a:pt x="312" y="220"/>
                  </a:cubicBezTo>
                  <a:cubicBezTo>
                    <a:pt x="312" y="248"/>
                    <a:pt x="312" y="248"/>
                    <a:pt x="312" y="248"/>
                  </a:cubicBezTo>
                  <a:cubicBezTo>
                    <a:pt x="305" y="249"/>
                    <a:pt x="297" y="249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9" y="266"/>
                    <a:pt x="314" y="303"/>
                    <a:pt x="312" y="312"/>
                  </a:cubicBezTo>
                  <a:cubicBezTo>
                    <a:pt x="307" y="313"/>
                    <a:pt x="297" y="310"/>
                    <a:pt x="286" y="306"/>
                  </a:cubicBezTo>
                  <a:cubicBezTo>
                    <a:pt x="286" y="295"/>
                    <a:pt x="286" y="295"/>
                    <a:pt x="286" y="295"/>
                  </a:cubicBezTo>
                  <a:cubicBezTo>
                    <a:pt x="290" y="296"/>
                    <a:pt x="293" y="296"/>
                    <a:pt x="295" y="296"/>
                  </a:cubicBezTo>
                  <a:cubicBezTo>
                    <a:pt x="296" y="291"/>
                    <a:pt x="292" y="276"/>
                    <a:pt x="286" y="262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4" y="239"/>
                    <a:pt x="294" y="239"/>
                    <a:pt x="294" y="239"/>
                  </a:cubicBezTo>
                  <a:cubicBezTo>
                    <a:pt x="302" y="239"/>
                    <a:pt x="308" y="238"/>
                    <a:pt x="311" y="236"/>
                  </a:cubicBezTo>
                  <a:cubicBezTo>
                    <a:pt x="310" y="231"/>
                    <a:pt x="301" y="220"/>
                    <a:pt x="291" y="211"/>
                  </a:cubicBezTo>
                  <a:cubicBezTo>
                    <a:pt x="291" y="211"/>
                    <a:pt x="291" y="211"/>
                    <a:pt x="291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0"/>
                    <a:pt x="290" y="210"/>
                    <a:pt x="289" y="210"/>
                  </a:cubicBezTo>
                  <a:cubicBezTo>
                    <a:pt x="289" y="210"/>
                    <a:pt x="289" y="210"/>
                    <a:pt x="289" y="210"/>
                  </a:cubicBezTo>
                  <a:cubicBezTo>
                    <a:pt x="289" y="209"/>
                    <a:pt x="288" y="208"/>
                    <a:pt x="287" y="208"/>
                  </a:cubicBezTo>
                  <a:cubicBezTo>
                    <a:pt x="293" y="206"/>
                    <a:pt x="303" y="203"/>
                    <a:pt x="312" y="200"/>
                  </a:cubicBezTo>
                  <a:close/>
                  <a:moveTo>
                    <a:pt x="286" y="287"/>
                  </a:moveTo>
                  <a:cubicBezTo>
                    <a:pt x="286" y="287"/>
                    <a:pt x="286" y="287"/>
                    <a:pt x="286" y="287"/>
                  </a:cubicBezTo>
                  <a:cubicBezTo>
                    <a:pt x="286" y="286"/>
                    <a:pt x="286" y="285"/>
                    <a:pt x="286" y="284"/>
                  </a:cubicBezTo>
                  <a:cubicBezTo>
                    <a:pt x="286" y="287"/>
                    <a:pt x="286" y="287"/>
                    <a:pt x="286" y="287"/>
                  </a:cubicBezTo>
                  <a:close/>
                  <a:moveTo>
                    <a:pt x="286" y="232"/>
                  </a:moveTo>
                  <a:cubicBezTo>
                    <a:pt x="290" y="232"/>
                    <a:pt x="294" y="232"/>
                    <a:pt x="298" y="231"/>
                  </a:cubicBezTo>
                  <a:cubicBezTo>
                    <a:pt x="298" y="231"/>
                    <a:pt x="298" y="231"/>
                    <a:pt x="298" y="230"/>
                  </a:cubicBezTo>
                  <a:cubicBezTo>
                    <a:pt x="295" y="226"/>
                    <a:pt x="290" y="221"/>
                    <a:pt x="286" y="217"/>
                  </a:cubicBezTo>
                  <a:cubicBezTo>
                    <a:pt x="286" y="232"/>
                    <a:pt x="286" y="232"/>
                    <a:pt x="286" y="232"/>
                  </a:cubicBezTo>
                  <a:close/>
                  <a:moveTo>
                    <a:pt x="286" y="206"/>
                  </a:moveTo>
                  <a:cubicBezTo>
                    <a:pt x="287" y="205"/>
                    <a:pt x="288" y="204"/>
                    <a:pt x="288" y="203"/>
                  </a:cubicBezTo>
                  <a:cubicBezTo>
                    <a:pt x="292" y="198"/>
                    <a:pt x="292" y="190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lose/>
                  <a:moveTo>
                    <a:pt x="286" y="18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92" y="176"/>
                    <a:pt x="292" y="168"/>
                    <a:pt x="288" y="163"/>
                  </a:cubicBezTo>
                  <a:cubicBezTo>
                    <a:pt x="288" y="162"/>
                    <a:pt x="287" y="161"/>
                    <a:pt x="286" y="160"/>
                  </a:cubicBezTo>
                  <a:cubicBezTo>
                    <a:pt x="286" y="180"/>
                    <a:pt x="286" y="180"/>
                    <a:pt x="286" y="180"/>
                  </a:cubicBezTo>
                  <a:close/>
                  <a:moveTo>
                    <a:pt x="286" y="149"/>
                  </a:moveTo>
                  <a:cubicBezTo>
                    <a:pt x="290" y="144"/>
                    <a:pt x="295" y="139"/>
                    <a:pt x="298" y="135"/>
                  </a:cubicBezTo>
                  <a:cubicBezTo>
                    <a:pt x="298" y="135"/>
                    <a:pt x="298" y="135"/>
                    <a:pt x="298" y="134"/>
                  </a:cubicBezTo>
                  <a:cubicBezTo>
                    <a:pt x="294" y="134"/>
                    <a:pt x="290" y="134"/>
                    <a:pt x="286" y="134"/>
                  </a:cubicBezTo>
                  <a:cubicBezTo>
                    <a:pt x="286" y="149"/>
                    <a:pt x="286" y="149"/>
                    <a:pt x="286" y="149"/>
                  </a:cubicBezTo>
                  <a:close/>
                  <a:moveTo>
                    <a:pt x="286" y="81"/>
                  </a:moveTo>
                  <a:cubicBezTo>
                    <a:pt x="286" y="80"/>
                    <a:pt x="286" y="80"/>
                    <a:pt x="286" y="79"/>
                  </a:cubicBezTo>
                  <a:cubicBezTo>
                    <a:pt x="286" y="79"/>
                    <a:pt x="286" y="79"/>
                    <a:pt x="286" y="79"/>
                  </a:cubicBezTo>
                  <a:lnTo>
                    <a:pt x="286" y="81"/>
                  </a:lnTo>
                  <a:close/>
                  <a:moveTo>
                    <a:pt x="286" y="59"/>
                  </a:moveTo>
                  <a:cubicBezTo>
                    <a:pt x="286" y="71"/>
                    <a:pt x="286" y="71"/>
                    <a:pt x="286" y="71"/>
                  </a:cubicBezTo>
                  <a:cubicBezTo>
                    <a:pt x="282" y="72"/>
                    <a:pt x="278" y="73"/>
                    <a:pt x="274" y="7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8" y="62"/>
                    <a:pt x="282" y="61"/>
                    <a:pt x="286" y="59"/>
                  </a:cubicBezTo>
                  <a:close/>
                  <a:moveTo>
                    <a:pt x="286" y="79"/>
                  </a:moveTo>
                  <a:cubicBezTo>
                    <a:pt x="286" y="81"/>
                    <a:pt x="286" y="81"/>
                    <a:pt x="286" y="81"/>
                  </a:cubicBezTo>
                  <a:cubicBezTo>
                    <a:pt x="284" y="88"/>
                    <a:pt x="281" y="96"/>
                    <a:pt x="279" y="99"/>
                  </a:cubicBezTo>
                  <a:cubicBezTo>
                    <a:pt x="278" y="103"/>
                    <a:pt x="276" y="106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74" y="83"/>
                    <a:pt x="274" y="83"/>
                    <a:pt x="274" y="83"/>
                  </a:cubicBezTo>
                  <a:cubicBezTo>
                    <a:pt x="278" y="81"/>
                    <a:pt x="282" y="80"/>
                    <a:pt x="286" y="79"/>
                  </a:cubicBezTo>
                  <a:close/>
                  <a:moveTo>
                    <a:pt x="286" y="103"/>
                  </a:moveTo>
                  <a:cubicBezTo>
                    <a:pt x="282" y="112"/>
                    <a:pt x="278" y="121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5" y="126"/>
                    <a:pt x="276" y="126"/>
                    <a:pt x="277" y="126"/>
                  </a:cubicBezTo>
                  <a:cubicBezTo>
                    <a:pt x="277" y="126"/>
                    <a:pt x="277" y="126"/>
                    <a:pt x="277" y="126"/>
                  </a:cubicBezTo>
                  <a:cubicBezTo>
                    <a:pt x="280" y="126"/>
                    <a:pt x="283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lose/>
                  <a:moveTo>
                    <a:pt x="286" y="134"/>
                  </a:moveTo>
                  <a:cubicBezTo>
                    <a:pt x="286" y="149"/>
                    <a:pt x="286" y="149"/>
                    <a:pt x="286" y="149"/>
                  </a:cubicBezTo>
                  <a:cubicBezTo>
                    <a:pt x="284" y="150"/>
                    <a:pt x="282" y="152"/>
                    <a:pt x="281" y="153"/>
                  </a:cubicBezTo>
                  <a:cubicBezTo>
                    <a:pt x="280" y="150"/>
                    <a:pt x="277" y="147"/>
                    <a:pt x="274" y="145"/>
                  </a:cubicBezTo>
                  <a:cubicBezTo>
                    <a:pt x="274" y="143"/>
                    <a:pt x="274" y="143"/>
                    <a:pt x="274" y="143"/>
                  </a:cubicBezTo>
                  <a:cubicBezTo>
                    <a:pt x="274" y="141"/>
                    <a:pt x="274" y="140"/>
                    <a:pt x="274" y="138"/>
                  </a:cubicBezTo>
                  <a:cubicBezTo>
                    <a:pt x="274" y="134"/>
                    <a:pt x="274" y="134"/>
                    <a:pt x="274" y="134"/>
                  </a:cubicBezTo>
                  <a:cubicBezTo>
                    <a:pt x="278" y="134"/>
                    <a:pt x="282" y="134"/>
                    <a:pt x="286" y="134"/>
                  </a:cubicBezTo>
                  <a:close/>
                  <a:moveTo>
                    <a:pt x="286" y="16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83" y="181"/>
                    <a:pt x="281" y="181"/>
                    <a:pt x="279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81" y="185"/>
                    <a:pt x="283" y="185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ubicBezTo>
                    <a:pt x="286" y="206"/>
                    <a:pt x="286" y="206"/>
                    <a:pt x="285" y="206"/>
                  </a:cubicBezTo>
                  <a:cubicBezTo>
                    <a:pt x="282" y="203"/>
                    <a:pt x="279" y="201"/>
                    <a:pt x="277" y="199"/>
                  </a:cubicBezTo>
                  <a:cubicBezTo>
                    <a:pt x="276" y="202"/>
                    <a:pt x="275" y="206"/>
                    <a:pt x="274" y="209"/>
                  </a:cubicBezTo>
                  <a:cubicBezTo>
                    <a:pt x="274" y="197"/>
                    <a:pt x="274" y="197"/>
                    <a:pt x="274" y="197"/>
                  </a:cubicBezTo>
                  <a:cubicBezTo>
                    <a:pt x="275" y="193"/>
                    <a:pt x="275" y="188"/>
                    <a:pt x="275" y="183"/>
                  </a:cubicBezTo>
                  <a:cubicBezTo>
                    <a:pt x="275" y="178"/>
                    <a:pt x="275" y="173"/>
                    <a:pt x="274" y="168"/>
                  </a:cubicBezTo>
                  <a:cubicBezTo>
                    <a:pt x="274" y="156"/>
                    <a:pt x="274" y="156"/>
                    <a:pt x="274" y="156"/>
                  </a:cubicBezTo>
                  <a:cubicBezTo>
                    <a:pt x="275" y="160"/>
                    <a:pt x="276" y="163"/>
                    <a:pt x="277" y="167"/>
                  </a:cubicBezTo>
                  <a:cubicBezTo>
                    <a:pt x="279" y="165"/>
                    <a:pt x="282" y="162"/>
                    <a:pt x="285" y="160"/>
                  </a:cubicBezTo>
                  <a:cubicBezTo>
                    <a:pt x="286" y="160"/>
                    <a:pt x="286" y="160"/>
                    <a:pt x="286" y="160"/>
                  </a:cubicBezTo>
                  <a:close/>
                  <a:moveTo>
                    <a:pt x="286" y="217"/>
                  </a:moveTo>
                  <a:cubicBezTo>
                    <a:pt x="286" y="232"/>
                    <a:pt x="286" y="232"/>
                    <a:pt x="286" y="232"/>
                  </a:cubicBezTo>
                  <a:cubicBezTo>
                    <a:pt x="282" y="232"/>
                    <a:pt x="278" y="232"/>
                    <a:pt x="274" y="232"/>
                  </a:cubicBezTo>
                  <a:cubicBezTo>
                    <a:pt x="274" y="227"/>
                    <a:pt x="274" y="227"/>
                    <a:pt x="274" y="227"/>
                  </a:cubicBezTo>
                  <a:cubicBezTo>
                    <a:pt x="274" y="226"/>
                    <a:pt x="274" y="224"/>
                    <a:pt x="274" y="223"/>
                  </a:cubicBezTo>
                  <a:cubicBezTo>
                    <a:pt x="274" y="220"/>
                    <a:pt x="274" y="220"/>
                    <a:pt x="274" y="220"/>
                  </a:cubicBezTo>
                  <a:cubicBezTo>
                    <a:pt x="277" y="219"/>
                    <a:pt x="280" y="216"/>
                    <a:pt x="281" y="212"/>
                  </a:cubicBezTo>
                  <a:cubicBezTo>
                    <a:pt x="282" y="214"/>
                    <a:pt x="284" y="215"/>
                    <a:pt x="286" y="217"/>
                  </a:cubicBezTo>
                  <a:close/>
                  <a:moveTo>
                    <a:pt x="286" y="240"/>
                  </a:moveTo>
                  <a:cubicBezTo>
                    <a:pt x="286" y="262"/>
                    <a:pt x="286" y="262"/>
                    <a:pt x="286" y="262"/>
                  </a:cubicBezTo>
                  <a:cubicBezTo>
                    <a:pt x="282" y="253"/>
                    <a:pt x="278" y="245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7" y="239"/>
                    <a:pt x="280" y="240"/>
                    <a:pt x="283" y="240"/>
                  </a:cubicBezTo>
                  <a:cubicBezTo>
                    <a:pt x="283" y="240"/>
                    <a:pt x="283" y="240"/>
                    <a:pt x="283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lose/>
                  <a:moveTo>
                    <a:pt x="286" y="284"/>
                  </a:moveTo>
                  <a:cubicBezTo>
                    <a:pt x="284" y="278"/>
                    <a:pt x="281" y="270"/>
                    <a:pt x="279" y="267"/>
                  </a:cubicBezTo>
                  <a:cubicBezTo>
                    <a:pt x="278" y="263"/>
                    <a:pt x="276" y="259"/>
                    <a:pt x="274" y="256"/>
                  </a:cubicBezTo>
                  <a:cubicBezTo>
                    <a:pt x="274" y="256"/>
                    <a:pt x="274" y="256"/>
                    <a:pt x="274" y="256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78" y="284"/>
                    <a:pt x="282" y="286"/>
                    <a:pt x="286" y="287"/>
                  </a:cubicBezTo>
                  <a:cubicBezTo>
                    <a:pt x="286" y="284"/>
                    <a:pt x="286" y="284"/>
                    <a:pt x="286" y="284"/>
                  </a:cubicBezTo>
                  <a:close/>
                  <a:moveTo>
                    <a:pt x="286" y="295"/>
                  </a:moveTo>
                  <a:cubicBezTo>
                    <a:pt x="286" y="306"/>
                    <a:pt x="286" y="306"/>
                    <a:pt x="286" y="306"/>
                  </a:cubicBezTo>
                  <a:cubicBezTo>
                    <a:pt x="282" y="305"/>
                    <a:pt x="278" y="303"/>
                    <a:pt x="274" y="302"/>
                  </a:cubicBezTo>
                  <a:cubicBezTo>
                    <a:pt x="274" y="291"/>
                    <a:pt x="274" y="291"/>
                    <a:pt x="274" y="291"/>
                  </a:cubicBezTo>
                  <a:cubicBezTo>
                    <a:pt x="278" y="293"/>
                    <a:pt x="282" y="294"/>
                    <a:pt x="286" y="295"/>
                  </a:cubicBezTo>
                  <a:close/>
                  <a:moveTo>
                    <a:pt x="274" y="64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273" y="75"/>
                    <a:pt x="272" y="75"/>
                    <a:pt x="271" y="76"/>
                  </a:cubicBezTo>
                  <a:cubicBezTo>
                    <a:pt x="271" y="65"/>
                    <a:pt x="271" y="65"/>
                    <a:pt x="271" y="65"/>
                  </a:cubicBezTo>
                  <a:cubicBezTo>
                    <a:pt x="272" y="65"/>
                    <a:pt x="273" y="65"/>
                    <a:pt x="274" y="64"/>
                  </a:cubicBezTo>
                  <a:close/>
                  <a:moveTo>
                    <a:pt x="274" y="83"/>
                  </a:moveTo>
                  <a:cubicBezTo>
                    <a:pt x="274" y="110"/>
                    <a:pt x="274" y="110"/>
                    <a:pt x="274" y="110"/>
                  </a:cubicBezTo>
                  <a:cubicBezTo>
                    <a:pt x="273" y="109"/>
                    <a:pt x="272" y="108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ubicBezTo>
                    <a:pt x="272" y="84"/>
                    <a:pt x="273" y="83"/>
                    <a:pt x="274" y="83"/>
                  </a:cubicBezTo>
                  <a:close/>
                  <a:moveTo>
                    <a:pt x="274" y="126"/>
                  </a:move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lose/>
                  <a:moveTo>
                    <a:pt x="274" y="134"/>
                  </a:moveTo>
                  <a:cubicBezTo>
                    <a:pt x="274" y="138"/>
                    <a:pt x="274" y="138"/>
                    <a:pt x="274" y="138"/>
                  </a:cubicBezTo>
                  <a:cubicBezTo>
                    <a:pt x="274" y="137"/>
                    <a:pt x="274" y="135"/>
                    <a:pt x="273" y="134"/>
                  </a:cubicBezTo>
                  <a:cubicBezTo>
                    <a:pt x="273" y="134"/>
                    <a:pt x="274" y="134"/>
                    <a:pt x="274" y="134"/>
                  </a:cubicBezTo>
                  <a:close/>
                  <a:moveTo>
                    <a:pt x="274" y="143"/>
                  </a:move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4"/>
                    <a:pt x="274" y="144"/>
                    <a:pt x="274" y="143"/>
                  </a:cubicBezTo>
                  <a:close/>
                  <a:moveTo>
                    <a:pt x="274" y="156"/>
                  </a:moveTo>
                  <a:cubicBezTo>
                    <a:pt x="274" y="168"/>
                    <a:pt x="274" y="168"/>
                    <a:pt x="274" y="168"/>
                  </a:cubicBezTo>
                  <a:cubicBezTo>
                    <a:pt x="273" y="163"/>
                    <a:pt x="272" y="159"/>
                    <a:pt x="271" y="154"/>
                  </a:cubicBezTo>
                  <a:cubicBezTo>
                    <a:pt x="271" y="147"/>
                    <a:pt x="271" y="147"/>
                    <a:pt x="271" y="147"/>
                  </a:cubicBezTo>
                  <a:cubicBezTo>
                    <a:pt x="272" y="150"/>
                    <a:pt x="273" y="153"/>
                    <a:pt x="274" y="156"/>
                  </a:cubicBezTo>
                  <a:close/>
                  <a:moveTo>
                    <a:pt x="274" y="197"/>
                  </a:moveTo>
                  <a:cubicBezTo>
                    <a:pt x="274" y="209"/>
                    <a:pt x="274" y="209"/>
                    <a:pt x="274" y="209"/>
                  </a:cubicBezTo>
                  <a:cubicBezTo>
                    <a:pt x="273" y="213"/>
                    <a:pt x="272" y="216"/>
                    <a:pt x="271" y="219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72" y="207"/>
                    <a:pt x="273" y="202"/>
                    <a:pt x="274" y="197"/>
                  </a:cubicBezTo>
                  <a:close/>
                  <a:moveTo>
                    <a:pt x="274" y="220"/>
                  </a:moveTo>
                  <a:cubicBezTo>
                    <a:pt x="274" y="223"/>
                    <a:pt x="274" y="223"/>
                    <a:pt x="274" y="223"/>
                  </a:cubicBezTo>
                  <a:cubicBezTo>
                    <a:pt x="274" y="222"/>
                    <a:pt x="274" y="221"/>
                    <a:pt x="274" y="221"/>
                  </a:cubicBezTo>
                  <a:cubicBezTo>
                    <a:pt x="274" y="221"/>
                    <a:pt x="274" y="220"/>
                    <a:pt x="274" y="220"/>
                  </a:cubicBezTo>
                  <a:close/>
                  <a:moveTo>
                    <a:pt x="274" y="227"/>
                  </a:moveTo>
                  <a:cubicBezTo>
                    <a:pt x="274" y="232"/>
                    <a:pt x="274" y="232"/>
                    <a:pt x="274" y="232"/>
                  </a:cubicBezTo>
                  <a:cubicBezTo>
                    <a:pt x="274" y="232"/>
                    <a:pt x="273" y="232"/>
                    <a:pt x="273" y="232"/>
                  </a:cubicBezTo>
                  <a:cubicBezTo>
                    <a:pt x="274" y="230"/>
                    <a:pt x="274" y="229"/>
                    <a:pt x="274" y="227"/>
                  </a:cubicBezTo>
                  <a:close/>
                  <a:moveTo>
                    <a:pt x="274" y="239"/>
                  </a:move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lose/>
                  <a:moveTo>
                    <a:pt x="274" y="256"/>
                  </a:moveTo>
                  <a:cubicBezTo>
                    <a:pt x="274" y="283"/>
                    <a:pt x="274" y="283"/>
                    <a:pt x="274" y="283"/>
                  </a:cubicBezTo>
                  <a:cubicBezTo>
                    <a:pt x="273" y="282"/>
                    <a:pt x="272" y="282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2" y="258"/>
                    <a:pt x="273" y="257"/>
                    <a:pt x="274" y="256"/>
                  </a:cubicBezTo>
                  <a:close/>
                  <a:moveTo>
                    <a:pt x="274" y="291"/>
                  </a:moveTo>
                  <a:cubicBezTo>
                    <a:pt x="274" y="302"/>
                    <a:pt x="274" y="302"/>
                    <a:pt x="274" y="302"/>
                  </a:cubicBezTo>
                  <a:cubicBezTo>
                    <a:pt x="273" y="301"/>
                    <a:pt x="272" y="301"/>
                    <a:pt x="271" y="300"/>
                  </a:cubicBezTo>
                  <a:cubicBezTo>
                    <a:pt x="271" y="290"/>
                    <a:pt x="271" y="290"/>
                    <a:pt x="271" y="290"/>
                  </a:cubicBezTo>
                  <a:cubicBezTo>
                    <a:pt x="272" y="290"/>
                    <a:pt x="273" y="291"/>
                    <a:pt x="274" y="291"/>
                  </a:cubicBezTo>
                  <a:close/>
                  <a:moveTo>
                    <a:pt x="271" y="247"/>
                  </a:moveTo>
                  <a:cubicBezTo>
                    <a:pt x="271" y="239"/>
                    <a:pt x="271" y="239"/>
                    <a:pt x="271" y="239"/>
                  </a:cubicBezTo>
                  <a:cubicBezTo>
                    <a:pt x="272" y="239"/>
                    <a:pt x="272" y="239"/>
                    <a:pt x="272" y="239"/>
                  </a:cubicBezTo>
                  <a:cubicBezTo>
                    <a:pt x="272" y="241"/>
                    <a:pt x="272" y="242"/>
                    <a:pt x="272" y="244"/>
                  </a:cubicBezTo>
                  <a:cubicBezTo>
                    <a:pt x="271" y="245"/>
                    <a:pt x="271" y="246"/>
                    <a:pt x="271" y="247"/>
                  </a:cubicBezTo>
                  <a:close/>
                  <a:moveTo>
                    <a:pt x="271" y="126"/>
                  </a:moveTo>
                  <a:cubicBezTo>
                    <a:pt x="271" y="119"/>
                    <a:pt x="271" y="119"/>
                    <a:pt x="271" y="119"/>
                  </a:cubicBezTo>
                  <a:cubicBezTo>
                    <a:pt x="271" y="120"/>
                    <a:pt x="271" y="121"/>
                    <a:pt x="272" y="122"/>
                  </a:cubicBezTo>
                  <a:cubicBezTo>
                    <a:pt x="272" y="124"/>
                    <a:pt x="272" y="125"/>
                    <a:pt x="272" y="126"/>
                  </a:cubicBezTo>
                  <a:lnTo>
                    <a:pt x="271" y="126"/>
                  </a:lnTo>
                  <a:close/>
                  <a:moveTo>
                    <a:pt x="271" y="65"/>
                  </a:moveTo>
                  <a:cubicBezTo>
                    <a:pt x="271" y="76"/>
                    <a:pt x="271" y="76"/>
                    <a:pt x="271" y="76"/>
                  </a:cubicBezTo>
                  <a:cubicBezTo>
                    <a:pt x="262" y="79"/>
                    <a:pt x="253" y="83"/>
                    <a:pt x="247" y="87"/>
                  </a:cubicBezTo>
                  <a:cubicBezTo>
                    <a:pt x="247" y="87"/>
                    <a:pt x="247" y="87"/>
                    <a:pt x="247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5" y="87"/>
                    <a:pt x="245" y="87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1" y="90"/>
                    <a:pt x="240" y="90"/>
                    <a:pt x="239" y="91"/>
                  </a:cubicBezTo>
                  <a:cubicBezTo>
                    <a:pt x="239" y="89"/>
                    <a:pt x="239" y="88"/>
                    <a:pt x="239" y="86"/>
                  </a:cubicBezTo>
                  <a:cubicBezTo>
                    <a:pt x="239" y="86"/>
                    <a:pt x="239" y="86"/>
                    <a:pt x="239" y="86"/>
                  </a:cubicBezTo>
                  <a:cubicBezTo>
                    <a:pt x="239" y="85"/>
                    <a:pt x="239" y="84"/>
                    <a:pt x="239" y="84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7"/>
                    <a:pt x="239" y="77"/>
                  </a:cubicBezTo>
                  <a:cubicBezTo>
                    <a:pt x="239" y="77"/>
                    <a:pt x="239" y="77"/>
                    <a:pt x="239" y="77"/>
                  </a:cubicBezTo>
                  <a:cubicBezTo>
                    <a:pt x="239" y="77"/>
                    <a:pt x="239" y="76"/>
                    <a:pt x="239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8" y="64"/>
                    <a:pt x="237" y="57"/>
                    <a:pt x="236" y="54"/>
                  </a:cubicBezTo>
                  <a:cubicBezTo>
                    <a:pt x="233" y="55"/>
                    <a:pt x="227" y="59"/>
                    <a:pt x="222" y="64"/>
                  </a:cubicBezTo>
                  <a:cubicBezTo>
                    <a:pt x="222" y="51"/>
                    <a:pt x="222" y="51"/>
                    <a:pt x="222" y="51"/>
                  </a:cubicBezTo>
                  <a:cubicBezTo>
                    <a:pt x="231" y="42"/>
                    <a:pt x="240" y="35"/>
                    <a:pt x="244" y="34"/>
                  </a:cubicBezTo>
                  <a:cubicBezTo>
                    <a:pt x="247" y="39"/>
                    <a:pt x="249" y="59"/>
                    <a:pt x="248" y="76"/>
                  </a:cubicBezTo>
                  <a:cubicBezTo>
                    <a:pt x="248" y="76"/>
                    <a:pt x="249" y="76"/>
                    <a:pt x="249" y="77"/>
                  </a:cubicBezTo>
                  <a:cubicBezTo>
                    <a:pt x="254" y="73"/>
                    <a:pt x="262" y="69"/>
                    <a:pt x="271" y="65"/>
                  </a:cubicBezTo>
                  <a:close/>
                  <a:moveTo>
                    <a:pt x="271" y="84"/>
                  </a:moveTo>
                  <a:cubicBezTo>
                    <a:pt x="269" y="85"/>
                    <a:pt x="267" y="85"/>
                    <a:pt x="266" y="86"/>
                  </a:cubicBezTo>
                  <a:cubicBezTo>
                    <a:pt x="262" y="87"/>
                    <a:pt x="259" y="89"/>
                    <a:pt x="255" y="91"/>
                  </a:cubicBezTo>
                  <a:cubicBezTo>
                    <a:pt x="259" y="94"/>
                    <a:pt x="261" y="99"/>
                    <a:pt x="262" y="104"/>
                  </a:cubicBezTo>
                  <a:cubicBezTo>
                    <a:pt x="265" y="104"/>
                    <a:pt x="268" y="105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lose/>
                  <a:moveTo>
                    <a:pt x="271" y="119"/>
                  </a:moveTo>
                  <a:cubicBezTo>
                    <a:pt x="271" y="126"/>
                    <a:pt x="271" y="126"/>
                    <a:pt x="271" y="126"/>
                  </a:cubicBezTo>
                  <a:cubicBezTo>
                    <a:pt x="267" y="127"/>
                    <a:pt x="263" y="127"/>
                    <a:pt x="260" y="127"/>
                  </a:cubicBezTo>
                  <a:cubicBezTo>
                    <a:pt x="264" y="133"/>
                    <a:pt x="268" y="140"/>
                    <a:pt x="271" y="147"/>
                  </a:cubicBezTo>
                  <a:cubicBezTo>
                    <a:pt x="271" y="154"/>
                    <a:pt x="271" y="154"/>
                    <a:pt x="271" y="154"/>
                  </a:cubicBezTo>
                  <a:cubicBezTo>
                    <a:pt x="263" y="130"/>
                    <a:pt x="245" y="109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7" y="98"/>
                    <a:pt x="233" y="101"/>
                    <a:pt x="238" y="105"/>
                  </a:cubicBezTo>
                  <a:cubicBezTo>
                    <a:pt x="238" y="102"/>
                    <a:pt x="239" y="98"/>
                    <a:pt x="239" y="93"/>
                  </a:cubicBezTo>
                  <a:cubicBezTo>
                    <a:pt x="240" y="93"/>
                    <a:pt x="242" y="93"/>
                    <a:pt x="243" y="93"/>
                  </a:cubicBezTo>
                  <a:cubicBezTo>
                    <a:pt x="249" y="95"/>
                    <a:pt x="255" y="100"/>
                    <a:pt x="254" y="107"/>
                  </a:cubicBezTo>
                  <a:cubicBezTo>
                    <a:pt x="253" y="110"/>
                    <a:pt x="251" y="112"/>
                    <a:pt x="248" y="112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52" y="117"/>
                    <a:pt x="253" y="117"/>
                    <a:pt x="253" y="117"/>
                  </a:cubicBezTo>
                  <a:cubicBezTo>
                    <a:pt x="253" y="114"/>
                    <a:pt x="256" y="112"/>
                    <a:pt x="258" y="111"/>
                  </a:cubicBezTo>
                  <a:cubicBezTo>
                    <a:pt x="264" y="110"/>
                    <a:pt x="269" y="114"/>
                    <a:pt x="271" y="119"/>
                  </a:cubicBezTo>
                  <a:close/>
                  <a:moveTo>
                    <a:pt x="271" y="211"/>
                  </a:moveTo>
                  <a:cubicBezTo>
                    <a:pt x="271" y="219"/>
                    <a:pt x="271" y="219"/>
                    <a:pt x="271" y="219"/>
                  </a:cubicBezTo>
                  <a:cubicBezTo>
                    <a:pt x="268" y="226"/>
                    <a:pt x="264" y="232"/>
                    <a:pt x="260" y="238"/>
                  </a:cubicBezTo>
                  <a:cubicBezTo>
                    <a:pt x="263" y="239"/>
                    <a:pt x="267" y="239"/>
                    <a:pt x="271" y="239"/>
                  </a:cubicBezTo>
                  <a:cubicBezTo>
                    <a:pt x="271" y="247"/>
                    <a:pt x="271" y="247"/>
                    <a:pt x="271" y="247"/>
                  </a:cubicBezTo>
                  <a:cubicBezTo>
                    <a:pt x="269" y="252"/>
                    <a:pt x="264" y="255"/>
                    <a:pt x="258" y="254"/>
                  </a:cubicBezTo>
                  <a:cubicBezTo>
                    <a:pt x="256" y="253"/>
                    <a:pt x="253" y="251"/>
                    <a:pt x="253" y="249"/>
                  </a:cubicBezTo>
                  <a:cubicBezTo>
                    <a:pt x="253" y="249"/>
                    <a:pt x="252" y="249"/>
                    <a:pt x="252" y="249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51" y="254"/>
                    <a:pt x="253" y="256"/>
                    <a:pt x="254" y="259"/>
                  </a:cubicBezTo>
                  <a:cubicBezTo>
                    <a:pt x="255" y="266"/>
                    <a:pt x="249" y="271"/>
                    <a:pt x="243" y="272"/>
                  </a:cubicBezTo>
                  <a:cubicBezTo>
                    <a:pt x="242" y="272"/>
                    <a:pt x="240" y="272"/>
                    <a:pt x="239" y="272"/>
                  </a:cubicBezTo>
                  <a:cubicBezTo>
                    <a:pt x="239" y="268"/>
                    <a:pt x="238" y="264"/>
                    <a:pt x="238" y="261"/>
                  </a:cubicBezTo>
                  <a:cubicBezTo>
                    <a:pt x="233" y="264"/>
                    <a:pt x="227" y="267"/>
                    <a:pt x="222" y="270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45" y="256"/>
                    <a:pt x="263" y="236"/>
                    <a:pt x="271" y="211"/>
                  </a:cubicBezTo>
                  <a:close/>
                  <a:moveTo>
                    <a:pt x="271" y="259"/>
                  </a:moveTo>
                  <a:cubicBezTo>
                    <a:pt x="268" y="261"/>
                    <a:pt x="265" y="262"/>
                    <a:pt x="262" y="262"/>
                  </a:cubicBezTo>
                  <a:cubicBezTo>
                    <a:pt x="261" y="267"/>
                    <a:pt x="259" y="271"/>
                    <a:pt x="255" y="275"/>
                  </a:cubicBezTo>
                  <a:cubicBezTo>
                    <a:pt x="259" y="276"/>
                    <a:pt x="262" y="278"/>
                    <a:pt x="266" y="280"/>
                  </a:cubicBezTo>
                  <a:cubicBezTo>
                    <a:pt x="267" y="280"/>
                    <a:pt x="269" y="281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lose/>
                  <a:moveTo>
                    <a:pt x="271" y="290"/>
                  </a:moveTo>
                  <a:cubicBezTo>
                    <a:pt x="271" y="300"/>
                    <a:pt x="271" y="300"/>
                    <a:pt x="271" y="300"/>
                  </a:cubicBezTo>
                  <a:cubicBezTo>
                    <a:pt x="262" y="296"/>
                    <a:pt x="254" y="292"/>
                    <a:pt x="249" y="289"/>
                  </a:cubicBezTo>
                  <a:cubicBezTo>
                    <a:pt x="249" y="289"/>
                    <a:pt x="248" y="290"/>
                    <a:pt x="248" y="290"/>
                  </a:cubicBezTo>
                  <a:cubicBezTo>
                    <a:pt x="249" y="307"/>
                    <a:pt x="247" y="327"/>
                    <a:pt x="244" y="331"/>
                  </a:cubicBezTo>
                  <a:cubicBezTo>
                    <a:pt x="240" y="331"/>
                    <a:pt x="231" y="324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ubicBezTo>
                    <a:pt x="227" y="307"/>
                    <a:pt x="233" y="311"/>
                    <a:pt x="236" y="311"/>
                  </a:cubicBezTo>
                  <a:cubicBezTo>
                    <a:pt x="237" y="309"/>
                    <a:pt x="238" y="302"/>
                    <a:pt x="239" y="294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8"/>
                    <a:pt x="239" y="288"/>
                    <a:pt x="239" y="288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3"/>
                    <a:pt x="239" y="283"/>
                    <a:pt x="239" y="283"/>
                  </a:cubicBezTo>
                  <a:cubicBezTo>
                    <a:pt x="239" y="283"/>
                    <a:pt x="239" y="283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1"/>
                    <a:pt x="239" y="280"/>
                    <a:pt x="239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39" y="278"/>
                    <a:pt x="239" y="276"/>
                    <a:pt x="239" y="275"/>
                  </a:cubicBezTo>
                  <a:cubicBezTo>
                    <a:pt x="246" y="279"/>
                    <a:pt x="259" y="285"/>
                    <a:pt x="271" y="290"/>
                  </a:cubicBezTo>
                  <a:close/>
                  <a:moveTo>
                    <a:pt x="222" y="291"/>
                  </a:moveTo>
                  <a:cubicBezTo>
                    <a:pt x="225" y="294"/>
                    <a:pt x="227" y="297"/>
                    <a:pt x="230" y="299"/>
                  </a:cubicBezTo>
                  <a:cubicBezTo>
                    <a:pt x="230" y="299"/>
                    <a:pt x="230" y="299"/>
                    <a:pt x="231" y="299"/>
                  </a:cubicBezTo>
                  <a:cubicBezTo>
                    <a:pt x="231" y="292"/>
                    <a:pt x="231" y="282"/>
                    <a:pt x="231" y="273"/>
                  </a:cubicBezTo>
                  <a:cubicBezTo>
                    <a:pt x="228" y="275"/>
                    <a:pt x="225" y="275"/>
                    <a:pt x="222" y="275"/>
                  </a:cubicBezTo>
                  <a:cubicBezTo>
                    <a:pt x="222" y="291"/>
                    <a:pt x="222" y="291"/>
                    <a:pt x="222" y="291"/>
                  </a:cubicBezTo>
                  <a:close/>
                  <a:moveTo>
                    <a:pt x="222" y="91"/>
                  </a:moveTo>
                  <a:cubicBezTo>
                    <a:pt x="225" y="91"/>
                    <a:pt x="228" y="91"/>
                    <a:pt x="231" y="92"/>
                  </a:cubicBezTo>
                  <a:cubicBezTo>
                    <a:pt x="231" y="84"/>
                    <a:pt x="231" y="74"/>
                    <a:pt x="231" y="67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27" y="69"/>
                    <a:pt x="225" y="71"/>
                    <a:pt x="222" y="74"/>
                  </a:cubicBezTo>
                  <a:lnTo>
                    <a:pt x="222" y="91"/>
                  </a:lnTo>
                  <a:close/>
                  <a:moveTo>
                    <a:pt x="222" y="51"/>
                  </a:moveTo>
                  <a:cubicBezTo>
                    <a:pt x="222" y="64"/>
                    <a:pt x="222" y="64"/>
                    <a:pt x="222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0" y="65"/>
                    <a:pt x="219" y="66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7" y="68"/>
                    <a:pt x="217" y="68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5" y="70"/>
                    <a:pt x="213" y="72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09" y="77"/>
                    <a:pt x="208" y="77"/>
                    <a:pt x="207" y="78"/>
                  </a:cubicBezTo>
                  <a:cubicBezTo>
                    <a:pt x="204" y="62"/>
                    <a:pt x="189" y="27"/>
                    <a:pt x="182" y="23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90" y="5"/>
                    <a:pt x="206" y="42"/>
                    <a:pt x="210" y="61"/>
                  </a:cubicBezTo>
                  <a:cubicBezTo>
                    <a:pt x="211" y="61"/>
                    <a:pt x="211" y="61"/>
                    <a:pt x="212" y="61"/>
                  </a:cubicBezTo>
                  <a:cubicBezTo>
                    <a:pt x="215" y="57"/>
                    <a:pt x="218" y="54"/>
                    <a:pt x="222" y="51"/>
                  </a:cubicBezTo>
                  <a:close/>
                  <a:moveTo>
                    <a:pt x="222" y="74"/>
                  </a:moveTo>
                  <a:cubicBezTo>
                    <a:pt x="218" y="77"/>
                    <a:pt x="215" y="81"/>
                    <a:pt x="212" y="84"/>
                  </a:cubicBezTo>
                  <a:cubicBezTo>
                    <a:pt x="215" y="86"/>
                    <a:pt x="218" y="88"/>
                    <a:pt x="220" y="91"/>
                  </a:cubicBezTo>
                  <a:cubicBezTo>
                    <a:pt x="221" y="91"/>
                    <a:pt x="221" y="91"/>
                    <a:pt x="222" y="91"/>
                  </a:cubicBezTo>
                  <a:cubicBezTo>
                    <a:pt x="222" y="74"/>
                    <a:pt x="222" y="74"/>
                    <a:pt x="222" y="74"/>
                  </a:cubicBezTo>
                  <a:close/>
                  <a:moveTo>
                    <a:pt x="222" y="96"/>
                  </a:moveTo>
                  <a:cubicBezTo>
                    <a:pt x="214" y="92"/>
                    <a:pt x="206" y="90"/>
                    <a:pt x="198" y="89"/>
                  </a:cubicBezTo>
                  <a:cubicBezTo>
                    <a:pt x="200" y="86"/>
                    <a:pt x="203" y="83"/>
                    <a:pt x="206" y="80"/>
                  </a:cubicBezTo>
                  <a:cubicBezTo>
                    <a:pt x="205" y="79"/>
                    <a:pt x="204" y="78"/>
                    <a:pt x="203" y="77"/>
                  </a:cubicBezTo>
                  <a:cubicBezTo>
                    <a:pt x="197" y="73"/>
                    <a:pt x="189" y="73"/>
                    <a:pt x="186" y="79"/>
                  </a:cubicBezTo>
                  <a:cubicBezTo>
                    <a:pt x="184" y="81"/>
                    <a:pt x="184" y="84"/>
                    <a:pt x="185" y="86"/>
                  </a:cubicBezTo>
                  <a:cubicBezTo>
                    <a:pt x="185" y="86"/>
                    <a:pt x="185" y="87"/>
                    <a:pt x="185" y="87"/>
                  </a:cubicBezTo>
                  <a:cubicBezTo>
                    <a:pt x="182" y="87"/>
                    <a:pt x="182" y="87"/>
                    <a:pt x="182" y="8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96" y="90"/>
                    <a:pt x="210" y="93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lose/>
                  <a:moveTo>
                    <a:pt x="222" y="267"/>
                  </a:moveTo>
                  <a:cubicBezTo>
                    <a:pt x="222" y="270"/>
                    <a:pt x="222" y="270"/>
                    <a:pt x="222" y="270"/>
                  </a:cubicBezTo>
                  <a:cubicBezTo>
                    <a:pt x="214" y="273"/>
                    <a:pt x="206" y="276"/>
                    <a:pt x="198" y="277"/>
                  </a:cubicBezTo>
                  <a:cubicBezTo>
                    <a:pt x="200" y="280"/>
                    <a:pt x="203" y="283"/>
                    <a:pt x="206" y="286"/>
                  </a:cubicBezTo>
                  <a:cubicBezTo>
                    <a:pt x="205" y="287"/>
                    <a:pt x="204" y="288"/>
                    <a:pt x="203" y="289"/>
                  </a:cubicBezTo>
                  <a:cubicBezTo>
                    <a:pt x="197" y="293"/>
                    <a:pt x="189" y="293"/>
                    <a:pt x="186" y="287"/>
                  </a:cubicBezTo>
                  <a:cubicBezTo>
                    <a:pt x="184" y="285"/>
                    <a:pt x="184" y="281"/>
                    <a:pt x="185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2" y="279"/>
                    <a:pt x="182" y="279"/>
                    <a:pt x="182" y="279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96" y="276"/>
                    <a:pt x="210" y="273"/>
                    <a:pt x="222" y="267"/>
                  </a:cubicBezTo>
                  <a:close/>
                  <a:moveTo>
                    <a:pt x="222" y="275"/>
                  </a:moveTo>
                  <a:cubicBezTo>
                    <a:pt x="221" y="274"/>
                    <a:pt x="221" y="274"/>
                    <a:pt x="220" y="274"/>
                  </a:cubicBezTo>
                  <a:cubicBezTo>
                    <a:pt x="218" y="277"/>
                    <a:pt x="215" y="280"/>
                    <a:pt x="212" y="281"/>
                  </a:cubicBezTo>
                  <a:cubicBezTo>
                    <a:pt x="215" y="285"/>
                    <a:pt x="218" y="288"/>
                    <a:pt x="222" y="291"/>
                  </a:cubicBezTo>
                  <a:cubicBezTo>
                    <a:pt x="222" y="275"/>
                    <a:pt x="222" y="275"/>
                    <a:pt x="222" y="275"/>
                  </a:cubicBezTo>
                  <a:close/>
                  <a:moveTo>
                    <a:pt x="222" y="302"/>
                  </a:moveTo>
                  <a:cubicBezTo>
                    <a:pt x="221" y="302"/>
                    <a:pt x="221" y="302"/>
                    <a:pt x="221" y="302"/>
                  </a:cubicBezTo>
                  <a:cubicBezTo>
                    <a:pt x="221" y="302"/>
                    <a:pt x="221" y="302"/>
                    <a:pt x="221" y="302"/>
                  </a:cubicBezTo>
                  <a:cubicBezTo>
                    <a:pt x="220" y="300"/>
                    <a:pt x="219" y="299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7"/>
                    <a:pt x="217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5" y="295"/>
                    <a:pt x="213" y="294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09" y="290"/>
                    <a:pt x="209" y="290"/>
                    <a:pt x="209" y="290"/>
                  </a:cubicBezTo>
                  <a:cubicBezTo>
                    <a:pt x="209" y="289"/>
                    <a:pt x="208" y="288"/>
                    <a:pt x="207" y="288"/>
                  </a:cubicBezTo>
                  <a:cubicBezTo>
                    <a:pt x="204" y="303"/>
                    <a:pt x="189" y="338"/>
                    <a:pt x="182" y="342"/>
                  </a:cubicBezTo>
                  <a:cubicBezTo>
                    <a:pt x="182" y="366"/>
                    <a:pt x="182" y="366"/>
                    <a:pt x="182" y="366"/>
                  </a:cubicBezTo>
                  <a:cubicBezTo>
                    <a:pt x="190" y="361"/>
                    <a:pt x="206" y="324"/>
                    <a:pt x="210" y="305"/>
                  </a:cubicBezTo>
                  <a:cubicBezTo>
                    <a:pt x="211" y="305"/>
                    <a:pt x="211" y="305"/>
                    <a:pt x="212" y="305"/>
                  </a:cubicBezTo>
                  <a:cubicBezTo>
                    <a:pt x="215" y="308"/>
                    <a:pt x="218" y="312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lose/>
                  <a:moveTo>
                    <a:pt x="182" y="330"/>
                  </a:moveTo>
                  <a:cubicBezTo>
                    <a:pt x="182" y="295"/>
                    <a:pt x="182" y="295"/>
                    <a:pt x="182" y="295"/>
                  </a:cubicBezTo>
                  <a:cubicBezTo>
                    <a:pt x="182" y="295"/>
                    <a:pt x="182" y="295"/>
                    <a:pt x="182" y="295"/>
                  </a:cubicBezTo>
                  <a:cubicBezTo>
                    <a:pt x="186" y="298"/>
                    <a:pt x="191" y="300"/>
                    <a:pt x="196" y="299"/>
                  </a:cubicBezTo>
                  <a:cubicBezTo>
                    <a:pt x="195" y="303"/>
                    <a:pt x="193" y="307"/>
                    <a:pt x="192" y="311"/>
                  </a:cubicBezTo>
                  <a:cubicBezTo>
                    <a:pt x="190" y="314"/>
                    <a:pt x="186" y="324"/>
                    <a:pt x="182" y="330"/>
                  </a:cubicBezTo>
                  <a:close/>
                  <a:moveTo>
                    <a:pt x="182" y="71"/>
                  </a:moveTo>
                  <a:cubicBezTo>
                    <a:pt x="182" y="71"/>
                    <a:pt x="182" y="71"/>
                    <a:pt x="182" y="71"/>
                  </a:cubicBezTo>
                  <a:cubicBezTo>
                    <a:pt x="186" y="67"/>
                    <a:pt x="191" y="66"/>
                    <a:pt x="196" y="66"/>
                  </a:cubicBezTo>
                  <a:cubicBezTo>
                    <a:pt x="195" y="63"/>
                    <a:pt x="193" y="59"/>
                    <a:pt x="192" y="55"/>
                  </a:cubicBezTo>
                  <a:cubicBezTo>
                    <a:pt x="190" y="52"/>
                    <a:pt x="186" y="42"/>
                    <a:pt x="182" y="36"/>
                  </a:cubicBezTo>
                  <a:lnTo>
                    <a:pt x="182" y="71"/>
                  </a:lnTo>
                  <a:close/>
                  <a:moveTo>
                    <a:pt x="182" y="0"/>
                  </a:moveTo>
                  <a:cubicBezTo>
                    <a:pt x="182" y="23"/>
                    <a:pt x="182" y="23"/>
                    <a:pt x="182" y="23"/>
                  </a:cubicBezTo>
                  <a:cubicBezTo>
                    <a:pt x="176" y="27"/>
                    <a:pt x="165" y="52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70"/>
                    <a:pt x="160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1"/>
                    <a:pt x="159" y="72"/>
                    <a:pt x="159" y="72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8" y="75"/>
                    <a:pt x="158" y="76"/>
                    <a:pt x="157" y="78"/>
                  </a:cubicBezTo>
                  <a:cubicBezTo>
                    <a:pt x="155" y="75"/>
                    <a:pt x="153" y="73"/>
                    <a:pt x="150" y="71"/>
                  </a:cubicBezTo>
                  <a:cubicBezTo>
                    <a:pt x="150" y="71"/>
                    <a:pt x="150" y="71"/>
                    <a:pt x="150" y="71"/>
                  </a:cubicBezTo>
                  <a:cubicBezTo>
                    <a:pt x="150" y="70"/>
                    <a:pt x="150" y="70"/>
                    <a:pt x="149" y="70"/>
                  </a:cubicBezTo>
                  <a:cubicBezTo>
                    <a:pt x="149" y="70"/>
                    <a:pt x="149" y="70"/>
                    <a:pt x="149" y="70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69"/>
                    <a:pt x="148" y="68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5" y="66"/>
                    <a:pt x="145" y="66"/>
                    <a:pt x="145" y="65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44" y="65"/>
                    <a:pt x="144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6" y="54"/>
                    <a:pt x="150" y="57"/>
                    <a:pt x="153" y="61"/>
                  </a:cubicBezTo>
                  <a:cubicBezTo>
                    <a:pt x="153" y="61"/>
                    <a:pt x="154" y="61"/>
                    <a:pt x="154" y="61"/>
                  </a:cubicBezTo>
                  <a:cubicBezTo>
                    <a:pt x="159" y="42"/>
                    <a:pt x="174" y="5"/>
                    <a:pt x="182" y="0"/>
                  </a:cubicBezTo>
                  <a:close/>
                  <a:moveTo>
                    <a:pt x="182" y="36"/>
                  </a:moveTo>
                  <a:cubicBezTo>
                    <a:pt x="182" y="36"/>
                    <a:pt x="182" y="36"/>
                    <a:pt x="182" y="36"/>
                  </a:cubicBezTo>
                  <a:cubicBezTo>
                    <a:pt x="179" y="42"/>
                    <a:pt x="175" y="52"/>
                    <a:pt x="173" y="55"/>
                  </a:cubicBezTo>
                  <a:cubicBezTo>
                    <a:pt x="172" y="59"/>
                    <a:pt x="170" y="63"/>
                    <a:pt x="169" y="66"/>
                  </a:cubicBezTo>
                  <a:cubicBezTo>
                    <a:pt x="174" y="66"/>
                    <a:pt x="179" y="67"/>
                    <a:pt x="182" y="71"/>
                  </a:cubicBezTo>
                  <a:cubicBezTo>
                    <a:pt x="182" y="36"/>
                    <a:pt x="182" y="36"/>
                    <a:pt x="182" y="36"/>
                  </a:cubicBezTo>
                  <a:close/>
                  <a:moveTo>
                    <a:pt x="182" y="87"/>
                  </a:move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6"/>
                    <a:pt x="179" y="86"/>
                  </a:cubicBezTo>
                  <a:cubicBezTo>
                    <a:pt x="181" y="84"/>
                    <a:pt x="181" y="81"/>
                    <a:pt x="179" y="79"/>
                  </a:cubicBezTo>
                  <a:cubicBezTo>
                    <a:pt x="175" y="73"/>
                    <a:pt x="167" y="73"/>
                    <a:pt x="162" y="77"/>
                  </a:cubicBezTo>
                  <a:cubicBezTo>
                    <a:pt x="161" y="78"/>
                    <a:pt x="160" y="79"/>
                    <a:pt x="159" y="80"/>
                  </a:cubicBezTo>
                  <a:cubicBezTo>
                    <a:pt x="162" y="83"/>
                    <a:pt x="164" y="86"/>
                    <a:pt x="166" y="89"/>
                  </a:cubicBezTo>
                  <a:cubicBezTo>
                    <a:pt x="158" y="90"/>
                    <a:pt x="150" y="92"/>
                    <a:pt x="143" y="96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55" y="93"/>
                    <a:pt x="168" y="90"/>
                    <a:pt x="182" y="90"/>
                  </a:cubicBezTo>
                  <a:cubicBezTo>
                    <a:pt x="182" y="87"/>
                    <a:pt x="182" y="87"/>
                    <a:pt x="182" y="87"/>
                  </a:cubicBezTo>
                  <a:close/>
                  <a:moveTo>
                    <a:pt x="182" y="276"/>
                  </a:moveTo>
                  <a:cubicBezTo>
                    <a:pt x="182" y="279"/>
                    <a:pt x="182" y="279"/>
                    <a:pt x="182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81" y="281"/>
                    <a:pt x="181" y="285"/>
                    <a:pt x="179" y="287"/>
                  </a:cubicBezTo>
                  <a:cubicBezTo>
                    <a:pt x="175" y="293"/>
                    <a:pt x="167" y="293"/>
                    <a:pt x="162" y="289"/>
                  </a:cubicBezTo>
                  <a:cubicBezTo>
                    <a:pt x="161" y="288"/>
                    <a:pt x="160" y="287"/>
                    <a:pt x="159" y="286"/>
                  </a:cubicBezTo>
                  <a:cubicBezTo>
                    <a:pt x="162" y="283"/>
                    <a:pt x="164" y="280"/>
                    <a:pt x="166" y="277"/>
                  </a:cubicBezTo>
                  <a:cubicBezTo>
                    <a:pt x="158" y="276"/>
                    <a:pt x="150" y="273"/>
                    <a:pt x="143" y="270"/>
                  </a:cubicBezTo>
                  <a:cubicBezTo>
                    <a:pt x="143" y="267"/>
                    <a:pt x="143" y="267"/>
                    <a:pt x="143" y="267"/>
                  </a:cubicBezTo>
                  <a:cubicBezTo>
                    <a:pt x="155" y="273"/>
                    <a:pt x="168" y="276"/>
                    <a:pt x="182" y="276"/>
                  </a:cubicBezTo>
                  <a:close/>
                  <a:moveTo>
                    <a:pt x="182" y="295"/>
                  </a:moveTo>
                  <a:cubicBezTo>
                    <a:pt x="182" y="330"/>
                    <a:pt x="182" y="330"/>
                    <a:pt x="182" y="330"/>
                  </a:cubicBezTo>
                  <a:cubicBezTo>
                    <a:pt x="182" y="330"/>
                    <a:pt x="182" y="330"/>
                    <a:pt x="182" y="330"/>
                  </a:cubicBezTo>
                  <a:cubicBezTo>
                    <a:pt x="179" y="324"/>
                    <a:pt x="175" y="314"/>
                    <a:pt x="173" y="311"/>
                  </a:cubicBezTo>
                  <a:cubicBezTo>
                    <a:pt x="172" y="307"/>
                    <a:pt x="170" y="303"/>
                    <a:pt x="169" y="299"/>
                  </a:cubicBezTo>
                  <a:cubicBezTo>
                    <a:pt x="174" y="300"/>
                    <a:pt x="179" y="298"/>
                    <a:pt x="182" y="295"/>
                  </a:cubicBezTo>
                  <a:close/>
                  <a:moveTo>
                    <a:pt x="182" y="342"/>
                  </a:moveTo>
                  <a:cubicBezTo>
                    <a:pt x="176" y="339"/>
                    <a:pt x="165" y="314"/>
                    <a:pt x="160" y="297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4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1"/>
                    <a:pt x="158" y="289"/>
                    <a:pt x="157" y="288"/>
                  </a:cubicBezTo>
                  <a:cubicBezTo>
                    <a:pt x="155" y="290"/>
                    <a:pt x="153" y="293"/>
                    <a:pt x="150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0" y="295"/>
                    <a:pt x="150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8" y="297"/>
                    <a:pt x="148" y="298"/>
                    <a:pt x="147" y="299"/>
                  </a:cubicBezTo>
                  <a:cubicBezTo>
                    <a:pt x="147" y="299"/>
                    <a:pt x="147" y="299"/>
                    <a:pt x="147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4" y="301"/>
                    <a:pt x="144" y="301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15"/>
                    <a:pt x="143" y="315"/>
                    <a:pt x="143" y="315"/>
                  </a:cubicBezTo>
                  <a:cubicBezTo>
                    <a:pt x="146" y="312"/>
                    <a:pt x="150" y="308"/>
                    <a:pt x="153" y="305"/>
                  </a:cubicBezTo>
                  <a:cubicBezTo>
                    <a:pt x="153" y="305"/>
                    <a:pt x="154" y="305"/>
                    <a:pt x="154" y="305"/>
                  </a:cubicBezTo>
                  <a:cubicBezTo>
                    <a:pt x="159" y="324"/>
                    <a:pt x="174" y="361"/>
                    <a:pt x="182" y="366"/>
                  </a:cubicBezTo>
                  <a:cubicBezTo>
                    <a:pt x="182" y="342"/>
                    <a:pt x="182" y="342"/>
                    <a:pt x="182" y="342"/>
                  </a:cubicBezTo>
                  <a:close/>
                  <a:moveTo>
                    <a:pt x="143" y="291"/>
                  </a:moveTo>
                  <a:cubicBezTo>
                    <a:pt x="146" y="288"/>
                    <a:pt x="150" y="285"/>
                    <a:pt x="153" y="281"/>
                  </a:cubicBezTo>
                  <a:cubicBezTo>
                    <a:pt x="149" y="280"/>
                    <a:pt x="146" y="277"/>
                    <a:pt x="145" y="274"/>
                  </a:cubicBezTo>
                  <a:cubicBezTo>
                    <a:pt x="144" y="274"/>
                    <a:pt x="144" y="274"/>
                    <a:pt x="143" y="275"/>
                  </a:cubicBezTo>
                  <a:cubicBezTo>
                    <a:pt x="143" y="291"/>
                    <a:pt x="143" y="291"/>
                    <a:pt x="143" y="291"/>
                  </a:cubicBezTo>
                  <a:close/>
                  <a:moveTo>
                    <a:pt x="143" y="91"/>
                  </a:moveTo>
                  <a:cubicBezTo>
                    <a:pt x="144" y="91"/>
                    <a:pt x="144" y="91"/>
                    <a:pt x="145" y="91"/>
                  </a:cubicBezTo>
                  <a:cubicBezTo>
                    <a:pt x="146" y="88"/>
                    <a:pt x="149" y="86"/>
                    <a:pt x="153" y="84"/>
                  </a:cubicBezTo>
                  <a:cubicBezTo>
                    <a:pt x="150" y="81"/>
                    <a:pt x="146" y="77"/>
                    <a:pt x="143" y="74"/>
                  </a:cubicBezTo>
                  <a:lnTo>
                    <a:pt x="143" y="91"/>
                  </a:lnTo>
                  <a:close/>
                  <a:moveTo>
                    <a:pt x="110" y="91"/>
                  </a:moveTo>
                  <a:cubicBezTo>
                    <a:pt x="106" y="89"/>
                    <a:pt x="102" y="87"/>
                    <a:pt x="98" y="86"/>
                  </a:cubicBezTo>
                  <a:cubicBezTo>
                    <a:pt x="97" y="85"/>
                    <a:pt x="96" y="85"/>
                    <a:pt x="94" y="84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7" y="105"/>
                    <a:pt x="100" y="104"/>
                    <a:pt x="103" y="104"/>
                  </a:cubicBezTo>
                  <a:cubicBezTo>
                    <a:pt x="103" y="99"/>
                    <a:pt x="106" y="94"/>
                    <a:pt x="110" y="91"/>
                  </a:cubicBezTo>
                  <a:close/>
                  <a:moveTo>
                    <a:pt x="143" y="51"/>
                  </a:moveTo>
                  <a:cubicBezTo>
                    <a:pt x="143" y="64"/>
                    <a:pt x="143" y="64"/>
                    <a:pt x="143" y="64"/>
                  </a:cubicBezTo>
                  <a:cubicBezTo>
                    <a:pt x="137" y="59"/>
                    <a:pt x="132" y="55"/>
                    <a:pt x="129" y="54"/>
                  </a:cubicBezTo>
                  <a:cubicBezTo>
                    <a:pt x="126" y="58"/>
                    <a:pt x="125" y="74"/>
                    <a:pt x="126" y="88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6" y="89"/>
                    <a:pt x="126" y="90"/>
                    <a:pt x="126" y="91"/>
                  </a:cubicBezTo>
                  <a:cubicBezTo>
                    <a:pt x="119" y="86"/>
                    <a:pt x="106" y="80"/>
                    <a:pt x="94" y="76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102" y="69"/>
                    <a:pt x="110" y="73"/>
                    <a:pt x="116" y="77"/>
                  </a:cubicBezTo>
                  <a:cubicBezTo>
                    <a:pt x="116" y="76"/>
                    <a:pt x="116" y="76"/>
                    <a:pt x="117" y="76"/>
                  </a:cubicBezTo>
                  <a:cubicBezTo>
                    <a:pt x="116" y="59"/>
                    <a:pt x="117" y="39"/>
                    <a:pt x="121" y="34"/>
                  </a:cubicBezTo>
                  <a:cubicBezTo>
                    <a:pt x="125" y="35"/>
                    <a:pt x="134" y="42"/>
                    <a:pt x="143" y="51"/>
                  </a:cubicBezTo>
                  <a:close/>
                  <a:moveTo>
                    <a:pt x="143" y="74"/>
                  </a:moveTo>
                  <a:cubicBezTo>
                    <a:pt x="140" y="71"/>
                    <a:pt x="137" y="69"/>
                    <a:pt x="135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3" y="74"/>
                    <a:pt x="133" y="84"/>
                    <a:pt x="134" y="92"/>
                  </a:cubicBezTo>
                  <a:cubicBezTo>
                    <a:pt x="137" y="91"/>
                    <a:pt x="140" y="91"/>
                    <a:pt x="143" y="91"/>
                  </a:cubicBezTo>
                  <a:cubicBezTo>
                    <a:pt x="143" y="74"/>
                    <a:pt x="143" y="74"/>
                    <a:pt x="143" y="74"/>
                  </a:cubicBezTo>
                  <a:close/>
                  <a:moveTo>
                    <a:pt x="143" y="96"/>
                  </a:moveTo>
                  <a:cubicBezTo>
                    <a:pt x="143" y="99"/>
                    <a:pt x="143" y="99"/>
                    <a:pt x="143" y="99"/>
                  </a:cubicBezTo>
                  <a:cubicBezTo>
                    <a:pt x="120" y="109"/>
                    <a:pt x="102" y="130"/>
                    <a:pt x="94" y="154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0"/>
                    <a:pt x="100" y="133"/>
                    <a:pt x="104" y="127"/>
                  </a:cubicBezTo>
                  <a:cubicBezTo>
                    <a:pt x="102" y="127"/>
                    <a:pt x="98" y="127"/>
                    <a:pt x="94" y="126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6" y="114"/>
                    <a:pt x="101" y="110"/>
                    <a:pt x="106" y="111"/>
                  </a:cubicBezTo>
                  <a:cubicBezTo>
                    <a:pt x="109" y="112"/>
                    <a:pt x="111" y="114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3"/>
                    <a:pt x="116" y="113"/>
                    <a:pt x="116" y="112"/>
                  </a:cubicBezTo>
                  <a:cubicBezTo>
                    <a:pt x="114" y="112"/>
                    <a:pt x="112" y="110"/>
                    <a:pt x="111" y="107"/>
                  </a:cubicBezTo>
                  <a:cubicBezTo>
                    <a:pt x="110" y="100"/>
                    <a:pt x="115" y="95"/>
                    <a:pt x="122" y="93"/>
                  </a:cubicBezTo>
                  <a:cubicBezTo>
                    <a:pt x="123" y="93"/>
                    <a:pt x="125" y="93"/>
                    <a:pt x="126" y="93"/>
                  </a:cubicBezTo>
                  <a:cubicBezTo>
                    <a:pt x="126" y="98"/>
                    <a:pt x="127" y="102"/>
                    <a:pt x="127" y="105"/>
                  </a:cubicBezTo>
                  <a:cubicBezTo>
                    <a:pt x="132" y="101"/>
                    <a:pt x="137" y="98"/>
                    <a:pt x="143" y="96"/>
                  </a:cubicBezTo>
                  <a:close/>
                  <a:moveTo>
                    <a:pt x="143" y="267"/>
                  </a:moveTo>
                  <a:cubicBezTo>
                    <a:pt x="143" y="270"/>
                    <a:pt x="143" y="270"/>
                    <a:pt x="143" y="270"/>
                  </a:cubicBezTo>
                  <a:cubicBezTo>
                    <a:pt x="137" y="267"/>
                    <a:pt x="132" y="264"/>
                    <a:pt x="127" y="261"/>
                  </a:cubicBezTo>
                  <a:cubicBezTo>
                    <a:pt x="127" y="264"/>
                    <a:pt x="126" y="268"/>
                    <a:pt x="126" y="272"/>
                  </a:cubicBezTo>
                  <a:cubicBezTo>
                    <a:pt x="125" y="272"/>
                    <a:pt x="123" y="272"/>
                    <a:pt x="122" y="272"/>
                  </a:cubicBezTo>
                  <a:cubicBezTo>
                    <a:pt x="115" y="271"/>
                    <a:pt x="110" y="266"/>
                    <a:pt x="111" y="259"/>
                  </a:cubicBezTo>
                  <a:cubicBezTo>
                    <a:pt x="112" y="256"/>
                    <a:pt x="114" y="254"/>
                    <a:pt x="116" y="253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1" y="251"/>
                    <a:pt x="109" y="253"/>
                    <a:pt x="106" y="254"/>
                  </a:cubicBezTo>
                  <a:cubicBezTo>
                    <a:pt x="101" y="255"/>
                    <a:pt x="96" y="252"/>
                    <a:pt x="94" y="247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8" y="239"/>
                    <a:pt x="102" y="239"/>
                    <a:pt x="104" y="238"/>
                  </a:cubicBezTo>
                  <a:cubicBezTo>
                    <a:pt x="100" y="232"/>
                    <a:pt x="97" y="226"/>
                    <a:pt x="94" y="219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102" y="236"/>
                    <a:pt x="120" y="256"/>
                    <a:pt x="143" y="267"/>
                  </a:cubicBezTo>
                  <a:close/>
                  <a:moveTo>
                    <a:pt x="143" y="275"/>
                  </a:moveTo>
                  <a:cubicBezTo>
                    <a:pt x="143" y="291"/>
                    <a:pt x="143" y="291"/>
                    <a:pt x="143" y="291"/>
                  </a:cubicBezTo>
                  <a:cubicBezTo>
                    <a:pt x="140" y="294"/>
                    <a:pt x="137" y="297"/>
                    <a:pt x="135" y="299"/>
                  </a:cubicBezTo>
                  <a:cubicBezTo>
                    <a:pt x="134" y="299"/>
                    <a:pt x="134" y="299"/>
                    <a:pt x="134" y="299"/>
                  </a:cubicBezTo>
                  <a:cubicBezTo>
                    <a:pt x="133" y="292"/>
                    <a:pt x="133" y="282"/>
                    <a:pt x="134" y="273"/>
                  </a:cubicBezTo>
                  <a:cubicBezTo>
                    <a:pt x="137" y="275"/>
                    <a:pt x="140" y="275"/>
                    <a:pt x="143" y="275"/>
                  </a:cubicBezTo>
                  <a:close/>
                  <a:moveTo>
                    <a:pt x="143" y="302"/>
                  </a:moveTo>
                  <a:cubicBezTo>
                    <a:pt x="137" y="307"/>
                    <a:pt x="132" y="311"/>
                    <a:pt x="129" y="311"/>
                  </a:cubicBezTo>
                  <a:cubicBezTo>
                    <a:pt x="126" y="307"/>
                    <a:pt x="125" y="292"/>
                    <a:pt x="126" y="277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6" y="276"/>
                    <a:pt x="126" y="276"/>
                    <a:pt x="126" y="275"/>
                  </a:cubicBezTo>
                  <a:cubicBezTo>
                    <a:pt x="119" y="279"/>
                    <a:pt x="106" y="285"/>
                    <a:pt x="94" y="290"/>
                  </a:cubicBezTo>
                  <a:cubicBezTo>
                    <a:pt x="94" y="300"/>
                    <a:pt x="94" y="300"/>
                    <a:pt x="94" y="300"/>
                  </a:cubicBezTo>
                  <a:cubicBezTo>
                    <a:pt x="102" y="296"/>
                    <a:pt x="110" y="292"/>
                    <a:pt x="116" y="289"/>
                  </a:cubicBezTo>
                  <a:cubicBezTo>
                    <a:pt x="116" y="289"/>
                    <a:pt x="116" y="290"/>
                    <a:pt x="117" y="290"/>
                  </a:cubicBezTo>
                  <a:cubicBezTo>
                    <a:pt x="116" y="307"/>
                    <a:pt x="117" y="327"/>
                    <a:pt x="121" y="331"/>
                  </a:cubicBezTo>
                  <a:cubicBezTo>
                    <a:pt x="125" y="331"/>
                    <a:pt x="134" y="324"/>
                    <a:pt x="143" y="315"/>
                  </a:cubicBezTo>
                  <a:cubicBezTo>
                    <a:pt x="143" y="302"/>
                    <a:pt x="143" y="302"/>
                    <a:pt x="143" y="302"/>
                  </a:cubicBezTo>
                  <a:close/>
                  <a:moveTo>
                    <a:pt x="94" y="282"/>
                  </a:moveTo>
                  <a:cubicBezTo>
                    <a:pt x="96" y="281"/>
                    <a:pt x="97" y="280"/>
                    <a:pt x="98" y="280"/>
                  </a:cubicBezTo>
                  <a:cubicBezTo>
                    <a:pt x="102" y="278"/>
                    <a:pt x="106" y="276"/>
                    <a:pt x="110" y="275"/>
                  </a:cubicBezTo>
                  <a:cubicBezTo>
                    <a:pt x="106" y="271"/>
                    <a:pt x="103" y="267"/>
                    <a:pt x="103" y="262"/>
                  </a:cubicBezTo>
                  <a:cubicBezTo>
                    <a:pt x="100" y="262"/>
                    <a:pt x="97" y="261"/>
                    <a:pt x="94" y="259"/>
                  </a:cubicBezTo>
                  <a:lnTo>
                    <a:pt x="94" y="282"/>
                  </a:lnTo>
                  <a:close/>
                  <a:moveTo>
                    <a:pt x="94" y="84"/>
                  </a:moveTo>
                  <a:cubicBezTo>
                    <a:pt x="93" y="84"/>
                    <a:pt x="92" y="83"/>
                    <a:pt x="91" y="8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2" y="109"/>
                    <a:pt x="93" y="108"/>
                    <a:pt x="94" y="107"/>
                  </a:cubicBezTo>
                  <a:cubicBezTo>
                    <a:pt x="94" y="84"/>
                    <a:pt x="94" y="84"/>
                    <a:pt x="94" y="84"/>
                  </a:cubicBezTo>
                  <a:close/>
                  <a:moveTo>
                    <a:pt x="94" y="6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93" y="75"/>
                    <a:pt x="92" y="75"/>
                    <a:pt x="91" y="75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2" y="65"/>
                    <a:pt x="93" y="65"/>
                    <a:pt x="94" y="66"/>
                  </a:cubicBezTo>
                  <a:close/>
                  <a:moveTo>
                    <a:pt x="94" y="119"/>
                  </a:moveTo>
                  <a:cubicBezTo>
                    <a:pt x="94" y="126"/>
                    <a:pt x="94" y="126"/>
                    <a:pt x="94" y="126"/>
                  </a:cubicBezTo>
                  <a:cubicBezTo>
                    <a:pt x="93" y="126"/>
                    <a:pt x="93" y="126"/>
                    <a:pt x="93" y="126"/>
                  </a:cubicBezTo>
                  <a:cubicBezTo>
                    <a:pt x="93" y="125"/>
                    <a:pt x="93" y="124"/>
                    <a:pt x="93" y="122"/>
                  </a:cubicBezTo>
                  <a:cubicBezTo>
                    <a:pt x="93" y="121"/>
                    <a:pt x="94" y="120"/>
                    <a:pt x="94" y="119"/>
                  </a:cubicBezTo>
                  <a:close/>
                  <a:moveTo>
                    <a:pt x="94" y="147"/>
                  </a:moveTo>
                  <a:cubicBezTo>
                    <a:pt x="94" y="154"/>
                    <a:pt x="94" y="154"/>
                    <a:pt x="94" y="154"/>
                  </a:cubicBezTo>
                  <a:cubicBezTo>
                    <a:pt x="92" y="159"/>
                    <a:pt x="91" y="163"/>
                    <a:pt x="91" y="168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92" y="153"/>
                    <a:pt x="93" y="150"/>
                    <a:pt x="94" y="147"/>
                  </a:cubicBezTo>
                  <a:close/>
                  <a:moveTo>
                    <a:pt x="94" y="211"/>
                  </a:moveTo>
                  <a:cubicBezTo>
                    <a:pt x="94" y="219"/>
                    <a:pt x="94" y="219"/>
                    <a:pt x="94" y="219"/>
                  </a:cubicBezTo>
                  <a:cubicBezTo>
                    <a:pt x="93" y="216"/>
                    <a:pt x="92" y="213"/>
                    <a:pt x="91" y="209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202"/>
                    <a:pt x="92" y="207"/>
                    <a:pt x="94" y="211"/>
                  </a:cubicBezTo>
                  <a:close/>
                  <a:moveTo>
                    <a:pt x="94" y="239"/>
                  </a:moveTo>
                  <a:cubicBezTo>
                    <a:pt x="94" y="247"/>
                    <a:pt x="94" y="247"/>
                    <a:pt x="94" y="247"/>
                  </a:cubicBezTo>
                  <a:cubicBezTo>
                    <a:pt x="94" y="246"/>
                    <a:pt x="93" y="245"/>
                    <a:pt x="93" y="244"/>
                  </a:cubicBezTo>
                  <a:cubicBezTo>
                    <a:pt x="93" y="242"/>
                    <a:pt x="93" y="241"/>
                    <a:pt x="93" y="239"/>
                  </a:cubicBezTo>
                  <a:cubicBezTo>
                    <a:pt x="94" y="239"/>
                    <a:pt x="94" y="239"/>
                    <a:pt x="94" y="239"/>
                  </a:cubicBezTo>
                  <a:close/>
                  <a:moveTo>
                    <a:pt x="94" y="259"/>
                  </a:moveTo>
                  <a:cubicBezTo>
                    <a:pt x="94" y="282"/>
                    <a:pt x="94" y="282"/>
                    <a:pt x="94" y="282"/>
                  </a:cubicBezTo>
                  <a:cubicBezTo>
                    <a:pt x="93" y="282"/>
                    <a:pt x="92" y="282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2" y="257"/>
                    <a:pt x="93" y="258"/>
                    <a:pt x="94" y="259"/>
                  </a:cubicBezTo>
                  <a:close/>
                  <a:moveTo>
                    <a:pt x="94" y="290"/>
                  </a:moveTo>
                  <a:cubicBezTo>
                    <a:pt x="94" y="300"/>
                    <a:pt x="94" y="300"/>
                    <a:pt x="94" y="300"/>
                  </a:cubicBezTo>
                  <a:cubicBezTo>
                    <a:pt x="93" y="301"/>
                    <a:pt x="92" y="301"/>
                    <a:pt x="91" y="302"/>
                  </a:cubicBezTo>
                  <a:cubicBezTo>
                    <a:pt x="91" y="291"/>
                    <a:pt x="91" y="291"/>
                    <a:pt x="91" y="291"/>
                  </a:cubicBezTo>
                  <a:cubicBezTo>
                    <a:pt x="92" y="291"/>
                    <a:pt x="93" y="290"/>
                    <a:pt x="94" y="29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lose/>
                  <a:moveTo>
                    <a:pt x="91" y="232"/>
                  </a:moveTo>
                  <a:cubicBezTo>
                    <a:pt x="91" y="227"/>
                    <a:pt x="91" y="227"/>
                    <a:pt x="91" y="227"/>
                  </a:cubicBezTo>
                  <a:cubicBezTo>
                    <a:pt x="91" y="229"/>
                    <a:pt x="91" y="230"/>
                    <a:pt x="92" y="232"/>
                  </a:cubicBezTo>
                  <a:cubicBezTo>
                    <a:pt x="91" y="232"/>
                    <a:pt x="91" y="232"/>
                    <a:pt x="91" y="232"/>
                  </a:cubicBezTo>
                  <a:close/>
                  <a:moveTo>
                    <a:pt x="91" y="223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20"/>
                    <a:pt x="91" y="221"/>
                    <a:pt x="91" y="221"/>
                  </a:cubicBezTo>
                  <a:cubicBezTo>
                    <a:pt x="91" y="221"/>
                    <a:pt x="91" y="222"/>
                    <a:pt x="91" y="223"/>
                  </a:cubicBezTo>
                  <a:close/>
                  <a:moveTo>
                    <a:pt x="91" y="145"/>
                  </a:moveTo>
                  <a:cubicBezTo>
                    <a:pt x="91" y="143"/>
                    <a:pt x="91" y="143"/>
                    <a:pt x="91" y="143"/>
                  </a:cubicBezTo>
                  <a:cubicBezTo>
                    <a:pt x="91" y="144"/>
                    <a:pt x="91" y="144"/>
                    <a:pt x="91" y="145"/>
                  </a:cubicBezTo>
                  <a:cubicBezTo>
                    <a:pt x="91" y="145"/>
                    <a:pt x="91" y="145"/>
                    <a:pt x="91" y="145"/>
                  </a:cubicBezTo>
                  <a:close/>
                  <a:moveTo>
                    <a:pt x="91" y="138"/>
                  </a:moveTo>
                  <a:cubicBezTo>
                    <a:pt x="91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2" y="134"/>
                  </a:cubicBezTo>
                  <a:cubicBezTo>
                    <a:pt x="91" y="135"/>
                    <a:pt x="91" y="137"/>
                    <a:pt x="91" y="138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1" y="126"/>
                    <a:pt x="91" y="126"/>
                    <a:pt x="91" y="126"/>
                  </a:cubicBezTo>
                  <a:close/>
                  <a:moveTo>
                    <a:pt x="91" y="83"/>
                  </a:moveTo>
                  <a:cubicBezTo>
                    <a:pt x="87" y="81"/>
                    <a:pt x="83" y="80"/>
                    <a:pt x="79" y="79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81" y="88"/>
                    <a:pt x="84" y="96"/>
                    <a:pt x="85" y="99"/>
                  </a:cubicBezTo>
                  <a:cubicBezTo>
                    <a:pt x="87" y="103"/>
                    <a:pt x="89" y="106"/>
                    <a:pt x="90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83"/>
                    <a:pt x="91" y="83"/>
                    <a:pt x="91" y="83"/>
                  </a:cubicBezTo>
                  <a:close/>
                  <a:moveTo>
                    <a:pt x="91" y="64"/>
                  </a:moveTo>
                  <a:cubicBezTo>
                    <a:pt x="91" y="75"/>
                    <a:pt x="91" y="75"/>
                    <a:pt x="91" y="75"/>
                  </a:cubicBezTo>
                  <a:cubicBezTo>
                    <a:pt x="86" y="73"/>
                    <a:pt x="82" y="72"/>
                    <a:pt x="79" y="71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3" y="61"/>
                    <a:pt x="87" y="62"/>
                    <a:pt x="91" y="64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0" y="126"/>
                    <a:pt x="89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5" y="126"/>
                    <a:pt x="82" y="126"/>
                    <a:pt x="79" y="126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3" y="112"/>
                    <a:pt x="87" y="121"/>
                    <a:pt x="91" y="126"/>
                  </a:cubicBezTo>
                  <a:close/>
                  <a:moveTo>
                    <a:pt x="91" y="134"/>
                  </a:moveTo>
                  <a:cubicBezTo>
                    <a:pt x="91" y="138"/>
                    <a:pt x="91" y="138"/>
                    <a:pt x="91" y="138"/>
                  </a:cubicBezTo>
                  <a:cubicBezTo>
                    <a:pt x="90" y="140"/>
                    <a:pt x="90" y="141"/>
                    <a:pt x="91" y="143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87" y="147"/>
                    <a:pt x="85" y="150"/>
                    <a:pt x="84" y="153"/>
                  </a:cubicBezTo>
                  <a:cubicBezTo>
                    <a:pt x="82" y="152"/>
                    <a:pt x="81" y="150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3" y="134"/>
                    <a:pt x="87" y="134"/>
                    <a:pt x="91" y="134"/>
                  </a:cubicBezTo>
                  <a:close/>
                  <a:moveTo>
                    <a:pt x="91" y="156"/>
                  </a:moveTo>
                  <a:cubicBezTo>
                    <a:pt x="91" y="168"/>
                    <a:pt x="91" y="168"/>
                    <a:pt x="91" y="168"/>
                  </a:cubicBezTo>
                  <a:cubicBezTo>
                    <a:pt x="90" y="173"/>
                    <a:pt x="89" y="178"/>
                    <a:pt x="89" y="183"/>
                  </a:cubicBezTo>
                  <a:cubicBezTo>
                    <a:pt x="89" y="188"/>
                    <a:pt x="90" y="193"/>
                    <a:pt x="91" y="197"/>
                  </a:cubicBezTo>
                  <a:cubicBezTo>
                    <a:pt x="91" y="209"/>
                    <a:pt x="91" y="209"/>
                    <a:pt x="91" y="209"/>
                  </a:cubicBezTo>
                  <a:cubicBezTo>
                    <a:pt x="90" y="206"/>
                    <a:pt x="89" y="202"/>
                    <a:pt x="88" y="199"/>
                  </a:cubicBezTo>
                  <a:cubicBezTo>
                    <a:pt x="86" y="201"/>
                    <a:pt x="82" y="203"/>
                    <a:pt x="79" y="206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9" y="186"/>
                    <a:pt x="79" y="186"/>
                    <a:pt x="79" y="186"/>
                  </a:cubicBezTo>
                  <a:cubicBezTo>
                    <a:pt x="81" y="185"/>
                    <a:pt x="84" y="185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4" y="181"/>
                    <a:pt x="81" y="181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2" y="162"/>
                    <a:pt x="86" y="165"/>
                    <a:pt x="88" y="167"/>
                  </a:cubicBezTo>
                  <a:cubicBezTo>
                    <a:pt x="89" y="163"/>
                    <a:pt x="90" y="160"/>
                    <a:pt x="91" y="156"/>
                  </a:cubicBezTo>
                  <a:close/>
                  <a:moveTo>
                    <a:pt x="91" y="220"/>
                  </a:moveTo>
                  <a:cubicBezTo>
                    <a:pt x="91" y="223"/>
                    <a:pt x="91" y="223"/>
                    <a:pt x="91" y="223"/>
                  </a:cubicBezTo>
                  <a:cubicBezTo>
                    <a:pt x="90" y="224"/>
                    <a:pt x="90" y="226"/>
                    <a:pt x="91" y="227"/>
                  </a:cubicBezTo>
                  <a:cubicBezTo>
                    <a:pt x="91" y="232"/>
                    <a:pt x="91" y="232"/>
                    <a:pt x="91" y="232"/>
                  </a:cubicBezTo>
                  <a:cubicBezTo>
                    <a:pt x="87" y="232"/>
                    <a:pt x="83" y="232"/>
                    <a:pt x="79" y="232"/>
                  </a:cubicBezTo>
                  <a:cubicBezTo>
                    <a:pt x="79" y="217"/>
                    <a:pt x="79" y="217"/>
                    <a:pt x="79" y="217"/>
                  </a:cubicBezTo>
                  <a:cubicBezTo>
                    <a:pt x="81" y="215"/>
                    <a:pt x="82" y="214"/>
                    <a:pt x="84" y="212"/>
                  </a:cubicBezTo>
                  <a:cubicBezTo>
                    <a:pt x="85" y="216"/>
                    <a:pt x="87" y="219"/>
                    <a:pt x="91" y="22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87" y="245"/>
                    <a:pt x="83" y="253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4" y="240"/>
                    <a:pt x="85" y="240"/>
                    <a:pt x="85" y="239"/>
                  </a:cubicBezTo>
                  <a:cubicBezTo>
                    <a:pt x="86" y="239"/>
                    <a:pt x="86" y="239"/>
                    <a:pt x="86" y="239"/>
                  </a:cubicBezTo>
                  <a:cubicBezTo>
                    <a:pt x="87" y="239"/>
                    <a:pt x="89" y="239"/>
                    <a:pt x="91" y="239"/>
                  </a:cubicBezTo>
                  <a:close/>
                  <a:moveTo>
                    <a:pt x="91" y="256"/>
                  </a:moveTo>
                  <a:cubicBezTo>
                    <a:pt x="90" y="256"/>
                    <a:pt x="90" y="256"/>
                    <a:pt x="90" y="256"/>
                  </a:cubicBezTo>
                  <a:cubicBezTo>
                    <a:pt x="89" y="259"/>
                    <a:pt x="87" y="263"/>
                    <a:pt x="85" y="267"/>
                  </a:cubicBezTo>
                  <a:cubicBezTo>
                    <a:pt x="84" y="270"/>
                    <a:pt x="81" y="278"/>
                    <a:pt x="79" y="284"/>
                  </a:cubicBezTo>
                  <a:cubicBezTo>
                    <a:pt x="79" y="287"/>
                    <a:pt x="79" y="287"/>
                    <a:pt x="79" y="287"/>
                  </a:cubicBezTo>
                  <a:cubicBezTo>
                    <a:pt x="83" y="286"/>
                    <a:pt x="87" y="284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lose/>
                  <a:moveTo>
                    <a:pt x="91" y="291"/>
                  </a:moveTo>
                  <a:cubicBezTo>
                    <a:pt x="91" y="302"/>
                    <a:pt x="91" y="302"/>
                    <a:pt x="91" y="302"/>
                  </a:cubicBezTo>
                  <a:cubicBezTo>
                    <a:pt x="87" y="303"/>
                    <a:pt x="83" y="305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82" y="294"/>
                    <a:pt x="86" y="293"/>
                    <a:pt x="91" y="291"/>
                  </a:cubicBezTo>
                  <a:close/>
                  <a:moveTo>
                    <a:pt x="79" y="79"/>
                  </a:moveTo>
                  <a:cubicBezTo>
                    <a:pt x="79" y="79"/>
                    <a:pt x="78" y="79"/>
                    <a:pt x="78" y="79"/>
                  </a:cubicBezTo>
                  <a:cubicBezTo>
                    <a:pt x="78" y="80"/>
                    <a:pt x="79" y="80"/>
                    <a:pt x="79" y="81"/>
                  </a:cubicBezTo>
                  <a:cubicBezTo>
                    <a:pt x="79" y="79"/>
                    <a:pt x="79" y="79"/>
                    <a:pt x="79" y="79"/>
                  </a:cubicBezTo>
                  <a:close/>
                  <a:moveTo>
                    <a:pt x="79" y="59"/>
                  </a:moveTo>
                  <a:cubicBezTo>
                    <a:pt x="79" y="71"/>
                    <a:pt x="79" y="71"/>
                    <a:pt x="79" y="71"/>
                  </a:cubicBezTo>
                  <a:cubicBezTo>
                    <a:pt x="75" y="70"/>
                    <a:pt x="71" y="70"/>
                    <a:pt x="70" y="70"/>
                  </a:cubicBezTo>
                  <a:cubicBezTo>
                    <a:pt x="68" y="75"/>
                    <a:pt x="73" y="90"/>
                    <a:pt x="79" y="103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68" y="126"/>
                    <a:pt x="57" y="127"/>
                    <a:pt x="54" y="130"/>
                  </a:cubicBezTo>
                  <a:cubicBezTo>
                    <a:pt x="54" y="132"/>
                    <a:pt x="58" y="138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7" y="148"/>
                    <a:pt x="68" y="149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2" y="153"/>
                    <a:pt x="75" y="155"/>
                    <a:pt x="77" y="158"/>
                  </a:cubicBezTo>
                  <a:cubicBezTo>
                    <a:pt x="76" y="158"/>
                    <a:pt x="74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9"/>
                    <a:pt x="71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71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3" y="162"/>
                    <a:pt x="58" y="164"/>
                    <a:pt x="53" y="166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5" y="156"/>
                    <a:pt x="58" y="155"/>
                    <a:pt x="60" y="155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58" y="151"/>
                    <a:pt x="55" y="149"/>
                    <a:pt x="53" y="146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60" y="117"/>
                    <a:pt x="68" y="117"/>
                    <a:pt x="75" y="117"/>
                  </a:cubicBezTo>
                  <a:cubicBezTo>
                    <a:pt x="76" y="117"/>
                    <a:pt x="76" y="117"/>
                    <a:pt x="76" y="116"/>
                  </a:cubicBezTo>
                  <a:cubicBezTo>
                    <a:pt x="66" y="100"/>
                    <a:pt x="51" y="62"/>
                    <a:pt x="53" y="54"/>
                  </a:cubicBezTo>
                  <a:cubicBezTo>
                    <a:pt x="57" y="53"/>
                    <a:pt x="68" y="55"/>
                    <a:pt x="79" y="59"/>
                  </a:cubicBezTo>
                  <a:close/>
                  <a:moveTo>
                    <a:pt x="79" y="134"/>
                  </a:moveTo>
                  <a:cubicBezTo>
                    <a:pt x="75" y="134"/>
                    <a:pt x="70" y="134"/>
                    <a:pt x="67" y="134"/>
                  </a:cubicBezTo>
                  <a:cubicBezTo>
                    <a:pt x="67" y="135"/>
                    <a:pt x="66" y="135"/>
                    <a:pt x="66" y="135"/>
                  </a:cubicBezTo>
                  <a:cubicBezTo>
                    <a:pt x="70" y="139"/>
                    <a:pt x="74" y="144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lose/>
                  <a:moveTo>
                    <a:pt x="79" y="160"/>
                  </a:moveTo>
                  <a:cubicBezTo>
                    <a:pt x="78" y="161"/>
                    <a:pt x="77" y="162"/>
                    <a:pt x="76" y="163"/>
                  </a:cubicBezTo>
                  <a:cubicBezTo>
                    <a:pt x="72" y="168"/>
                    <a:pt x="72" y="176"/>
                    <a:pt x="78" y="180"/>
                  </a:cubicBezTo>
                  <a:cubicBezTo>
                    <a:pt x="78" y="180"/>
                    <a:pt x="79" y="180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lose/>
                  <a:moveTo>
                    <a:pt x="79" y="186"/>
                  </a:moveTo>
                  <a:cubicBezTo>
                    <a:pt x="79" y="206"/>
                    <a:pt x="79" y="206"/>
                    <a:pt x="79" y="206"/>
                  </a:cubicBezTo>
                  <a:cubicBezTo>
                    <a:pt x="78" y="205"/>
                    <a:pt x="77" y="204"/>
                    <a:pt x="76" y="203"/>
                  </a:cubicBezTo>
                  <a:cubicBezTo>
                    <a:pt x="72" y="198"/>
                    <a:pt x="72" y="190"/>
                    <a:pt x="78" y="186"/>
                  </a:cubicBezTo>
                  <a:cubicBezTo>
                    <a:pt x="78" y="186"/>
                    <a:pt x="79" y="186"/>
                    <a:pt x="79" y="186"/>
                  </a:cubicBezTo>
                  <a:close/>
                  <a:moveTo>
                    <a:pt x="79" y="217"/>
                  </a:moveTo>
                  <a:cubicBezTo>
                    <a:pt x="79" y="232"/>
                    <a:pt x="79" y="232"/>
                    <a:pt x="79" y="232"/>
                  </a:cubicBezTo>
                  <a:cubicBezTo>
                    <a:pt x="75" y="232"/>
                    <a:pt x="70" y="232"/>
                    <a:pt x="67" y="231"/>
                  </a:cubicBezTo>
                  <a:cubicBezTo>
                    <a:pt x="67" y="231"/>
                    <a:pt x="66" y="231"/>
                    <a:pt x="66" y="230"/>
                  </a:cubicBezTo>
                  <a:cubicBezTo>
                    <a:pt x="70" y="226"/>
                    <a:pt x="74" y="221"/>
                    <a:pt x="79" y="217"/>
                  </a:cubicBezTo>
                  <a:close/>
                  <a:moveTo>
                    <a:pt x="79" y="240"/>
                  </a:moveTo>
                  <a:cubicBezTo>
                    <a:pt x="79" y="240"/>
                    <a:pt x="79" y="240"/>
                    <a:pt x="79" y="240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6" y="239"/>
                    <a:pt x="76" y="239"/>
                    <a:pt x="76" y="239"/>
                  </a:cubicBezTo>
                  <a:cubicBezTo>
                    <a:pt x="76" y="239"/>
                    <a:pt x="76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63" y="239"/>
                    <a:pt x="56" y="238"/>
                    <a:pt x="54" y="236"/>
                  </a:cubicBezTo>
                  <a:cubicBezTo>
                    <a:pt x="55" y="231"/>
                    <a:pt x="65" y="219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6" y="209"/>
                    <a:pt x="77" y="208"/>
                    <a:pt x="77" y="208"/>
                  </a:cubicBezTo>
                  <a:cubicBezTo>
                    <a:pt x="71" y="206"/>
                    <a:pt x="62" y="203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5" y="210"/>
                    <a:pt x="58" y="210"/>
                    <a:pt x="60" y="211"/>
                  </a:cubicBezTo>
                  <a:cubicBezTo>
                    <a:pt x="60" y="211"/>
                    <a:pt x="60" y="212"/>
                    <a:pt x="60" y="212"/>
                  </a:cubicBezTo>
                  <a:cubicBezTo>
                    <a:pt x="58" y="214"/>
                    <a:pt x="55" y="217"/>
                    <a:pt x="53" y="220"/>
                  </a:cubicBezTo>
                  <a:cubicBezTo>
                    <a:pt x="53" y="248"/>
                    <a:pt x="53" y="248"/>
                    <a:pt x="53" y="248"/>
                  </a:cubicBezTo>
                  <a:cubicBezTo>
                    <a:pt x="60" y="249"/>
                    <a:pt x="68" y="249"/>
                    <a:pt x="75" y="248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66" y="266"/>
                    <a:pt x="51" y="303"/>
                    <a:pt x="53" y="312"/>
                  </a:cubicBezTo>
                  <a:cubicBezTo>
                    <a:pt x="57" y="313"/>
                    <a:pt x="68" y="310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75" y="296"/>
                    <a:pt x="71" y="296"/>
                    <a:pt x="70" y="296"/>
                  </a:cubicBezTo>
                  <a:cubicBezTo>
                    <a:pt x="68" y="291"/>
                    <a:pt x="73" y="276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lose/>
                  <a:moveTo>
                    <a:pt x="79" y="284"/>
                  </a:moveTo>
                  <a:cubicBezTo>
                    <a:pt x="79" y="287"/>
                    <a:pt x="79" y="287"/>
                    <a:pt x="79" y="287"/>
                  </a:cubicBezTo>
                  <a:cubicBezTo>
                    <a:pt x="79" y="287"/>
                    <a:pt x="78" y="287"/>
                    <a:pt x="78" y="287"/>
                  </a:cubicBezTo>
                  <a:cubicBezTo>
                    <a:pt x="78" y="286"/>
                    <a:pt x="79" y="285"/>
                    <a:pt x="79" y="284"/>
                  </a:cubicBezTo>
                  <a:close/>
                  <a:moveTo>
                    <a:pt x="53" y="191"/>
                  </a:moveTo>
                  <a:cubicBezTo>
                    <a:pt x="53" y="174"/>
                    <a:pt x="53" y="174"/>
                    <a:pt x="53" y="174"/>
                  </a:cubicBezTo>
                  <a:cubicBezTo>
                    <a:pt x="53" y="174"/>
                    <a:pt x="54" y="174"/>
                    <a:pt x="55" y="174"/>
                  </a:cubicBezTo>
                  <a:cubicBezTo>
                    <a:pt x="58" y="172"/>
                    <a:pt x="62" y="171"/>
                    <a:pt x="66" y="169"/>
                  </a:cubicBezTo>
                  <a:cubicBezTo>
                    <a:pt x="66" y="174"/>
                    <a:pt x="67" y="179"/>
                    <a:pt x="70" y="183"/>
                  </a:cubicBezTo>
                  <a:cubicBezTo>
                    <a:pt x="67" y="187"/>
                    <a:pt x="66" y="191"/>
                    <a:pt x="66" y="196"/>
                  </a:cubicBezTo>
                  <a:cubicBezTo>
                    <a:pt x="62" y="195"/>
                    <a:pt x="58" y="194"/>
                    <a:pt x="55" y="192"/>
                  </a:cubicBezTo>
                  <a:cubicBezTo>
                    <a:pt x="54" y="192"/>
                    <a:pt x="53" y="192"/>
                    <a:pt x="53" y="191"/>
                  </a:cubicBezTo>
                  <a:close/>
                  <a:moveTo>
                    <a:pt x="53" y="117"/>
                  </a:moveTo>
                  <a:cubicBezTo>
                    <a:pt x="53" y="146"/>
                    <a:pt x="53" y="146"/>
                    <a:pt x="53" y="146"/>
                  </a:cubicBezTo>
                  <a:cubicBezTo>
                    <a:pt x="43" y="136"/>
                    <a:pt x="34" y="126"/>
                    <a:pt x="34" y="121"/>
                  </a:cubicBezTo>
                  <a:cubicBezTo>
                    <a:pt x="36" y="119"/>
                    <a:pt x="44" y="118"/>
                    <a:pt x="53" y="117"/>
                  </a:cubicBezTo>
                  <a:close/>
                  <a:moveTo>
                    <a:pt x="53" y="157"/>
                  </a:moveTo>
                  <a:cubicBezTo>
                    <a:pt x="53" y="166"/>
                    <a:pt x="53" y="166"/>
                    <a:pt x="53" y="166"/>
                  </a:cubicBezTo>
                  <a:cubicBezTo>
                    <a:pt x="39" y="172"/>
                    <a:pt x="25" y="179"/>
                    <a:pt x="23" y="183"/>
                  </a:cubicBezTo>
                  <a:cubicBezTo>
                    <a:pt x="25" y="187"/>
                    <a:pt x="39" y="194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33" y="203"/>
                    <a:pt x="4" y="190"/>
                    <a:pt x="0" y="183"/>
                  </a:cubicBezTo>
                  <a:cubicBezTo>
                    <a:pt x="4" y="176"/>
                    <a:pt x="33" y="163"/>
                    <a:pt x="53" y="157"/>
                  </a:cubicBezTo>
                  <a:close/>
                  <a:moveTo>
                    <a:pt x="53" y="174"/>
                  </a:moveTo>
                  <a:cubicBezTo>
                    <a:pt x="48" y="176"/>
                    <a:pt x="41" y="180"/>
                    <a:pt x="35" y="183"/>
                  </a:cubicBezTo>
                  <a:cubicBezTo>
                    <a:pt x="41" y="186"/>
                    <a:pt x="48" y="189"/>
                    <a:pt x="53" y="191"/>
                  </a:cubicBezTo>
                  <a:cubicBezTo>
                    <a:pt x="53" y="174"/>
                    <a:pt x="53" y="174"/>
                    <a:pt x="53" y="174"/>
                  </a:cubicBezTo>
                  <a:close/>
                  <a:moveTo>
                    <a:pt x="53" y="220"/>
                  </a:moveTo>
                  <a:cubicBezTo>
                    <a:pt x="53" y="248"/>
                    <a:pt x="53" y="248"/>
                    <a:pt x="53" y="248"/>
                  </a:cubicBezTo>
                  <a:cubicBezTo>
                    <a:pt x="44" y="248"/>
                    <a:pt x="36" y="246"/>
                    <a:pt x="34" y="244"/>
                  </a:cubicBezTo>
                  <a:cubicBezTo>
                    <a:pt x="34" y="240"/>
                    <a:pt x="43" y="229"/>
                    <a:pt x="53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1805">
              <a:extLst>
                <a:ext uri="{FF2B5EF4-FFF2-40B4-BE49-F238E27FC236}">
                  <a16:creationId xmlns:a16="http://schemas.microsoft.com/office/drawing/2014/main" id="{07C4EAF9-0817-4D78-9046-68A40BF6BB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6" y="0"/>
              <a:ext cx="651" cy="581"/>
            </a:xfrm>
            <a:custGeom>
              <a:avLst/>
              <a:gdLst>
                <a:gd name="T0" fmla="*/ 529 w 559"/>
                <a:gd name="T1" fmla="*/ 233 h 500"/>
                <a:gd name="T2" fmla="*/ 301 w 559"/>
                <a:gd name="T3" fmla="*/ 464 h 500"/>
                <a:gd name="T4" fmla="*/ 363 w 559"/>
                <a:gd name="T5" fmla="*/ 468 h 500"/>
                <a:gd name="T6" fmla="*/ 390 w 559"/>
                <a:gd name="T7" fmla="*/ 449 h 500"/>
                <a:gd name="T8" fmla="*/ 417 w 559"/>
                <a:gd name="T9" fmla="*/ 428 h 500"/>
                <a:gd name="T10" fmla="*/ 438 w 559"/>
                <a:gd name="T11" fmla="*/ 394 h 500"/>
                <a:gd name="T12" fmla="*/ 475 w 559"/>
                <a:gd name="T13" fmla="*/ 338 h 500"/>
                <a:gd name="T14" fmla="*/ 488 w 559"/>
                <a:gd name="T15" fmla="*/ 303 h 500"/>
                <a:gd name="T16" fmla="*/ 513 w 559"/>
                <a:gd name="T17" fmla="*/ 250 h 500"/>
                <a:gd name="T18" fmla="*/ 508 w 559"/>
                <a:gd name="T19" fmla="*/ 206 h 500"/>
                <a:gd name="T20" fmla="*/ 495 w 559"/>
                <a:gd name="T21" fmla="*/ 175 h 500"/>
                <a:gd name="T22" fmla="*/ 479 w 559"/>
                <a:gd name="T23" fmla="*/ 145 h 500"/>
                <a:gd name="T24" fmla="*/ 447 w 559"/>
                <a:gd name="T25" fmla="*/ 120 h 500"/>
                <a:gd name="T26" fmla="*/ 400 w 559"/>
                <a:gd name="T27" fmla="*/ 72 h 500"/>
                <a:gd name="T28" fmla="*/ 375 w 559"/>
                <a:gd name="T29" fmla="*/ 37 h 500"/>
                <a:gd name="T30" fmla="*/ 315 w 559"/>
                <a:gd name="T31" fmla="*/ 24 h 500"/>
                <a:gd name="T32" fmla="*/ 303 w 559"/>
                <a:gd name="T33" fmla="*/ 15 h 500"/>
                <a:gd name="T34" fmla="*/ 359 w 559"/>
                <a:gd name="T35" fmla="*/ 42 h 500"/>
                <a:gd name="T36" fmla="*/ 383 w 559"/>
                <a:gd name="T37" fmla="*/ 53 h 500"/>
                <a:gd name="T38" fmla="*/ 449 w 559"/>
                <a:gd name="T39" fmla="*/ 85 h 500"/>
                <a:gd name="T40" fmla="*/ 472 w 559"/>
                <a:gd name="T41" fmla="*/ 139 h 500"/>
                <a:gd name="T42" fmla="*/ 500 w 559"/>
                <a:gd name="T43" fmla="*/ 159 h 500"/>
                <a:gd name="T44" fmla="*/ 497 w 559"/>
                <a:gd name="T45" fmla="*/ 250 h 500"/>
                <a:gd name="T46" fmla="*/ 499 w 559"/>
                <a:gd name="T47" fmla="*/ 285 h 500"/>
                <a:gd name="T48" fmla="*/ 495 w 559"/>
                <a:gd name="T49" fmla="*/ 353 h 500"/>
                <a:gd name="T50" fmla="*/ 444 w 559"/>
                <a:gd name="T51" fmla="*/ 392 h 500"/>
                <a:gd name="T52" fmla="*/ 436 w 559"/>
                <a:gd name="T53" fmla="*/ 422 h 500"/>
                <a:gd name="T54" fmla="*/ 369 w 559"/>
                <a:gd name="T55" fmla="*/ 448 h 500"/>
                <a:gd name="T56" fmla="*/ 327 w 559"/>
                <a:gd name="T57" fmla="*/ 467 h 500"/>
                <a:gd name="T58" fmla="*/ 279 w 559"/>
                <a:gd name="T59" fmla="*/ 22 h 500"/>
                <a:gd name="T60" fmla="*/ 279 w 559"/>
                <a:gd name="T61" fmla="*/ 5 h 500"/>
                <a:gd name="T62" fmla="*/ 279 w 559"/>
                <a:gd name="T63" fmla="*/ 27 h 500"/>
                <a:gd name="T64" fmla="*/ 240 w 559"/>
                <a:gd name="T65" fmla="*/ 25 h 500"/>
                <a:gd name="T66" fmla="*/ 210 w 559"/>
                <a:gd name="T67" fmla="*/ 32 h 500"/>
                <a:gd name="T68" fmla="*/ 180 w 559"/>
                <a:gd name="T69" fmla="*/ 60 h 500"/>
                <a:gd name="T70" fmla="*/ 123 w 559"/>
                <a:gd name="T71" fmla="*/ 98 h 500"/>
                <a:gd name="T72" fmla="*/ 82 w 559"/>
                <a:gd name="T73" fmla="*/ 136 h 500"/>
                <a:gd name="T74" fmla="*/ 71 w 559"/>
                <a:gd name="T75" fmla="*/ 164 h 500"/>
                <a:gd name="T76" fmla="*/ 72 w 559"/>
                <a:gd name="T77" fmla="*/ 204 h 500"/>
                <a:gd name="T78" fmla="*/ 68 w 559"/>
                <a:gd name="T79" fmla="*/ 271 h 500"/>
                <a:gd name="T80" fmla="*/ 55 w 559"/>
                <a:gd name="T81" fmla="*/ 313 h 500"/>
                <a:gd name="T82" fmla="*/ 80 w 559"/>
                <a:gd name="T83" fmla="*/ 361 h 500"/>
                <a:gd name="T84" fmla="*/ 101 w 559"/>
                <a:gd name="T85" fmla="*/ 388 h 500"/>
                <a:gd name="T86" fmla="*/ 135 w 559"/>
                <a:gd name="T87" fmla="*/ 408 h 500"/>
                <a:gd name="T88" fmla="*/ 190 w 559"/>
                <a:gd name="T89" fmla="*/ 448 h 500"/>
                <a:gd name="T90" fmla="*/ 240 w 559"/>
                <a:gd name="T91" fmla="*/ 475 h 500"/>
                <a:gd name="T92" fmla="*/ 279 w 559"/>
                <a:gd name="T93" fmla="*/ 489 h 500"/>
                <a:gd name="T94" fmla="*/ 220 w 559"/>
                <a:gd name="T95" fmla="*/ 459 h 500"/>
                <a:gd name="T96" fmla="*/ 171 w 559"/>
                <a:gd name="T97" fmla="*/ 456 h 500"/>
                <a:gd name="T98" fmla="*/ 110 w 559"/>
                <a:gd name="T99" fmla="*/ 415 h 500"/>
                <a:gd name="T100" fmla="*/ 87 w 559"/>
                <a:gd name="T101" fmla="*/ 361 h 500"/>
                <a:gd name="T102" fmla="*/ 48 w 559"/>
                <a:gd name="T103" fmla="*/ 309 h 500"/>
                <a:gd name="T104" fmla="*/ 62 w 559"/>
                <a:gd name="T105" fmla="*/ 250 h 500"/>
                <a:gd name="T106" fmla="*/ 60 w 559"/>
                <a:gd name="T107" fmla="*/ 211 h 500"/>
                <a:gd name="T108" fmla="*/ 52 w 559"/>
                <a:gd name="T109" fmla="*/ 177 h 500"/>
                <a:gd name="T110" fmla="*/ 103 w 559"/>
                <a:gd name="T111" fmla="*/ 123 h 500"/>
                <a:gd name="T112" fmla="*/ 129 w 559"/>
                <a:gd name="T113" fmla="*/ 85 h 500"/>
                <a:gd name="T114" fmla="*/ 182 w 559"/>
                <a:gd name="T115" fmla="*/ 34 h 500"/>
                <a:gd name="T116" fmla="*/ 245 w 559"/>
                <a:gd name="T117" fmla="*/ 35 h 500"/>
                <a:gd name="T118" fmla="*/ 271 w 559"/>
                <a:gd name="T119" fmla="*/ 464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9" h="500">
                  <a:moveTo>
                    <a:pt x="279" y="456"/>
                  </a:moveTo>
                  <a:cubicBezTo>
                    <a:pt x="393" y="456"/>
                    <a:pt x="486" y="364"/>
                    <a:pt x="486" y="250"/>
                  </a:cubicBezTo>
                  <a:cubicBezTo>
                    <a:pt x="486" y="136"/>
                    <a:pt x="393" y="43"/>
                    <a:pt x="279" y="43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390" y="49"/>
                    <a:pt x="480" y="139"/>
                    <a:pt x="480" y="250"/>
                  </a:cubicBezTo>
                  <a:cubicBezTo>
                    <a:pt x="480" y="361"/>
                    <a:pt x="390" y="451"/>
                    <a:pt x="279" y="451"/>
                  </a:cubicBezTo>
                  <a:cubicBezTo>
                    <a:pt x="279" y="456"/>
                    <a:pt x="279" y="456"/>
                    <a:pt x="279" y="456"/>
                  </a:cubicBezTo>
                  <a:close/>
                  <a:moveTo>
                    <a:pt x="529" y="233"/>
                  </a:moveTo>
                  <a:cubicBezTo>
                    <a:pt x="529" y="267"/>
                    <a:pt x="529" y="267"/>
                    <a:pt x="529" y="267"/>
                  </a:cubicBezTo>
                  <a:cubicBezTo>
                    <a:pt x="526" y="304"/>
                    <a:pt x="516" y="341"/>
                    <a:pt x="496" y="375"/>
                  </a:cubicBezTo>
                  <a:cubicBezTo>
                    <a:pt x="450" y="455"/>
                    <a:pt x="366" y="500"/>
                    <a:pt x="279" y="500"/>
                  </a:cubicBezTo>
                  <a:cubicBezTo>
                    <a:pt x="279" y="494"/>
                    <a:pt x="279" y="494"/>
                    <a:pt x="279" y="494"/>
                  </a:cubicBezTo>
                  <a:cubicBezTo>
                    <a:pt x="364" y="494"/>
                    <a:pt x="446" y="450"/>
                    <a:pt x="491" y="372"/>
                  </a:cubicBezTo>
                  <a:cubicBezTo>
                    <a:pt x="559" y="255"/>
                    <a:pt x="519" y="106"/>
                    <a:pt x="402" y="38"/>
                  </a:cubicBezTo>
                  <a:cubicBezTo>
                    <a:pt x="363" y="16"/>
                    <a:pt x="321" y="5"/>
                    <a:pt x="279" y="5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322" y="0"/>
                    <a:pt x="365" y="10"/>
                    <a:pt x="404" y="33"/>
                  </a:cubicBezTo>
                  <a:cubicBezTo>
                    <a:pt x="479" y="76"/>
                    <a:pt x="523" y="152"/>
                    <a:pt x="529" y="233"/>
                  </a:cubicBezTo>
                  <a:close/>
                  <a:moveTo>
                    <a:pt x="279" y="489"/>
                  </a:moveTo>
                  <a:cubicBezTo>
                    <a:pt x="283" y="489"/>
                    <a:pt x="286" y="489"/>
                    <a:pt x="289" y="489"/>
                  </a:cubicBezTo>
                  <a:cubicBezTo>
                    <a:pt x="289" y="487"/>
                    <a:pt x="289" y="487"/>
                    <a:pt x="289" y="487"/>
                  </a:cubicBezTo>
                  <a:cubicBezTo>
                    <a:pt x="289" y="483"/>
                    <a:pt x="289" y="483"/>
                    <a:pt x="289" y="483"/>
                  </a:cubicBezTo>
                  <a:cubicBezTo>
                    <a:pt x="288" y="472"/>
                    <a:pt x="288" y="472"/>
                    <a:pt x="288" y="472"/>
                  </a:cubicBezTo>
                  <a:cubicBezTo>
                    <a:pt x="287" y="472"/>
                    <a:pt x="285" y="472"/>
                    <a:pt x="283" y="472"/>
                  </a:cubicBezTo>
                  <a:cubicBezTo>
                    <a:pt x="282" y="472"/>
                    <a:pt x="280" y="472"/>
                    <a:pt x="279" y="472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81" y="478"/>
                    <a:pt x="282" y="478"/>
                    <a:pt x="283" y="478"/>
                  </a:cubicBezTo>
                  <a:cubicBezTo>
                    <a:pt x="283" y="483"/>
                    <a:pt x="283" y="483"/>
                    <a:pt x="283" y="483"/>
                  </a:cubicBezTo>
                  <a:cubicBezTo>
                    <a:pt x="282" y="483"/>
                    <a:pt x="281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lose/>
                  <a:moveTo>
                    <a:pt x="279" y="468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87" y="462"/>
                    <a:pt x="294" y="462"/>
                    <a:pt x="301" y="461"/>
                  </a:cubicBezTo>
                  <a:cubicBezTo>
                    <a:pt x="301" y="463"/>
                    <a:pt x="301" y="463"/>
                    <a:pt x="301" y="463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2" y="482"/>
                    <a:pt x="302" y="482"/>
                    <a:pt x="302" y="482"/>
                  </a:cubicBezTo>
                  <a:cubicBezTo>
                    <a:pt x="310" y="481"/>
                    <a:pt x="317" y="480"/>
                    <a:pt x="324" y="479"/>
                  </a:cubicBezTo>
                  <a:cubicBezTo>
                    <a:pt x="322" y="474"/>
                    <a:pt x="322" y="474"/>
                    <a:pt x="322" y="474"/>
                  </a:cubicBezTo>
                  <a:cubicBezTo>
                    <a:pt x="321" y="474"/>
                    <a:pt x="320" y="474"/>
                    <a:pt x="319" y="475"/>
                  </a:cubicBezTo>
                  <a:cubicBezTo>
                    <a:pt x="318" y="475"/>
                    <a:pt x="317" y="475"/>
                    <a:pt x="315" y="475"/>
                  </a:cubicBezTo>
                  <a:cubicBezTo>
                    <a:pt x="314" y="475"/>
                    <a:pt x="312" y="476"/>
                    <a:pt x="310" y="476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8" y="466"/>
                    <a:pt x="308" y="466"/>
                    <a:pt x="308" y="466"/>
                  </a:cubicBezTo>
                  <a:cubicBezTo>
                    <a:pt x="308" y="462"/>
                    <a:pt x="308" y="462"/>
                    <a:pt x="308" y="462"/>
                  </a:cubicBezTo>
                  <a:cubicBezTo>
                    <a:pt x="308" y="460"/>
                    <a:pt x="308" y="460"/>
                    <a:pt x="308" y="460"/>
                  </a:cubicBezTo>
                  <a:cubicBezTo>
                    <a:pt x="318" y="459"/>
                    <a:pt x="327" y="457"/>
                    <a:pt x="337" y="454"/>
                  </a:cubicBezTo>
                  <a:cubicBezTo>
                    <a:pt x="338" y="456"/>
                    <a:pt x="338" y="456"/>
                    <a:pt x="338" y="456"/>
                  </a:cubicBezTo>
                  <a:cubicBezTo>
                    <a:pt x="338" y="457"/>
                    <a:pt x="338" y="457"/>
                    <a:pt x="338" y="457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42" y="474"/>
                    <a:pt x="342" y="474"/>
                    <a:pt x="342" y="474"/>
                  </a:cubicBezTo>
                  <a:cubicBezTo>
                    <a:pt x="349" y="473"/>
                    <a:pt x="356" y="470"/>
                    <a:pt x="363" y="468"/>
                  </a:cubicBezTo>
                  <a:cubicBezTo>
                    <a:pt x="361" y="463"/>
                    <a:pt x="361" y="463"/>
                    <a:pt x="361" y="463"/>
                  </a:cubicBezTo>
                  <a:cubicBezTo>
                    <a:pt x="360" y="463"/>
                    <a:pt x="359" y="464"/>
                    <a:pt x="357" y="464"/>
                  </a:cubicBezTo>
                  <a:cubicBezTo>
                    <a:pt x="356" y="465"/>
                    <a:pt x="355" y="465"/>
                    <a:pt x="354" y="465"/>
                  </a:cubicBezTo>
                  <a:cubicBezTo>
                    <a:pt x="352" y="466"/>
                    <a:pt x="350" y="467"/>
                    <a:pt x="349" y="467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5" y="457"/>
                    <a:pt x="345" y="457"/>
                    <a:pt x="345" y="457"/>
                  </a:cubicBezTo>
                  <a:cubicBezTo>
                    <a:pt x="344" y="454"/>
                    <a:pt x="344" y="454"/>
                    <a:pt x="344" y="454"/>
                  </a:cubicBezTo>
                  <a:cubicBezTo>
                    <a:pt x="344" y="452"/>
                    <a:pt x="344" y="452"/>
                    <a:pt x="344" y="452"/>
                  </a:cubicBezTo>
                  <a:cubicBezTo>
                    <a:pt x="353" y="449"/>
                    <a:pt x="363" y="445"/>
                    <a:pt x="372" y="441"/>
                  </a:cubicBezTo>
                  <a:cubicBezTo>
                    <a:pt x="373" y="443"/>
                    <a:pt x="373" y="443"/>
                    <a:pt x="373" y="443"/>
                  </a:cubicBezTo>
                  <a:cubicBezTo>
                    <a:pt x="374" y="446"/>
                    <a:pt x="374" y="446"/>
                    <a:pt x="374" y="446"/>
                  </a:cubicBezTo>
                  <a:cubicBezTo>
                    <a:pt x="379" y="457"/>
                    <a:pt x="379" y="457"/>
                    <a:pt x="379" y="457"/>
                  </a:cubicBezTo>
                  <a:cubicBezTo>
                    <a:pt x="381" y="460"/>
                    <a:pt x="381" y="460"/>
                    <a:pt x="381" y="460"/>
                  </a:cubicBezTo>
                  <a:cubicBezTo>
                    <a:pt x="387" y="457"/>
                    <a:pt x="393" y="454"/>
                    <a:pt x="399" y="450"/>
                  </a:cubicBezTo>
                  <a:cubicBezTo>
                    <a:pt x="397" y="446"/>
                    <a:pt x="397" y="446"/>
                    <a:pt x="397" y="446"/>
                  </a:cubicBezTo>
                  <a:cubicBezTo>
                    <a:pt x="396" y="446"/>
                    <a:pt x="394" y="447"/>
                    <a:pt x="393" y="447"/>
                  </a:cubicBezTo>
                  <a:cubicBezTo>
                    <a:pt x="392" y="448"/>
                    <a:pt x="391" y="449"/>
                    <a:pt x="390" y="449"/>
                  </a:cubicBezTo>
                  <a:cubicBezTo>
                    <a:pt x="389" y="450"/>
                    <a:pt x="387" y="451"/>
                    <a:pt x="385" y="452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0" y="443"/>
                    <a:pt x="380" y="443"/>
                    <a:pt x="380" y="443"/>
                  </a:cubicBezTo>
                  <a:cubicBezTo>
                    <a:pt x="379" y="439"/>
                    <a:pt x="379" y="439"/>
                    <a:pt x="379" y="439"/>
                  </a:cubicBezTo>
                  <a:cubicBezTo>
                    <a:pt x="378" y="438"/>
                    <a:pt x="378" y="438"/>
                    <a:pt x="378" y="438"/>
                  </a:cubicBezTo>
                  <a:cubicBezTo>
                    <a:pt x="387" y="433"/>
                    <a:pt x="395" y="428"/>
                    <a:pt x="403" y="422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7" y="427"/>
                    <a:pt x="407" y="427"/>
                    <a:pt x="407" y="427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21" y="435"/>
                    <a:pt x="427" y="431"/>
                    <a:pt x="432" y="426"/>
                  </a:cubicBezTo>
                  <a:cubicBezTo>
                    <a:pt x="429" y="422"/>
                    <a:pt x="429" y="422"/>
                    <a:pt x="429" y="422"/>
                  </a:cubicBezTo>
                  <a:cubicBezTo>
                    <a:pt x="428" y="423"/>
                    <a:pt x="427" y="424"/>
                    <a:pt x="426" y="425"/>
                  </a:cubicBezTo>
                  <a:cubicBezTo>
                    <a:pt x="425" y="425"/>
                    <a:pt x="424" y="426"/>
                    <a:pt x="423" y="427"/>
                  </a:cubicBezTo>
                  <a:cubicBezTo>
                    <a:pt x="422" y="428"/>
                    <a:pt x="420" y="429"/>
                    <a:pt x="419" y="430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2" y="422"/>
                    <a:pt x="412" y="422"/>
                    <a:pt x="412" y="422"/>
                  </a:cubicBezTo>
                  <a:cubicBezTo>
                    <a:pt x="410" y="419"/>
                    <a:pt x="410" y="419"/>
                    <a:pt x="410" y="419"/>
                  </a:cubicBezTo>
                  <a:cubicBezTo>
                    <a:pt x="409" y="418"/>
                    <a:pt x="409" y="418"/>
                    <a:pt x="409" y="418"/>
                  </a:cubicBezTo>
                  <a:cubicBezTo>
                    <a:pt x="417" y="412"/>
                    <a:pt x="424" y="405"/>
                    <a:pt x="431" y="398"/>
                  </a:cubicBezTo>
                  <a:cubicBezTo>
                    <a:pt x="433" y="399"/>
                    <a:pt x="433" y="399"/>
                    <a:pt x="433" y="399"/>
                  </a:cubicBezTo>
                  <a:cubicBezTo>
                    <a:pt x="433" y="400"/>
                    <a:pt x="433" y="400"/>
                    <a:pt x="433" y="400"/>
                  </a:cubicBezTo>
                  <a:cubicBezTo>
                    <a:pt x="435" y="402"/>
                    <a:pt x="435" y="402"/>
                    <a:pt x="435" y="402"/>
                  </a:cubicBezTo>
                  <a:cubicBezTo>
                    <a:pt x="446" y="413"/>
                    <a:pt x="446" y="413"/>
                    <a:pt x="446" y="413"/>
                  </a:cubicBezTo>
                  <a:cubicBezTo>
                    <a:pt x="451" y="408"/>
                    <a:pt x="456" y="402"/>
                    <a:pt x="460" y="397"/>
                  </a:cubicBezTo>
                  <a:cubicBezTo>
                    <a:pt x="456" y="394"/>
                    <a:pt x="456" y="394"/>
                    <a:pt x="456" y="394"/>
                  </a:cubicBezTo>
                  <a:cubicBezTo>
                    <a:pt x="456" y="395"/>
                    <a:pt x="455" y="396"/>
                    <a:pt x="454" y="397"/>
                  </a:cubicBezTo>
                  <a:cubicBezTo>
                    <a:pt x="453" y="397"/>
                    <a:pt x="453" y="398"/>
                    <a:pt x="452" y="399"/>
                  </a:cubicBezTo>
                  <a:cubicBezTo>
                    <a:pt x="451" y="401"/>
                    <a:pt x="449" y="402"/>
                    <a:pt x="448" y="403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0" y="396"/>
                    <a:pt x="440" y="396"/>
                    <a:pt x="440" y="396"/>
                  </a:cubicBezTo>
                  <a:cubicBezTo>
                    <a:pt x="438" y="394"/>
                    <a:pt x="438" y="394"/>
                    <a:pt x="438" y="394"/>
                  </a:cubicBezTo>
                  <a:cubicBezTo>
                    <a:pt x="436" y="393"/>
                    <a:pt x="436" y="393"/>
                    <a:pt x="436" y="393"/>
                  </a:cubicBezTo>
                  <a:cubicBezTo>
                    <a:pt x="443" y="385"/>
                    <a:pt x="449" y="377"/>
                    <a:pt x="455" y="369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9" y="372"/>
                    <a:pt x="459" y="372"/>
                    <a:pt x="459" y="372"/>
                  </a:cubicBezTo>
                  <a:cubicBezTo>
                    <a:pt x="472" y="381"/>
                    <a:pt x="472" y="381"/>
                    <a:pt x="472" y="381"/>
                  </a:cubicBezTo>
                  <a:cubicBezTo>
                    <a:pt x="476" y="375"/>
                    <a:pt x="480" y="369"/>
                    <a:pt x="483" y="363"/>
                  </a:cubicBezTo>
                  <a:cubicBezTo>
                    <a:pt x="479" y="361"/>
                    <a:pt x="479" y="361"/>
                    <a:pt x="479" y="361"/>
                  </a:cubicBezTo>
                  <a:cubicBezTo>
                    <a:pt x="478" y="362"/>
                    <a:pt x="478" y="363"/>
                    <a:pt x="477" y="364"/>
                  </a:cubicBezTo>
                  <a:cubicBezTo>
                    <a:pt x="476" y="365"/>
                    <a:pt x="476" y="366"/>
                    <a:pt x="475" y="367"/>
                  </a:cubicBezTo>
                  <a:cubicBezTo>
                    <a:pt x="474" y="369"/>
                    <a:pt x="473" y="370"/>
                    <a:pt x="472" y="372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64" y="355"/>
                    <a:pt x="469" y="346"/>
                    <a:pt x="473" y="337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8" y="339"/>
                    <a:pt x="478" y="339"/>
                    <a:pt x="478" y="339"/>
                  </a:cubicBezTo>
                  <a:cubicBezTo>
                    <a:pt x="492" y="346"/>
                    <a:pt x="492" y="346"/>
                    <a:pt x="492" y="346"/>
                  </a:cubicBezTo>
                  <a:cubicBezTo>
                    <a:pt x="495" y="339"/>
                    <a:pt x="498" y="333"/>
                    <a:pt x="500" y="326"/>
                  </a:cubicBezTo>
                  <a:cubicBezTo>
                    <a:pt x="495" y="325"/>
                    <a:pt x="495" y="325"/>
                    <a:pt x="495" y="325"/>
                  </a:cubicBezTo>
                  <a:cubicBezTo>
                    <a:pt x="495" y="326"/>
                    <a:pt x="494" y="327"/>
                    <a:pt x="494" y="328"/>
                  </a:cubicBezTo>
                  <a:cubicBezTo>
                    <a:pt x="493" y="329"/>
                    <a:pt x="493" y="330"/>
                    <a:pt x="493" y="331"/>
                  </a:cubicBezTo>
                  <a:cubicBezTo>
                    <a:pt x="492" y="333"/>
                    <a:pt x="491" y="335"/>
                    <a:pt x="490" y="336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77" y="331"/>
                    <a:pt x="477" y="331"/>
                    <a:pt x="477" y="331"/>
                  </a:cubicBezTo>
                  <a:cubicBezTo>
                    <a:pt x="476" y="331"/>
                    <a:pt x="476" y="331"/>
                    <a:pt x="476" y="331"/>
                  </a:cubicBezTo>
                  <a:cubicBezTo>
                    <a:pt x="479" y="321"/>
                    <a:pt x="483" y="312"/>
                    <a:pt x="485" y="302"/>
                  </a:cubicBezTo>
                  <a:cubicBezTo>
                    <a:pt x="487" y="303"/>
                    <a:pt x="487" y="303"/>
                    <a:pt x="487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99" y="306"/>
                    <a:pt x="499" y="306"/>
                    <a:pt x="499" y="306"/>
                  </a:cubicBezTo>
                  <a:cubicBezTo>
                    <a:pt x="502" y="307"/>
                    <a:pt x="502" y="307"/>
                    <a:pt x="502" y="307"/>
                  </a:cubicBezTo>
                  <a:cubicBezTo>
                    <a:pt x="505" y="307"/>
                    <a:pt x="505" y="307"/>
                    <a:pt x="505" y="307"/>
                  </a:cubicBezTo>
                  <a:cubicBezTo>
                    <a:pt x="507" y="301"/>
                    <a:pt x="509" y="294"/>
                    <a:pt x="510" y="287"/>
                  </a:cubicBezTo>
                  <a:cubicBezTo>
                    <a:pt x="505" y="286"/>
                    <a:pt x="505" y="286"/>
                    <a:pt x="505" y="286"/>
                  </a:cubicBezTo>
                  <a:cubicBezTo>
                    <a:pt x="504" y="287"/>
                    <a:pt x="504" y="288"/>
                    <a:pt x="504" y="289"/>
                  </a:cubicBezTo>
                  <a:cubicBezTo>
                    <a:pt x="504" y="291"/>
                    <a:pt x="504" y="292"/>
                    <a:pt x="503" y="293"/>
                  </a:cubicBezTo>
                  <a:cubicBezTo>
                    <a:pt x="503" y="295"/>
                    <a:pt x="503" y="297"/>
                    <a:pt x="502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492" y="296"/>
                    <a:pt x="492" y="296"/>
                    <a:pt x="492" y="296"/>
                  </a:cubicBezTo>
                  <a:cubicBezTo>
                    <a:pt x="488" y="296"/>
                    <a:pt x="488" y="296"/>
                    <a:pt x="488" y="296"/>
                  </a:cubicBezTo>
                  <a:cubicBezTo>
                    <a:pt x="487" y="295"/>
                    <a:pt x="487" y="295"/>
                    <a:pt x="487" y="295"/>
                  </a:cubicBezTo>
                  <a:cubicBezTo>
                    <a:pt x="489" y="286"/>
                    <a:pt x="490" y="276"/>
                    <a:pt x="491" y="265"/>
                  </a:cubicBezTo>
                  <a:cubicBezTo>
                    <a:pt x="493" y="266"/>
                    <a:pt x="493" y="266"/>
                    <a:pt x="493" y="266"/>
                  </a:cubicBezTo>
                  <a:cubicBezTo>
                    <a:pt x="497" y="266"/>
                    <a:pt x="497" y="266"/>
                    <a:pt x="497" y="266"/>
                  </a:cubicBezTo>
                  <a:cubicBezTo>
                    <a:pt x="512" y="267"/>
                    <a:pt x="512" y="267"/>
                    <a:pt x="512" y="267"/>
                  </a:cubicBezTo>
                  <a:cubicBezTo>
                    <a:pt x="512" y="262"/>
                    <a:pt x="513" y="256"/>
                    <a:pt x="513" y="250"/>
                  </a:cubicBezTo>
                  <a:cubicBezTo>
                    <a:pt x="513" y="249"/>
                    <a:pt x="513" y="247"/>
                    <a:pt x="513" y="246"/>
                  </a:cubicBezTo>
                  <a:cubicBezTo>
                    <a:pt x="508" y="246"/>
                    <a:pt x="508" y="246"/>
                    <a:pt x="508" y="246"/>
                  </a:cubicBezTo>
                  <a:cubicBezTo>
                    <a:pt x="508" y="247"/>
                    <a:pt x="508" y="249"/>
                    <a:pt x="508" y="250"/>
                  </a:cubicBezTo>
                  <a:cubicBezTo>
                    <a:pt x="508" y="251"/>
                    <a:pt x="508" y="252"/>
                    <a:pt x="508" y="253"/>
                  </a:cubicBezTo>
                  <a:cubicBezTo>
                    <a:pt x="508" y="255"/>
                    <a:pt x="507" y="257"/>
                    <a:pt x="507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497" y="259"/>
                    <a:pt x="497" y="259"/>
                    <a:pt x="497" y="259"/>
                  </a:cubicBezTo>
                  <a:cubicBezTo>
                    <a:pt x="493" y="259"/>
                    <a:pt x="493" y="259"/>
                    <a:pt x="493" y="259"/>
                  </a:cubicBezTo>
                  <a:cubicBezTo>
                    <a:pt x="491" y="259"/>
                    <a:pt x="491" y="259"/>
                    <a:pt x="491" y="259"/>
                  </a:cubicBezTo>
                  <a:cubicBezTo>
                    <a:pt x="491" y="256"/>
                    <a:pt x="492" y="253"/>
                    <a:pt x="492" y="250"/>
                  </a:cubicBezTo>
                  <a:cubicBezTo>
                    <a:pt x="492" y="243"/>
                    <a:pt x="491" y="236"/>
                    <a:pt x="490" y="229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6" y="228"/>
                    <a:pt x="496" y="228"/>
                    <a:pt x="496" y="228"/>
                  </a:cubicBezTo>
                  <a:cubicBezTo>
                    <a:pt x="500" y="228"/>
                    <a:pt x="500" y="228"/>
                    <a:pt x="500" y="228"/>
                  </a:cubicBezTo>
                  <a:cubicBezTo>
                    <a:pt x="512" y="227"/>
                    <a:pt x="512" y="227"/>
                    <a:pt x="512" y="227"/>
                  </a:cubicBezTo>
                  <a:cubicBezTo>
                    <a:pt x="511" y="220"/>
                    <a:pt x="510" y="213"/>
                    <a:pt x="508" y="206"/>
                  </a:cubicBezTo>
                  <a:cubicBezTo>
                    <a:pt x="503" y="207"/>
                    <a:pt x="503" y="207"/>
                    <a:pt x="503" y="207"/>
                  </a:cubicBezTo>
                  <a:cubicBezTo>
                    <a:pt x="504" y="208"/>
                    <a:pt x="504" y="209"/>
                    <a:pt x="504" y="210"/>
                  </a:cubicBezTo>
                  <a:cubicBezTo>
                    <a:pt x="504" y="211"/>
                    <a:pt x="504" y="213"/>
                    <a:pt x="505" y="214"/>
                  </a:cubicBezTo>
                  <a:cubicBezTo>
                    <a:pt x="505" y="216"/>
                    <a:pt x="505" y="217"/>
                    <a:pt x="506" y="219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0" y="222"/>
                    <a:pt x="490" y="222"/>
                    <a:pt x="490" y="222"/>
                  </a:cubicBezTo>
                  <a:cubicBezTo>
                    <a:pt x="488" y="212"/>
                    <a:pt x="486" y="202"/>
                    <a:pt x="484" y="192"/>
                  </a:cubicBezTo>
                  <a:cubicBezTo>
                    <a:pt x="486" y="192"/>
                    <a:pt x="486" y="192"/>
                    <a:pt x="486" y="192"/>
                  </a:cubicBezTo>
                  <a:cubicBezTo>
                    <a:pt x="486" y="191"/>
                    <a:pt x="486" y="191"/>
                    <a:pt x="486" y="191"/>
                  </a:cubicBezTo>
                  <a:cubicBezTo>
                    <a:pt x="489" y="191"/>
                    <a:pt x="489" y="191"/>
                    <a:pt x="489" y="191"/>
                  </a:cubicBezTo>
                  <a:cubicBezTo>
                    <a:pt x="504" y="187"/>
                    <a:pt x="504" y="187"/>
                    <a:pt x="504" y="187"/>
                  </a:cubicBezTo>
                  <a:cubicBezTo>
                    <a:pt x="502" y="180"/>
                    <a:pt x="500" y="173"/>
                    <a:pt x="497" y="167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70"/>
                    <a:pt x="493" y="171"/>
                    <a:pt x="494" y="172"/>
                  </a:cubicBezTo>
                  <a:cubicBezTo>
                    <a:pt x="494" y="173"/>
                    <a:pt x="495" y="174"/>
                    <a:pt x="495" y="175"/>
                  </a:cubicBezTo>
                  <a:cubicBezTo>
                    <a:pt x="496" y="177"/>
                    <a:pt x="496" y="179"/>
                    <a:pt x="497" y="180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2" y="186"/>
                    <a:pt x="482" y="186"/>
                    <a:pt x="482" y="186"/>
                  </a:cubicBezTo>
                  <a:cubicBezTo>
                    <a:pt x="479" y="176"/>
                    <a:pt x="475" y="167"/>
                    <a:pt x="470" y="158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3" y="156"/>
                    <a:pt x="473" y="156"/>
                    <a:pt x="473" y="156"/>
                  </a:cubicBezTo>
                  <a:cubicBezTo>
                    <a:pt x="476" y="155"/>
                    <a:pt x="476" y="155"/>
                    <a:pt x="476" y="155"/>
                  </a:cubicBezTo>
                  <a:cubicBezTo>
                    <a:pt x="490" y="149"/>
                    <a:pt x="490" y="149"/>
                    <a:pt x="490" y="149"/>
                  </a:cubicBezTo>
                  <a:cubicBezTo>
                    <a:pt x="487" y="142"/>
                    <a:pt x="483" y="136"/>
                    <a:pt x="480" y="130"/>
                  </a:cubicBezTo>
                  <a:cubicBezTo>
                    <a:pt x="475" y="133"/>
                    <a:pt x="475" y="133"/>
                    <a:pt x="475" y="133"/>
                  </a:cubicBezTo>
                  <a:cubicBezTo>
                    <a:pt x="476" y="134"/>
                    <a:pt x="476" y="135"/>
                    <a:pt x="477" y="136"/>
                  </a:cubicBezTo>
                  <a:cubicBezTo>
                    <a:pt x="478" y="137"/>
                    <a:pt x="478" y="138"/>
                    <a:pt x="479" y="139"/>
                  </a:cubicBezTo>
                  <a:cubicBezTo>
                    <a:pt x="480" y="140"/>
                    <a:pt x="481" y="142"/>
                    <a:pt x="481" y="144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2" y="149"/>
                    <a:pt x="472" y="149"/>
                    <a:pt x="472" y="149"/>
                  </a:cubicBezTo>
                  <a:cubicBezTo>
                    <a:pt x="469" y="150"/>
                    <a:pt x="469" y="150"/>
                    <a:pt x="469" y="150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3" y="142"/>
                    <a:pt x="457" y="134"/>
                    <a:pt x="452" y="126"/>
                  </a:cubicBezTo>
                  <a:cubicBezTo>
                    <a:pt x="453" y="124"/>
                    <a:pt x="453" y="124"/>
                    <a:pt x="453" y="124"/>
                  </a:cubicBezTo>
                  <a:cubicBezTo>
                    <a:pt x="454" y="124"/>
                    <a:pt x="454" y="124"/>
                    <a:pt x="454" y="124"/>
                  </a:cubicBezTo>
                  <a:cubicBezTo>
                    <a:pt x="456" y="123"/>
                    <a:pt x="456" y="123"/>
                    <a:pt x="456" y="123"/>
                  </a:cubicBezTo>
                  <a:cubicBezTo>
                    <a:pt x="469" y="114"/>
                    <a:pt x="469" y="114"/>
                    <a:pt x="469" y="114"/>
                  </a:cubicBezTo>
                  <a:cubicBezTo>
                    <a:pt x="465" y="108"/>
                    <a:pt x="460" y="102"/>
                    <a:pt x="456" y="97"/>
                  </a:cubicBezTo>
                  <a:cubicBezTo>
                    <a:pt x="452" y="100"/>
                    <a:pt x="452" y="100"/>
                    <a:pt x="452" y="100"/>
                  </a:cubicBezTo>
                  <a:cubicBezTo>
                    <a:pt x="453" y="101"/>
                    <a:pt x="453" y="102"/>
                    <a:pt x="454" y="103"/>
                  </a:cubicBezTo>
                  <a:cubicBezTo>
                    <a:pt x="455" y="104"/>
                    <a:pt x="456" y="105"/>
                    <a:pt x="456" y="106"/>
                  </a:cubicBezTo>
                  <a:cubicBezTo>
                    <a:pt x="458" y="107"/>
                    <a:pt x="459" y="109"/>
                    <a:pt x="460" y="110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2" y="117"/>
                    <a:pt x="452" y="117"/>
                    <a:pt x="452" y="117"/>
                  </a:cubicBezTo>
                  <a:cubicBezTo>
                    <a:pt x="449" y="119"/>
                    <a:pt x="449" y="119"/>
                    <a:pt x="449" y="119"/>
                  </a:cubicBezTo>
                  <a:cubicBezTo>
                    <a:pt x="447" y="120"/>
                    <a:pt x="447" y="120"/>
                    <a:pt x="447" y="120"/>
                  </a:cubicBezTo>
                  <a:cubicBezTo>
                    <a:pt x="441" y="112"/>
                    <a:pt x="435" y="105"/>
                    <a:pt x="427" y="98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31" y="94"/>
                    <a:pt x="431" y="94"/>
                    <a:pt x="431" y="94"/>
                  </a:cubicBezTo>
                  <a:cubicBezTo>
                    <a:pt x="442" y="83"/>
                    <a:pt x="442" y="83"/>
                    <a:pt x="442" y="83"/>
                  </a:cubicBezTo>
                  <a:cubicBezTo>
                    <a:pt x="437" y="78"/>
                    <a:pt x="432" y="73"/>
                    <a:pt x="426" y="69"/>
                  </a:cubicBezTo>
                  <a:cubicBezTo>
                    <a:pt x="423" y="73"/>
                    <a:pt x="423" y="73"/>
                    <a:pt x="423" y="73"/>
                  </a:cubicBezTo>
                  <a:cubicBezTo>
                    <a:pt x="424" y="73"/>
                    <a:pt x="425" y="74"/>
                    <a:pt x="426" y="75"/>
                  </a:cubicBezTo>
                  <a:cubicBezTo>
                    <a:pt x="427" y="76"/>
                    <a:pt x="428" y="77"/>
                    <a:pt x="429" y="77"/>
                  </a:cubicBezTo>
                  <a:cubicBezTo>
                    <a:pt x="430" y="79"/>
                    <a:pt x="432" y="80"/>
                    <a:pt x="433" y="81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2" y="93"/>
                    <a:pt x="422" y="93"/>
                    <a:pt x="422" y="93"/>
                  </a:cubicBezTo>
                  <a:cubicBezTo>
                    <a:pt x="415" y="86"/>
                    <a:pt x="407" y="80"/>
                    <a:pt x="399" y="74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2" y="70"/>
                    <a:pt x="402" y="70"/>
                    <a:pt x="402" y="70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53"/>
                    <a:pt x="399" y="49"/>
                    <a:pt x="393" y="46"/>
                  </a:cubicBezTo>
                  <a:cubicBezTo>
                    <a:pt x="390" y="50"/>
                    <a:pt x="390" y="50"/>
                    <a:pt x="390" y="50"/>
                  </a:cubicBezTo>
                  <a:cubicBezTo>
                    <a:pt x="391" y="51"/>
                    <a:pt x="392" y="52"/>
                    <a:pt x="393" y="52"/>
                  </a:cubicBezTo>
                  <a:cubicBezTo>
                    <a:pt x="394" y="53"/>
                    <a:pt x="396" y="53"/>
                    <a:pt x="397" y="54"/>
                  </a:cubicBezTo>
                  <a:cubicBezTo>
                    <a:pt x="398" y="55"/>
                    <a:pt x="400" y="56"/>
                    <a:pt x="401" y="57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84" y="65"/>
                    <a:pt x="376" y="60"/>
                    <a:pt x="366" y="56"/>
                  </a:cubicBezTo>
                  <a:cubicBezTo>
                    <a:pt x="367" y="54"/>
                    <a:pt x="367" y="54"/>
                    <a:pt x="367" y="54"/>
                  </a:cubicBezTo>
                  <a:cubicBezTo>
                    <a:pt x="368" y="54"/>
                    <a:pt x="368" y="54"/>
                    <a:pt x="368" y="54"/>
                  </a:cubicBezTo>
                  <a:cubicBezTo>
                    <a:pt x="369" y="51"/>
                    <a:pt x="369" y="51"/>
                    <a:pt x="369" y="51"/>
                  </a:cubicBezTo>
                  <a:cubicBezTo>
                    <a:pt x="375" y="37"/>
                    <a:pt x="375" y="37"/>
                    <a:pt x="375" y="37"/>
                  </a:cubicBezTo>
                  <a:cubicBezTo>
                    <a:pt x="369" y="34"/>
                    <a:pt x="362" y="32"/>
                    <a:pt x="356" y="29"/>
                  </a:cubicBezTo>
                  <a:cubicBezTo>
                    <a:pt x="354" y="34"/>
                    <a:pt x="354" y="34"/>
                    <a:pt x="354" y="34"/>
                  </a:cubicBezTo>
                  <a:cubicBezTo>
                    <a:pt x="355" y="35"/>
                    <a:pt x="356" y="35"/>
                    <a:pt x="357" y="35"/>
                  </a:cubicBezTo>
                  <a:cubicBezTo>
                    <a:pt x="359" y="36"/>
                    <a:pt x="360" y="36"/>
                    <a:pt x="361" y="37"/>
                  </a:cubicBezTo>
                  <a:cubicBezTo>
                    <a:pt x="362" y="37"/>
                    <a:pt x="364" y="38"/>
                    <a:pt x="366" y="39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51" y="50"/>
                    <a:pt x="341" y="47"/>
                    <a:pt x="332" y="44"/>
                  </a:cubicBezTo>
                  <a:cubicBezTo>
                    <a:pt x="332" y="42"/>
                    <a:pt x="332" y="42"/>
                    <a:pt x="332" y="42"/>
                  </a:cubicBezTo>
                  <a:cubicBezTo>
                    <a:pt x="332" y="41"/>
                    <a:pt x="332" y="41"/>
                    <a:pt x="332" y="41"/>
                  </a:cubicBezTo>
                  <a:cubicBezTo>
                    <a:pt x="333" y="39"/>
                    <a:pt x="333" y="39"/>
                    <a:pt x="333" y="39"/>
                  </a:cubicBezTo>
                  <a:cubicBezTo>
                    <a:pt x="337" y="24"/>
                    <a:pt x="337" y="24"/>
                    <a:pt x="337" y="24"/>
                  </a:cubicBezTo>
                  <a:cubicBezTo>
                    <a:pt x="330" y="22"/>
                    <a:pt x="323" y="21"/>
                    <a:pt x="316" y="19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7" y="25"/>
                    <a:pt x="318" y="25"/>
                    <a:pt x="319" y="25"/>
                  </a:cubicBezTo>
                  <a:cubicBezTo>
                    <a:pt x="320" y="25"/>
                    <a:pt x="321" y="25"/>
                    <a:pt x="322" y="26"/>
                  </a:cubicBezTo>
                  <a:cubicBezTo>
                    <a:pt x="324" y="26"/>
                    <a:pt x="326" y="26"/>
                    <a:pt x="328" y="27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3"/>
                    <a:pt x="325" y="43"/>
                    <a:pt x="325" y="43"/>
                  </a:cubicBezTo>
                  <a:cubicBezTo>
                    <a:pt x="315" y="40"/>
                    <a:pt x="305" y="39"/>
                    <a:pt x="295" y="38"/>
                  </a:cubicBezTo>
                  <a:cubicBezTo>
                    <a:pt x="295" y="36"/>
                    <a:pt x="295" y="36"/>
                    <a:pt x="295" y="36"/>
                  </a:cubicBezTo>
                  <a:cubicBezTo>
                    <a:pt x="295" y="35"/>
                    <a:pt x="295" y="35"/>
                    <a:pt x="295" y="35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7" y="17"/>
                    <a:pt x="297" y="17"/>
                    <a:pt x="297" y="17"/>
                  </a:cubicBezTo>
                  <a:cubicBezTo>
                    <a:pt x="291" y="17"/>
                    <a:pt x="285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87" y="11"/>
                    <a:pt x="295" y="11"/>
                    <a:pt x="303" y="12"/>
                  </a:cubicBezTo>
                  <a:cubicBezTo>
                    <a:pt x="303" y="14"/>
                    <a:pt x="303" y="14"/>
                    <a:pt x="303" y="14"/>
                  </a:cubicBezTo>
                  <a:cubicBezTo>
                    <a:pt x="303" y="15"/>
                    <a:pt x="303" y="15"/>
                    <a:pt x="303" y="15"/>
                  </a:cubicBezTo>
                  <a:cubicBezTo>
                    <a:pt x="302" y="18"/>
                    <a:pt x="302" y="18"/>
                    <a:pt x="302" y="1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1" y="33"/>
                    <a:pt x="301" y="33"/>
                    <a:pt x="301" y="33"/>
                  </a:cubicBezTo>
                  <a:cubicBezTo>
                    <a:pt x="308" y="34"/>
                    <a:pt x="314" y="35"/>
                    <a:pt x="320" y="36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0" y="31"/>
                    <a:pt x="319" y="31"/>
                    <a:pt x="318" y="31"/>
                  </a:cubicBezTo>
                  <a:cubicBezTo>
                    <a:pt x="317" y="30"/>
                    <a:pt x="316" y="30"/>
                    <a:pt x="315" y="30"/>
                  </a:cubicBezTo>
                  <a:cubicBezTo>
                    <a:pt x="313" y="30"/>
                    <a:pt x="311" y="29"/>
                    <a:pt x="309" y="2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3"/>
                    <a:pt x="311" y="13"/>
                    <a:pt x="311" y="13"/>
                  </a:cubicBezTo>
                  <a:cubicBezTo>
                    <a:pt x="323" y="15"/>
                    <a:pt x="333" y="17"/>
                    <a:pt x="344" y="20"/>
                  </a:cubicBezTo>
                  <a:cubicBezTo>
                    <a:pt x="343" y="22"/>
                    <a:pt x="343" y="22"/>
                    <a:pt x="343" y="22"/>
                  </a:cubicBezTo>
                  <a:cubicBezTo>
                    <a:pt x="343" y="23"/>
                    <a:pt x="343" y="23"/>
                    <a:pt x="343" y="23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45" y="42"/>
                    <a:pt x="351" y="44"/>
                    <a:pt x="357" y="46"/>
                  </a:cubicBezTo>
                  <a:cubicBezTo>
                    <a:pt x="359" y="42"/>
                    <a:pt x="359" y="42"/>
                    <a:pt x="359" y="42"/>
                  </a:cubicBezTo>
                  <a:cubicBezTo>
                    <a:pt x="358" y="41"/>
                    <a:pt x="357" y="41"/>
                    <a:pt x="355" y="41"/>
                  </a:cubicBezTo>
                  <a:cubicBezTo>
                    <a:pt x="354" y="40"/>
                    <a:pt x="353" y="40"/>
                    <a:pt x="352" y="40"/>
                  </a:cubicBezTo>
                  <a:cubicBezTo>
                    <a:pt x="350" y="39"/>
                    <a:pt x="349" y="38"/>
                    <a:pt x="347" y="3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1" y="24"/>
                    <a:pt x="351" y="24"/>
                    <a:pt x="351" y="24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63" y="26"/>
                    <a:pt x="373" y="30"/>
                    <a:pt x="383" y="34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0" y="40"/>
                    <a:pt x="380" y="40"/>
                    <a:pt x="380" y="40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77" y="47"/>
                    <a:pt x="377" y="47"/>
                    <a:pt x="377" y="47"/>
                  </a:cubicBezTo>
                  <a:cubicBezTo>
                    <a:pt x="374" y="54"/>
                    <a:pt x="374" y="54"/>
                    <a:pt x="374" y="54"/>
                  </a:cubicBezTo>
                  <a:cubicBezTo>
                    <a:pt x="380" y="56"/>
                    <a:pt x="386" y="60"/>
                    <a:pt x="391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3" y="58"/>
                    <a:pt x="392" y="58"/>
                    <a:pt x="391" y="57"/>
                  </a:cubicBezTo>
                  <a:cubicBezTo>
                    <a:pt x="390" y="56"/>
                    <a:pt x="389" y="56"/>
                    <a:pt x="388" y="55"/>
                  </a:cubicBezTo>
                  <a:cubicBezTo>
                    <a:pt x="386" y="54"/>
                    <a:pt x="384" y="54"/>
                    <a:pt x="383" y="53"/>
                  </a:cubicBezTo>
                  <a:cubicBezTo>
                    <a:pt x="388" y="43"/>
                    <a:pt x="388" y="43"/>
                    <a:pt x="388" y="43"/>
                  </a:cubicBezTo>
                  <a:cubicBezTo>
                    <a:pt x="390" y="40"/>
                    <a:pt x="390" y="40"/>
                    <a:pt x="390" y="40"/>
                  </a:cubicBezTo>
                  <a:cubicBezTo>
                    <a:pt x="391" y="38"/>
                    <a:pt x="391" y="38"/>
                    <a:pt x="391" y="38"/>
                  </a:cubicBezTo>
                  <a:cubicBezTo>
                    <a:pt x="400" y="43"/>
                    <a:pt x="410" y="49"/>
                    <a:pt x="419" y="56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5" y="60"/>
                    <a:pt x="415" y="60"/>
                    <a:pt x="415" y="60"/>
                  </a:cubicBezTo>
                  <a:cubicBezTo>
                    <a:pt x="407" y="73"/>
                    <a:pt x="407" y="73"/>
                    <a:pt x="407" y="73"/>
                  </a:cubicBezTo>
                  <a:cubicBezTo>
                    <a:pt x="412" y="77"/>
                    <a:pt x="417" y="81"/>
                    <a:pt x="422" y="85"/>
                  </a:cubicBezTo>
                  <a:cubicBezTo>
                    <a:pt x="425" y="82"/>
                    <a:pt x="425" y="82"/>
                    <a:pt x="425" y="82"/>
                  </a:cubicBezTo>
                  <a:cubicBezTo>
                    <a:pt x="424" y="81"/>
                    <a:pt x="423" y="80"/>
                    <a:pt x="422" y="79"/>
                  </a:cubicBezTo>
                  <a:cubicBezTo>
                    <a:pt x="422" y="79"/>
                    <a:pt x="421" y="78"/>
                    <a:pt x="420" y="77"/>
                  </a:cubicBezTo>
                  <a:cubicBezTo>
                    <a:pt x="418" y="76"/>
                    <a:pt x="417" y="75"/>
                    <a:pt x="415" y="74"/>
                  </a:cubicBezTo>
                  <a:cubicBezTo>
                    <a:pt x="422" y="65"/>
                    <a:pt x="422" y="65"/>
                    <a:pt x="422" y="65"/>
                  </a:cubicBezTo>
                  <a:cubicBezTo>
                    <a:pt x="424" y="62"/>
                    <a:pt x="424" y="62"/>
                    <a:pt x="424" y="62"/>
                  </a:cubicBezTo>
                  <a:cubicBezTo>
                    <a:pt x="426" y="61"/>
                    <a:pt x="426" y="61"/>
                    <a:pt x="426" y="61"/>
                  </a:cubicBezTo>
                  <a:cubicBezTo>
                    <a:pt x="434" y="68"/>
                    <a:pt x="443" y="75"/>
                    <a:pt x="450" y="83"/>
                  </a:cubicBezTo>
                  <a:cubicBezTo>
                    <a:pt x="449" y="85"/>
                    <a:pt x="449" y="85"/>
                    <a:pt x="449" y="85"/>
                  </a:cubicBezTo>
                  <a:cubicBezTo>
                    <a:pt x="448" y="85"/>
                    <a:pt x="448" y="85"/>
                    <a:pt x="448" y="85"/>
                  </a:cubicBezTo>
                  <a:cubicBezTo>
                    <a:pt x="446" y="87"/>
                    <a:pt x="446" y="87"/>
                    <a:pt x="446" y="87"/>
                  </a:cubicBezTo>
                  <a:cubicBezTo>
                    <a:pt x="435" y="98"/>
                    <a:pt x="435" y="98"/>
                    <a:pt x="435" y="98"/>
                  </a:cubicBezTo>
                  <a:cubicBezTo>
                    <a:pt x="440" y="102"/>
                    <a:pt x="444" y="107"/>
                    <a:pt x="448" y="112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1" y="108"/>
                    <a:pt x="451" y="108"/>
                    <a:pt x="450" y="107"/>
                  </a:cubicBezTo>
                  <a:cubicBezTo>
                    <a:pt x="449" y="106"/>
                    <a:pt x="448" y="105"/>
                    <a:pt x="448" y="104"/>
                  </a:cubicBezTo>
                  <a:cubicBezTo>
                    <a:pt x="446" y="103"/>
                    <a:pt x="445" y="101"/>
                    <a:pt x="444" y="100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6" y="89"/>
                    <a:pt x="456" y="89"/>
                    <a:pt x="456" y="89"/>
                  </a:cubicBezTo>
                  <a:cubicBezTo>
                    <a:pt x="464" y="97"/>
                    <a:pt x="470" y="106"/>
                    <a:pt x="477" y="115"/>
                  </a:cubicBezTo>
                  <a:cubicBezTo>
                    <a:pt x="475" y="116"/>
                    <a:pt x="475" y="116"/>
                    <a:pt x="475" y="116"/>
                  </a:cubicBezTo>
                  <a:cubicBezTo>
                    <a:pt x="474" y="117"/>
                    <a:pt x="474" y="117"/>
                    <a:pt x="474" y="117"/>
                  </a:cubicBezTo>
                  <a:cubicBezTo>
                    <a:pt x="459" y="127"/>
                    <a:pt x="459" y="127"/>
                    <a:pt x="459" y="127"/>
                  </a:cubicBezTo>
                  <a:cubicBezTo>
                    <a:pt x="463" y="133"/>
                    <a:pt x="466" y="138"/>
                    <a:pt x="470" y="144"/>
                  </a:cubicBezTo>
                  <a:cubicBezTo>
                    <a:pt x="474" y="141"/>
                    <a:pt x="474" y="141"/>
                    <a:pt x="474" y="141"/>
                  </a:cubicBezTo>
                  <a:cubicBezTo>
                    <a:pt x="473" y="140"/>
                    <a:pt x="473" y="139"/>
                    <a:pt x="472" y="139"/>
                  </a:cubicBezTo>
                  <a:cubicBezTo>
                    <a:pt x="472" y="138"/>
                    <a:pt x="471" y="137"/>
                    <a:pt x="470" y="136"/>
                  </a:cubicBezTo>
                  <a:cubicBezTo>
                    <a:pt x="469" y="134"/>
                    <a:pt x="468" y="132"/>
                    <a:pt x="467" y="131"/>
                  </a:cubicBezTo>
                  <a:cubicBezTo>
                    <a:pt x="477" y="125"/>
                    <a:pt x="477" y="125"/>
                    <a:pt x="477" y="125"/>
                  </a:cubicBezTo>
                  <a:cubicBezTo>
                    <a:pt x="480" y="123"/>
                    <a:pt x="480" y="123"/>
                    <a:pt x="480" y="123"/>
                  </a:cubicBezTo>
                  <a:cubicBezTo>
                    <a:pt x="481" y="122"/>
                    <a:pt x="481" y="122"/>
                    <a:pt x="481" y="122"/>
                  </a:cubicBezTo>
                  <a:cubicBezTo>
                    <a:pt x="487" y="132"/>
                    <a:pt x="493" y="141"/>
                    <a:pt x="497" y="151"/>
                  </a:cubicBezTo>
                  <a:cubicBezTo>
                    <a:pt x="495" y="152"/>
                    <a:pt x="495" y="152"/>
                    <a:pt x="495" y="152"/>
                  </a:cubicBezTo>
                  <a:cubicBezTo>
                    <a:pt x="494" y="153"/>
                    <a:pt x="494" y="153"/>
                    <a:pt x="494" y="153"/>
                  </a:cubicBezTo>
                  <a:cubicBezTo>
                    <a:pt x="492" y="154"/>
                    <a:pt x="492" y="154"/>
                    <a:pt x="492" y="154"/>
                  </a:cubicBezTo>
                  <a:cubicBezTo>
                    <a:pt x="478" y="160"/>
                    <a:pt x="478" y="160"/>
                    <a:pt x="478" y="160"/>
                  </a:cubicBezTo>
                  <a:cubicBezTo>
                    <a:pt x="481" y="166"/>
                    <a:pt x="483" y="172"/>
                    <a:pt x="485" y="178"/>
                  </a:cubicBezTo>
                  <a:cubicBezTo>
                    <a:pt x="490" y="177"/>
                    <a:pt x="490" y="177"/>
                    <a:pt x="490" y="177"/>
                  </a:cubicBezTo>
                  <a:cubicBezTo>
                    <a:pt x="489" y="176"/>
                    <a:pt x="489" y="175"/>
                    <a:pt x="489" y="174"/>
                  </a:cubicBezTo>
                  <a:cubicBezTo>
                    <a:pt x="488" y="173"/>
                    <a:pt x="488" y="172"/>
                    <a:pt x="487" y="170"/>
                  </a:cubicBezTo>
                  <a:cubicBezTo>
                    <a:pt x="487" y="169"/>
                    <a:pt x="486" y="167"/>
                    <a:pt x="485" y="165"/>
                  </a:cubicBezTo>
                  <a:cubicBezTo>
                    <a:pt x="495" y="161"/>
                    <a:pt x="495" y="161"/>
                    <a:pt x="495" y="161"/>
                  </a:cubicBezTo>
                  <a:cubicBezTo>
                    <a:pt x="499" y="160"/>
                    <a:pt x="499" y="160"/>
                    <a:pt x="499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5" y="169"/>
                    <a:pt x="508" y="180"/>
                    <a:pt x="511" y="191"/>
                  </a:cubicBezTo>
                  <a:cubicBezTo>
                    <a:pt x="509" y="191"/>
                    <a:pt x="509" y="191"/>
                    <a:pt x="509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5" y="192"/>
                    <a:pt x="505" y="192"/>
                    <a:pt x="505" y="192"/>
                  </a:cubicBezTo>
                  <a:cubicBezTo>
                    <a:pt x="490" y="196"/>
                    <a:pt x="490" y="196"/>
                    <a:pt x="490" y="196"/>
                  </a:cubicBezTo>
                  <a:cubicBezTo>
                    <a:pt x="492" y="202"/>
                    <a:pt x="493" y="209"/>
                    <a:pt x="494" y="215"/>
                  </a:cubicBezTo>
                  <a:cubicBezTo>
                    <a:pt x="499" y="215"/>
                    <a:pt x="499" y="215"/>
                    <a:pt x="499" y="215"/>
                  </a:cubicBezTo>
                  <a:cubicBezTo>
                    <a:pt x="499" y="213"/>
                    <a:pt x="499" y="212"/>
                    <a:pt x="499" y="211"/>
                  </a:cubicBezTo>
                  <a:cubicBezTo>
                    <a:pt x="498" y="210"/>
                    <a:pt x="498" y="209"/>
                    <a:pt x="498" y="208"/>
                  </a:cubicBezTo>
                  <a:cubicBezTo>
                    <a:pt x="498" y="206"/>
                    <a:pt x="497" y="204"/>
                    <a:pt x="497" y="202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3" y="199"/>
                    <a:pt x="513" y="199"/>
                    <a:pt x="513" y="199"/>
                  </a:cubicBezTo>
                  <a:cubicBezTo>
                    <a:pt x="515" y="210"/>
                    <a:pt x="517" y="221"/>
                    <a:pt x="518" y="232"/>
                  </a:cubicBezTo>
                  <a:cubicBezTo>
                    <a:pt x="515" y="232"/>
                    <a:pt x="515" y="232"/>
                    <a:pt x="515" y="232"/>
                  </a:cubicBezTo>
                  <a:cubicBezTo>
                    <a:pt x="512" y="232"/>
                    <a:pt x="512" y="232"/>
                    <a:pt x="512" y="232"/>
                  </a:cubicBezTo>
                  <a:cubicBezTo>
                    <a:pt x="497" y="234"/>
                    <a:pt x="497" y="234"/>
                    <a:pt x="497" y="234"/>
                  </a:cubicBezTo>
                  <a:cubicBezTo>
                    <a:pt x="497" y="239"/>
                    <a:pt x="497" y="244"/>
                    <a:pt x="497" y="250"/>
                  </a:cubicBezTo>
                  <a:cubicBezTo>
                    <a:pt x="497" y="251"/>
                    <a:pt x="497" y="252"/>
                    <a:pt x="497" y="253"/>
                  </a:cubicBezTo>
                  <a:cubicBezTo>
                    <a:pt x="502" y="253"/>
                    <a:pt x="502" y="253"/>
                    <a:pt x="502" y="253"/>
                  </a:cubicBezTo>
                  <a:cubicBezTo>
                    <a:pt x="502" y="252"/>
                    <a:pt x="502" y="251"/>
                    <a:pt x="502" y="250"/>
                  </a:cubicBezTo>
                  <a:cubicBezTo>
                    <a:pt x="502" y="249"/>
                    <a:pt x="502" y="248"/>
                    <a:pt x="502" y="246"/>
                  </a:cubicBezTo>
                  <a:cubicBezTo>
                    <a:pt x="502" y="245"/>
                    <a:pt x="502" y="243"/>
                    <a:pt x="502" y="241"/>
                  </a:cubicBezTo>
                  <a:cubicBezTo>
                    <a:pt x="512" y="240"/>
                    <a:pt x="512" y="240"/>
                    <a:pt x="512" y="240"/>
                  </a:cubicBezTo>
                  <a:cubicBezTo>
                    <a:pt x="516" y="240"/>
                    <a:pt x="516" y="240"/>
                    <a:pt x="516" y="240"/>
                  </a:cubicBezTo>
                  <a:cubicBezTo>
                    <a:pt x="518" y="240"/>
                    <a:pt x="518" y="240"/>
                    <a:pt x="518" y="240"/>
                  </a:cubicBezTo>
                  <a:cubicBezTo>
                    <a:pt x="518" y="243"/>
                    <a:pt x="518" y="247"/>
                    <a:pt x="518" y="250"/>
                  </a:cubicBezTo>
                  <a:cubicBezTo>
                    <a:pt x="518" y="258"/>
                    <a:pt x="518" y="266"/>
                    <a:pt x="517" y="273"/>
                  </a:cubicBezTo>
                  <a:cubicBezTo>
                    <a:pt x="515" y="273"/>
                    <a:pt x="515" y="273"/>
                    <a:pt x="515" y="273"/>
                  </a:cubicBezTo>
                  <a:cubicBezTo>
                    <a:pt x="514" y="273"/>
                    <a:pt x="514" y="273"/>
                    <a:pt x="514" y="273"/>
                  </a:cubicBezTo>
                  <a:cubicBezTo>
                    <a:pt x="512" y="273"/>
                    <a:pt x="512" y="273"/>
                    <a:pt x="512" y="273"/>
                  </a:cubicBezTo>
                  <a:cubicBezTo>
                    <a:pt x="496" y="272"/>
                    <a:pt x="496" y="272"/>
                    <a:pt x="496" y="272"/>
                  </a:cubicBezTo>
                  <a:cubicBezTo>
                    <a:pt x="495" y="278"/>
                    <a:pt x="494" y="285"/>
                    <a:pt x="493" y="291"/>
                  </a:cubicBezTo>
                  <a:cubicBezTo>
                    <a:pt x="498" y="292"/>
                    <a:pt x="498" y="292"/>
                    <a:pt x="498" y="292"/>
                  </a:cubicBezTo>
                  <a:cubicBezTo>
                    <a:pt x="498" y="291"/>
                    <a:pt x="498" y="290"/>
                    <a:pt x="499" y="288"/>
                  </a:cubicBezTo>
                  <a:cubicBezTo>
                    <a:pt x="499" y="287"/>
                    <a:pt x="499" y="286"/>
                    <a:pt x="499" y="285"/>
                  </a:cubicBezTo>
                  <a:cubicBezTo>
                    <a:pt x="499" y="283"/>
                    <a:pt x="500" y="281"/>
                    <a:pt x="500" y="280"/>
                  </a:cubicBezTo>
                  <a:cubicBezTo>
                    <a:pt x="511" y="281"/>
                    <a:pt x="511" y="281"/>
                    <a:pt x="511" y="281"/>
                  </a:cubicBezTo>
                  <a:cubicBezTo>
                    <a:pt x="514" y="282"/>
                    <a:pt x="514" y="282"/>
                    <a:pt x="514" y="282"/>
                  </a:cubicBezTo>
                  <a:cubicBezTo>
                    <a:pt x="516" y="282"/>
                    <a:pt x="516" y="282"/>
                    <a:pt x="516" y="282"/>
                  </a:cubicBezTo>
                  <a:cubicBezTo>
                    <a:pt x="515" y="293"/>
                    <a:pt x="512" y="304"/>
                    <a:pt x="509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4" y="313"/>
                    <a:pt x="504" y="313"/>
                    <a:pt x="504" y="313"/>
                  </a:cubicBezTo>
                  <a:cubicBezTo>
                    <a:pt x="489" y="309"/>
                    <a:pt x="489" y="309"/>
                    <a:pt x="489" y="309"/>
                  </a:cubicBezTo>
                  <a:cubicBezTo>
                    <a:pt x="487" y="315"/>
                    <a:pt x="485" y="321"/>
                    <a:pt x="483" y="327"/>
                  </a:cubicBezTo>
                  <a:cubicBezTo>
                    <a:pt x="487" y="329"/>
                    <a:pt x="487" y="329"/>
                    <a:pt x="487" y="329"/>
                  </a:cubicBezTo>
                  <a:cubicBezTo>
                    <a:pt x="488" y="328"/>
                    <a:pt x="488" y="327"/>
                    <a:pt x="489" y="326"/>
                  </a:cubicBezTo>
                  <a:cubicBezTo>
                    <a:pt x="489" y="325"/>
                    <a:pt x="489" y="324"/>
                    <a:pt x="490" y="323"/>
                  </a:cubicBezTo>
                  <a:cubicBezTo>
                    <a:pt x="490" y="321"/>
                    <a:pt x="491" y="319"/>
                    <a:pt x="491" y="317"/>
                  </a:cubicBezTo>
                  <a:cubicBezTo>
                    <a:pt x="502" y="321"/>
                    <a:pt x="502" y="321"/>
                    <a:pt x="502" y="321"/>
                  </a:cubicBezTo>
                  <a:cubicBezTo>
                    <a:pt x="505" y="322"/>
                    <a:pt x="505" y="322"/>
                    <a:pt x="505" y="322"/>
                  </a:cubicBezTo>
                  <a:cubicBezTo>
                    <a:pt x="507" y="323"/>
                    <a:pt x="507" y="323"/>
                    <a:pt x="507" y="323"/>
                  </a:cubicBezTo>
                  <a:cubicBezTo>
                    <a:pt x="504" y="333"/>
                    <a:pt x="499" y="343"/>
                    <a:pt x="495" y="353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76" y="344"/>
                    <a:pt x="476" y="344"/>
                    <a:pt x="476" y="344"/>
                  </a:cubicBezTo>
                  <a:cubicBezTo>
                    <a:pt x="473" y="350"/>
                    <a:pt x="470" y="356"/>
                    <a:pt x="466" y="362"/>
                  </a:cubicBezTo>
                  <a:cubicBezTo>
                    <a:pt x="470" y="364"/>
                    <a:pt x="470" y="364"/>
                    <a:pt x="470" y="364"/>
                  </a:cubicBezTo>
                  <a:cubicBezTo>
                    <a:pt x="471" y="363"/>
                    <a:pt x="472" y="362"/>
                    <a:pt x="472" y="361"/>
                  </a:cubicBezTo>
                  <a:cubicBezTo>
                    <a:pt x="473" y="360"/>
                    <a:pt x="473" y="359"/>
                    <a:pt x="474" y="358"/>
                  </a:cubicBezTo>
                  <a:cubicBezTo>
                    <a:pt x="475" y="356"/>
                    <a:pt x="476" y="355"/>
                    <a:pt x="476" y="353"/>
                  </a:cubicBezTo>
                  <a:cubicBezTo>
                    <a:pt x="486" y="358"/>
                    <a:pt x="486" y="358"/>
                    <a:pt x="486" y="358"/>
                  </a:cubicBezTo>
                  <a:cubicBezTo>
                    <a:pt x="489" y="360"/>
                    <a:pt x="489" y="360"/>
                    <a:pt x="489" y="360"/>
                  </a:cubicBezTo>
                  <a:cubicBezTo>
                    <a:pt x="491" y="361"/>
                    <a:pt x="491" y="361"/>
                    <a:pt x="491" y="361"/>
                  </a:cubicBezTo>
                  <a:cubicBezTo>
                    <a:pt x="486" y="371"/>
                    <a:pt x="480" y="380"/>
                    <a:pt x="473" y="389"/>
                  </a:cubicBezTo>
                  <a:cubicBezTo>
                    <a:pt x="471" y="388"/>
                    <a:pt x="471" y="388"/>
                    <a:pt x="471" y="388"/>
                  </a:cubicBezTo>
                  <a:cubicBezTo>
                    <a:pt x="471" y="387"/>
                    <a:pt x="471" y="387"/>
                    <a:pt x="471" y="387"/>
                  </a:cubicBezTo>
                  <a:cubicBezTo>
                    <a:pt x="469" y="386"/>
                    <a:pt x="469" y="386"/>
                    <a:pt x="469" y="386"/>
                  </a:cubicBezTo>
                  <a:cubicBezTo>
                    <a:pt x="456" y="377"/>
                    <a:pt x="456" y="377"/>
                    <a:pt x="456" y="377"/>
                  </a:cubicBezTo>
                  <a:cubicBezTo>
                    <a:pt x="452" y="382"/>
                    <a:pt x="448" y="387"/>
                    <a:pt x="444" y="392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48" y="395"/>
                    <a:pt x="449" y="394"/>
                    <a:pt x="450" y="393"/>
                  </a:cubicBezTo>
                  <a:cubicBezTo>
                    <a:pt x="451" y="392"/>
                    <a:pt x="451" y="391"/>
                    <a:pt x="452" y="390"/>
                  </a:cubicBezTo>
                  <a:cubicBezTo>
                    <a:pt x="453" y="389"/>
                    <a:pt x="454" y="387"/>
                    <a:pt x="456" y="386"/>
                  </a:cubicBezTo>
                  <a:cubicBezTo>
                    <a:pt x="464" y="392"/>
                    <a:pt x="464" y="392"/>
                    <a:pt x="464" y="392"/>
                  </a:cubicBezTo>
                  <a:cubicBezTo>
                    <a:pt x="467" y="395"/>
                    <a:pt x="467" y="395"/>
                    <a:pt x="467" y="395"/>
                  </a:cubicBezTo>
                  <a:cubicBezTo>
                    <a:pt x="468" y="396"/>
                    <a:pt x="468" y="396"/>
                    <a:pt x="468" y="396"/>
                  </a:cubicBezTo>
                  <a:cubicBezTo>
                    <a:pt x="462" y="405"/>
                    <a:pt x="454" y="413"/>
                    <a:pt x="446" y="421"/>
                  </a:cubicBezTo>
                  <a:cubicBezTo>
                    <a:pt x="445" y="419"/>
                    <a:pt x="445" y="419"/>
                    <a:pt x="445" y="419"/>
                  </a:cubicBezTo>
                  <a:cubicBezTo>
                    <a:pt x="444" y="419"/>
                    <a:pt x="444" y="419"/>
                    <a:pt x="444" y="419"/>
                  </a:cubicBezTo>
                  <a:cubicBezTo>
                    <a:pt x="442" y="417"/>
                    <a:pt x="442" y="417"/>
                    <a:pt x="442" y="417"/>
                  </a:cubicBezTo>
                  <a:cubicBezTo>
                    <a:pt x="431" y="406"/>
                    <a:pt x="431" y="406"/>
                    <a:pt x="431" y="406"/>
                  </a:cubicBezTo>
                  <a:cubicBezTo>
                    <a:pt x="427" y="410"/>
                    <a:pt x="422" y="415"/>
                    <a:pt x="417" y="419"/>
                  </a:cubicBezTo>
                  <a:cubicBezTo>
                    <a:pt x="420" y="422"/>
                    <a:pt x="420" y="422"/>
                    <a:pt x="420" y="422"/>
                  </a:cubicBezTo>
                  <a:cubicBezTo>
                    <a:pt x="421" y="422"/>
                    <a:pt x="422" y="421"/>
                    <a:pt x="422" y="420"/>
                  </a:cubicBezTo>
                  <a:cubicBezTo>
                    <a:pt x="423" y="420"/>
                    <a:pt x="424" y="419"/>
                    <a:pt x="425" y="418"/>
                  </a:cubicBezTo>
                  <a:cubicBezTo>
                    <a:pt x="426" y="417"/>
                    <a:pt x="428" y="416"/>
                    <a:pt x="429" y="414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40" y="427"/>
                    <a:pt x="440" y="427"/>
                    <a:pt x="440" y="427"/>
                  </a:cubicBezTo>
                  <a:cubicBezTo>
                    <a:pt x="432" y="434"/>
                    <a:pt x="423" y="441"/>
                    <a:pt x="414" y="447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02" y="430"/>
                    <a:pt x="402" y="430"/>
                    <a:pt x="402" y="430"/>
                  </a:cubicBezTo>
                  <a:cubicBezTo>
                    <a:pt x="397" y="433"/>
                    <a:pt x="391" y="437"/>
                    <a:pt x="385" y="440"/>
                  </a:cubicBezTo>
                  <a:cubicBezTo>
                    <a:pt x="388" y="444"/>
                    <a:pt x="388" y="444"/>
                    <a:pt x="388" y="444"/>
                  </a:cubicBezTo>
                  <a:cubicBezTo>
                    <a:pt x="389" y="444"/>
                    <a:pt x="390" y="443"/>
                    <a:pt x="391" y="443"/>
                  </a:cubicBezTo>
                  <a:cubicBezTo>
                    <a:pt x="392" y="442"/>
                    <a:pt x="393" y="441"/>
                    <a:pt x="394" y="441"/>
                  </a:cubicBezTo>
                  <a:cubicBezTo>
                    <a:pt x="395" y="440"/>
                    <a:pt x="397" y="439"/>
                    <a:pt x="398" y="438"/>
                  </a:cubicBezTo>
                  <a:cubicBezTo>
                    <a:pt x="404" y="447"/>
                    <a:pt x="404" y="447"/>
                    <a:pt x="404" y="447"/>
                  </a:cubicBezTo>
                  <a:cubicBezTo>
                    <a:pt x="406" y="450"/>
                    <a:pt x="406" y="450"/>
                    <a:pt x="406" y="450"/>
                  </a:cubicBezTo>
                  <a:cubicBezTo>
                    <a:pt x="407" y="452"/>
                    <a:pt x="407" y="452"/>
                    <a:pt x="407" y="452"/>
                  </a:cubicBezTo>
                  <a:cubicBezTo>
                    <a:pt x="398" y="458"/>
                    <a:pt x="388" y="463"/>
                    <a:pt x="378" y="468"/>
                  </a:cubicBezTo>
                  <a:cubicBezTo>
                    <a:pt x="377" y="465"/>
                    <a:pt x="377" y="465"/>
                    <a:pt x="377" y="465"/>
                  </a:cubicBezTo>
                  <a:cubicBezTo>
                    <a:pt x="375" y="462"/>
                    <a:pt x="375" y="462"/>
                    <a:pt x="375" y="462"/>
                  </a:cubicBezTo>
                  <a:cubicBezTo>
                    <a:pt x="369" y="448"/>
                    <a:pt x="369" y="448"/>
                    <a:pt x="369" y="448"/>
                  </a:cubicBezTo>
                  <a:cubicBezTo>
                    <a:pt x="363" y="451"/>
                    <a:pt x="357" y="453"/>
                    <a:pt x="351" y="456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53" y="460"/>
                    <a:pt x="354" y="459"/>
                    <a:pt x="355" y="459"/>
                  </a:cubicBezTo>
                  <a:cubicBezTo>
                    <a:pt x="357" y="459"/>
                    <a:pt x="358" y="458"/>
                    <a:pt x="359" y="458"/>
                  </a:cubicBezTo>
                  <a:cubicBezTo>
                    <a:pt x="360" y="457"/>
                    <a:pt x="362" y="456"/>
                    <a:pt x="364" y="456"/>
                  </a:cubicBezTo>
                  <a:cubicBezTo>
                    <a:pt x="368" y="466"/>
                    <a:pt x="368" y="466"/>
                    <a:pt x="368" y="466"/>
                  </a:cubicBezTo>
                  <a:cubicBezTo>
                    <a:pt x="369" y="469"/>
                    <a:pt x="369" y="469"/>
                    <a:pt x="369" y="469"/>
                  </a:cubicBezTo>
                  <a:cubicBezTo>
                    <a:pt x="370" y="471"/>
                    <a:pt x="370" y="471"/>
                    <a:pt x="370" y="471"/>
                  </a:cubicBezTo>
                  <a:cubicBezTo>
                    <a:pt x="360" y="475"/>
                    <a:pt x="349" y="479"/>
                    <a:pt x="338" y="481"/>
                  </a:cubicBezTo>
                  <a:cubicBezTo>
                    <a:pt x="338" y="479"/>
                    <a:pt x="338" y="479"/>
                    <a:pt x="338" y="479"/>
                  </a:cubicBezTo>
                  <a:cubicBezTo>
                    <a:pt x="338" y="478"/>
                    <a:pt x="338" y="478"/>
                    <a:pt x="338" y="478"/>
                  </a:cubicBezTo>
                  <a:cubicBezTo>
                    <a:pt x="337" y="476"/>
                    <a:pt x="337" y="476"/>
                    <a:pt x="337" y="476"/>
                  </a:cubicBezTo>
                  <a:cubicBezTo>
                    <a:pt x="333" y="461"/>
                    <a:pt x="333" y="461"/>
                    <a:pt x="333" y="461"/>
                  </a:cubicBezTo>
                  <a:cubicBezTo>
                    <a:pt x="327" y="463"/>
                    <a:pt x="320" y="464"/>
                    <a:pt x="314" y="465"/>
                  </a:cubicBezTo>
                  <a:cubicBezTo>
                    <a:pt x="315" y="470"/>
                    <a:pt x="315" y="470"/>
                    <a:pt x="315" y="470"/>
                  </a:cubicBezTo>
                  <a:cubicBezTo>
                    <a:pt x="316" y="469"/>
                    <a:pt x="317" y="469"/>
                    <a:pt x="318" y="469"/>
                  </a:cubicBezTo>
                  <a:cubicBezTo>
                    <a:pt x="319" y="469"/>
                    <a:pt x="320" y="469"/>
                    <a:pt x="321" y="468"/>
                  </a:cubicBezTo>
                  <a:cubicBezTo>
                    <a:pt x="323" y="468"/>
                    <a:pt x="325" y="468"/>
                    <a:pt x="327" y="467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3"/>
                    <a:pt x="330" y="483"/>
                    <a:pt x="330" y="483"/>
                  </a:cubicBezTo>
                  <a:cubicBezTo>
                    <a:pt x="319" y="486"/>
                    <a:pt x="309" y="487"/>
                    <a:pt x="297" y="488"/>
                  </a:cubicBezTo>
                  <a:cubicBezTo>
                    <a:pt x="297" y="486"/>
                    <a:pt x="297" y="486"/>
                    <a:pt x="297" y="486"/>
                  </a:cubicBezTo>
                  <a:cubicBezTo>
                    <a:pt x="297" y="485"/>
                    <a:pt x="297" y="485"/>
                    <a:pt x="297" y="485"/>
                  </a:cubicBezTo>
                  <a:cubicBezTo>
                    <a:pt x="297" y="482"/>
                    <a:pt x="297" y="482"/>
                    <a:pt x="297" y="482"/>
                  </a:cubicBezTo>
                  <a:cubicBezTo>
                    <a:pt x="296" y="467"/>
                    <a:pt x="296" y="467"/>
                    <a:pt x="296" y="467"/>
                  </a:cubicBezTo>
                  <a:cubicBezTo>
                    <a:pt x="290" y="467"/>
                    <a:pt x="285" y="468"/>
                    <a:pt x="279" y="468"/>
                  </a:cubicBezTo>
                  <a:close/>
                  <a:moveTo>
                    <a:pt x="279" y="38"/>
                  </a:moveTo>
                  <a:cubicBezTo>
                    <a:pt x="282" y="38"/>
                    <a:pt x="285" y="38"/>
                    <a:pt x="288" y="38"/>
                  </a:cubicBezTo>
                  <a:cubicBezTo>
                    <a:pt x="288" y="36"/>
                    <a:pt x="288" y="36"/>
                    <a:pt x="288" y="36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9" y="22"/>
                    <a:pt x="289" y="22"/>
                    <a:pt x="289" y="22"/>
                  </a:cubicBezTo>
                  <a:cubicBezTo>
                    <a:pt x="287" y="22"/>
                    <a:pt x="285" y="22"/>
                    <a:pt x="283" y="22"/>
                  </a:cubicBezTo>
                  <a:cubicBezTo>
                    <a:pt x="282" y="22"/>
                    <a:pt x="281" y="22"/>
                    <a:pt x="279" y="22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80" y="27"/>
                    <a:pt x="282" y="27"/>
                    <a:pt x="283" y="27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0" y="32"/>
                    <a:pt x="279" y="32"/>
                  </a:cubicBezTo>
                  <a:lnTo>
                    <a:pt x="279" y="38"/>
                  </a:lnTo>
                  <a:close/>
                  <a:moveTo>
                    <a:pt x="279" y="456"/>
                  </a:moveTo>
                  <a:cubicBezTo>
                    <a:pt x="279" y="456"/>
                    <a:pt x="279" y="456"/>
                    <a:pt x="279" y="456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168" y="451"/>
                    <a:pt x="78" y="361"/>
                    <a:pt x="78" y="250"/>
                  </a:cubicBezTo>
                  <a:cubicBezTo>
                    <a:pt x="78" y="139"/>
                    <a:pt x="168" y="49"/>
                    <a:pt x="279" y="49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165" y="43"/>
                    <a:pt x="73" y="136"/>
                    <a:pt x="73" y="250"/>
                  </a:cubicBezTo>
                  <a:cubicBezTo>
                    <a:pt x="73" y="364"/>
                    <a:pt x="165" y="456"/>
                    <a:pt x="279" y="456"/>
                  </a:cubicBezTo>
                  <a:close/>
                  <a:moveTo>
                    <a:pt x="279" y="0"/>
                  </a:moveTo>
                  <a:cubicBezTo>
                    <a:pt x="279" y="5"/>
                    <a:pt x="279" y="5"/>
                    <a:pt x="279" y="5"/>
                  </a:cubicBezTo>
                  <a:cubicBezTo>
                    <a:pt x="195" y="5"/>
                    <a:pt x="113" y="49"/>
                    <a:pt x="68" y="128"/>
                  </a:cubicBezTo>
                  <a:cubicBezTo>
                    <a:pt x="0" y="244"/>
                    <a:pt x="40" y="394"/>
                    <a:pt x="157" y="462"/>
                  </a:cubicBezTo>
                  <a:cubicBezTo>
                    <a:pt x="196" y="484"/>
                    <a:pt x="238" y="494"/>
                    <a:pt x="279" y="494"/>
                  </a:cubicBezTo>
                  <a:cubicBezTo>
                    <a:pt x="279" y="500"/>
                    <a:pt x="279" y="500"/>
                    <a:pt x="279" y="500"/>
                  </a:cubicBezTo>
                  <a:cubicBezTo>
                    <a:pt x="237" y="500"/>
                    <a:pt x="194" y="489"/>
                    <a:pt x="154" y="466"/>
                  </a:cubicBezTo>
                  <a:cubicBezTo>
                    <a:pt x="79" y="423"/>
                    <a:pt x="35" y="347"/>
                    <a:pt x="30" y="267"/>
                  </a:cubicBezTo>
                  <a:cubicBezTo>
                    <a:pt x="30" y="232"/>
                    <a:pt x="30" y="232"/>
                    <a:pt x="30" y="232"/>
                  </a:cubicBezTo>
                  <a:cubicBezTo>
                    <a:pt x="32" y="196"/>
                    <a:pt x="43" y="159"/>
                    <a:pt x="63" y="125"/>
                  </a:cubicBezTo>
                  <a:cubicBezTo>
                    <a:pt x="109" y="45"/>
                    <a:pt x="193" y="0"/>
                    <a:pt x="279" y="0"/>
                  </a:cubicBezTo>
                  <a:close/>
                  <a:moveTo>
                    <a:pt x="279" y="11"/>
                  </a:moveTo>
                  <a:cubicBezTo>
                    <a:pt x="279" y="11"/>
                    <a:pt x="279" y="11"/>
                    <a:pt x="279" y="11"/>
                  </a:cubicBezTo>
                  <a:cubicBezTo>
                    <a:pt x="276" y="11"/>
                    <a:pt x="273" y="11"/>
                    <a:pt x="270" y="11"/>
                  </a:cubicBezTo>
                  <a:cubicBezTo>
                    <a:pt x="270" y="13"/>
                    <a:pt x="270" y="13"/>
                    <a:pt x="270" y="13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0" y="27"/>
                    <a:pt x="270" y="27"/>
                    <a:pt x="270" y="27"/>
                  </a:cubicBezTo>
                  <a:cubicBezTo>
                    <a:pt x="272" y="27"/>
                    <a:pt x="274" y="27"/>
                    <a:pt x="276" y="27"/>
                  </a:cubicBezTo>
                  <a:cubicBezTo>
                    <a:pt x="277" y="27"/>
                    <a:pt x="278" y="27"/>
                    <a:pt x="279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8" y="22"/>
                    <a:pt x="277" y="22"/>
                    <a:pt x="276" y="22"/>
                  </a:cubicBezTo>
                  <a:cubicBezTo>
                    <a:pt x="276" y="17"/>
                    <a:pt x="276" y="17"/>
                    <a:pt x="276" y="17"/>
                  </a:cubicBezTo>
                  <a:cubicBezTo>
                    <a:pt x="277" y="17"/>
                    <a:pt x="278" y="17"/>
                    <a:pt x="279" y="17"/>
                  </a:cubicBezTo>
                  <a:cubicBezTo>
                    <a:pt x="279" y="17"/>
                    <a:pt x="279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lose/>
                  <a:moveTo>
                    <a:pt x="279" y="32"/>
                  </a:moveTo>
                  <a:cubicBezTo>
                    <a:pt x="279" y="38"/>
                    <a:pt x="279" y="38"/>
                    <a:pt x="279" y="38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72" y="38"/>
                    <a:pt x="265" y="38"/>
                    <a:pt x="258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49" y="18"/>
                    <a:pt x="242" y="19"/>
                    <a:pt x="235" y="21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7" y="25"/>
                    <a:pt x="239" y="25"/>
                    <a:pt x="240" y="25"/>
                  </a:cubicBezTo>
                  <a:cubicBezTo>
                    <a:pt x="241" y="25"/>
                    <a:pt x="242" y="25"/>
                    <a:pt x="243" y="24"/>
                  </a:cubicBezTo>
                  <a:cubicBezTo>
                    <a:pt x="245" y="24"/>
                    <a:pt x="247" y="24"/>
                    <a:pt x="249" y="24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41" y="41"/>
                    <a:pt x="231" y="43"/>
                    <a:pt x="222" y="46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0" y="40"/>
                    <a:pt x="220" y="40"/>
                    <a:pt x="220" y="40"/>
                  </a:cubicBezTo>
                  <a:cubicBezTo>
                    <a:pt x="216" y="25"/>
                    <a:pt x="216" y="25"/>
                    <a:pt x="216" y="25"/>
                  </a:cubicBezTo>
                  <a:cubicBezTo>
                    <a:pt x="209" y="27"/>
                    <a:pt x="203" y="29"/>
                    <a:pt x="196" y="32"/>
                  </a:cubicBezTo>
                  <a:cubicBezTo>
                    <a:pt x="198" y="37"/>
                    <a:pt x="198" y="37"/>
                    <a:pt x="198" y="37"/>
                  </a:cubicBezTo>
                  <a:cubicBezTo>
                    <a:pt x="199" y="36"/>
                    <a:pt x="200" y="36"/>
                    <a:pt x="201" y="35"/>
                  </a:cubicBezTo>
                  <a:cubicBezTo>
                    <a:pt x="202" y="35"/>
                    <a:pt x="204" y="35"/>
                    <a:pt x="205" y="34"/>
                  </a:cubicBezTo>
                  <a:cubicBezTo>
                    <a:pt x="206" y="34"/>
                    <a:pt x="208" y="33"/>
                    <a:pt x="210" y="32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05" y="51"/>
                    <a:pt x="196" y="54"/>
                    <a:pt x="187" y="59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2" y="43"/>
                    <a:pt x="166" y="46"/>
                    <a:pt x="160" y="50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3" y="53"/>
                    <a:pt x="164" y="53"/>
                    <a:pt x="165" y="52"/>
                  </a:cubicBezTo>
                  <a:cubicBezTo>
                    <a:pt x="166" y="52"/>
                    <a:pt x="167" y="51"/>
                    <a:pt x="168" y="50"/>
                  </a:cubicBezTo>
                  <a:cubicBezTo>
                    <a:pt x="170" y="49"/>
                    <a:pt x="172" y="49"/>
                    <a:pt x="173" y="4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72" y="67"/>
                    <a:pt x="163" y="72"/>
                    <a:pt x="155" y="78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37" y="64"/>
                    <a:pt x="132" y="69"/>
                    <a:pt x="127" y="74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1" y="77"/>
                    <a:pt x="132" y="76"/>
                    <a:pt x="133" y="75"/>
                  </a:cubicBezTo>
                  <a:cubicBezTo>
                    <a:pt x="134" y="74"/>
                    <a:pt x="134" y="73"/>
                    <a:pt x="135" y="73"/>
                  </a:cubicBezTo>
                  <a:cubicBezTo>
                    <a:pt x="137" y="72"/>
                    <a:pt x="138" y="70"/>
                    <a:pt x="140" y="69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50" y="82"/>
                    <a:pt x="150" y="82"/>
                    <a:pt x="150" y="82"/>
                  </a:cubicBezTo>
                  <a:cubicBezTo>
                    <a:pt x="142" y="88"/>
                    <a:pt x="134" y="95"/>
                    <a:pt x="127" y="102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07" y="92"/>
                    <a:pt x="103" y="97"/>
                    <a:pt x="98" y="103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5"/>
                    <a:pt x="104" y="104"/>
                    <a:pt x="105" y="103"/>
                  </a:cubicBezTo>
                  <a:cubicBezTo>
                    <a:pt x="105" y="102"/>
                    <a:pt x="106" y="101"/>
                    <a:pt x="107" y="100"/>
                  </a:cubicBezTo>
                  <a:cubicBezTo>
                    <a:pt x="108" y="99"/>
                    <a:pt x="109" y="98"/>
                    <a:pt x="111" y="96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16" y="114"/>
                    <a:pt x="110" y="122"/>
                    <a:pt x="104" y="130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3" y="124"/>
                    <a:pt x="79" y="130"/>
                    <a:pt x="75" y="136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8"/>
                    <a:pt x="81" y="137"/>
                    <a:pt x="82" y="136"/>
                  </a:cubicBezTo>
                  <a:cubicBezTo>
                    <a:pt x="82" y="135"/>
                    <a:pt x="83" y="134"/>
                    <a:pt x="84" y="133"/>
                  </a:cubicBezTo>
                  <a:cubicBezTo>
                    <a:pt x="84" y="131"/>
                    <a:pt x="85" y="129"/>
                    <a:pt x="86" y="128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5" y="145"/>
                    <a:pt x="90" y="154"/>
                    <a:pt x="86" y="163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64" y="160"/>
                    <a:pt x="61" y="167"/>
                    <a:pt x="59" y="173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4"/>
                    <a:pt x="64" y="173"/>
                    <a:pt x="65" y="172"/>
                  </a:cubicBezTo>
                  <a:cubicBezTo>
                    <a:pt x="65" y="171"/>
                    <a:pt x="66" y="170"/>
                    <a:pt x="66" y="168"/>
                  </a:cubicBezTo>
                  <a:cubicBezTo>
                    <a:pt x="67" y="167"/>
                    <a:pt x="68" y="165"/>
                    <a:pt x="68" y="163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79" y="178"/>
                    <a:pt x="76" y="188"/>
                    <a:pt x="74" y="198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2" y="199"/>
                    <a:pt x="50" y="206"/>
                    <a:pt x="49" y="213"/>
                  </a:cubicBezTo>
                  <a:cubicBezTo>
                    <a:pt x="54" y="214"/>
                    <a:pt x="54" y="214"/>
                    <a:pt x="54" y="214"/>
                  </a:cubicBezTo>
                  <a:cubicBezTo>
                    <a:pt x="54" y="213"/>
                    <a:pt x="54" y="211"/>
                    <a:pt x="55" y="210"/>
                  </a:cubicBezTo>
                  <a:cubicBezTo>
                    <a:pt x="55" y="209"/>
                    <a:pt x="55" y="208"/>
                    <a:pt x="55" y="207"/>
                  </a:cubicBezTo>
                  <a:cubicBezTo>
                    <a:pt x="56" y="205"/>
                    <a:pt x="56" y="203"/>
                    <a:pt x="56" y="201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0" y="214"/>
                    <a:pt x="69" y="224"/>
                    <a:pt x="68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6" y="238"/>
                    <a:pt x="46" y="244"/>
                    <a:pt x="46" y="250"/>
                  </a:cubicBezTo>
                  <a:cubicBezTo>
                    <a:pt x="46" y="251"/>
                    <a:pt x="46" y="252"/>
                    <a:pt x="46" y="254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51" y="252"/>
                    <a:pt x="51" y="251"/>
                    <a:pt x="51" y="250"/>
                  </a:cubicBezTo>
                  <a:cubicBezTo>
                    <a:pt x="51" y="249"/>
                    <a:pt x="51" y="247"/>
                    <a:pt x="51" y="246"/>
                  </a:cubicBezTo>
                  <a:cubicBezTo>
                    <a:pt x="51" y="244"/>
                    <a:pt x="51" y="242"/>
                    <a:pt x="51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4"/>
                    <a:pt x="67" y="247"/>
                    <a:pt x="67" y="250"/>
                  </a:cubicBezTo>
                  <a:cubicBezTo>
                    <a:pt x="67" y="257"/>
                    <a:pt x="68" y="264"/>
                    <a:pt x="68" y="271"/>
                  </a:cubicBezTo>
                  <a:cubicBezTo>
                    <a:pt x="65" y="271"/>
                    <a:pt x="65" y="271"/>
                    <a:pt x="65" y="271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48" y="273"/>
                    <a:pt x="48" y="273"/>
                    <a:pt x="48" y="273"/>
                  </a:cubicBezTo>
                  <a:cubicBezTo>
                    <a:pt x="47" y="273"/>
                    <a:pt x="47" y="273"/>
                    <a:pt x="47" y="273"/>
                  </a:cubicBezTo>
                  <a:cubicBezTo>
                    <a:pt x="48" y="280"/>
                    <a:pt x="49" y="287"/>
                    <a:pt x="50" y="294"/>
                  </a:cubicBezTo>
                  <a:cubicBezTo>
                    <a:pt x="55" y="293"/>
                    <a:pt x="55" y="293"/>
                    <a:pt x="55" y="293"/>
                  </a:cubicBezTo>
                  <a:cubicBezTo>
                    <a:pt x="55" y="292"/>
                    <a:pt x="55" y="291"/>
                    <a:pt x="55" y="289"/>
                  </a:cubicBezTo>
                  <a:cubicBezTo>
                    <a:pt x="54" y="288"/>
                    <a:pt x="54" y="287"/>
                    <a:pt x="54" y="286"/>
                  </a:cubicBezTo>
                  <a:cubicBezTo>
                    <a:pt x="54" y="284"/>
                    <a:pt x="53" y="282"/>
                    <a:pt x="53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63" y="279"/>
                    <a:pt x="63" y="279"/>
                    <a:pt x="63" y="279"/>
                  </a:cubicBezTo>
                  <a:cubicBezTo>
                    <a:pt x="69" y="278"/>
                    <a:pt x="69" y="278"/>
                    <a:pt x="69" y="278"/>
                  </a:cubicBezTo>
                  <a:cubicBezTo>
                    <a:pt x="70" y="288"/>
                    <a:pt x="72" y="298"/>
                    <a:pt x="75" y="307"/>
                  </a:cubicBezTo>
                  <a:cubicBezTo>
                    <a:pt x="73" y="308"/>
                    <a:pt x="73" y="308"/>
                    <a:pt x="73" y="308"/>
                  </a:cubicBezTo>
                  <a:cubicBezTo>
                    <a:pt x="72" y="308"/>
                    <a:pt x="72" y="308"/>
                    <a:pt x="72" y="308"/>
                  </a:cubicBezTo>
                  <a:cubicBezTo>
                    <a:pt x="70" y="309"/>
                    <a:pt x="70" y="309"/>
                    <a:pt x="70" y="309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7" y="320"/>
                    <a:pt x="59" y="326"/>
                    <a:pt x="61" y="333"/>
                  </a:cubicBezTo>
                  <a:cubicBezTo>
                    <a:pt x="66" y="331"/>
                    <a:pt x="66" y="331"/>
                    <a:pt x="66" y="331"/>
                  </a:cubicBezTo>
                  <a:cubicBezTo>
                    <a:pt x="66" y="330"/>
                    <a:pt x="65" y="329"/>
                    <a:pt x="65" y="328"/>
                  </a:cubicBezTo>
                  <a:cubicBezTo>
                    <a:pt x="64" y="327"/>
                    <a:pt x="64" y="326"/>
                    <a:pt x="64" y="325"/>
                  </a:cubicBezTo>
                  <a:cubicBezTo>
                    <a:pt x="63" y="323"/>
                    <a:pt x="63" y="321"/>
                    <a:pt x="62" y="319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7" y="314"/>
                    <a:pt x="77" y="314"/>
                    <a:pt x="77" y="314"/>
                  </a:cubicBezTo>
                  <a:cubicBezTo>
                    <a:pt x="80" y="324"/>
                    <a:pt x="84" y="333"/>
                    <a:pt x="88" y="342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72" y="357"/>
                    <a:pt x="76" y="364"/>
                    <a:pt x="79" y="370"/>
                  </a:cubicBezTo>
                  <a:cubicBezTo>
                    <a:pt x="84" y="367"/>
                    <a:pt x="84" y="367"/>
                    <a:pt x="84" y="367"/>
                  </a:cubicBezTo>
                  <a:cubicBezTo>
                    <a:pt x="83" y="366"/>
                    <a:pt x="82" y="365"/>
                    <a:pt x="82" y="364"/>
                  </a:cubicBezTo>
                  <a:cubicBezTo>
                    <a:pt x="81" y="363"/>
                    <a:pt x="81" y="362"/>
                    <a:pt x="80" y="361"/>
                  </a:cubicBezTo>
                  <a:cubicBezTo>
                    <a:pt x="79" y="359"/>
                    <a:pt x="78" y="358"/>
                    <a:pt x="77" y="356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91" y="348"/>
                    <a:pt x="91" y="348"/>
                    <a:pt x="91" y="348"/>
                  </a:cubicBezTo>
                  <a:cubicBezTo>
                    <a:pt x="96" y="357"/>
                    <a:pt x="101" y="366"/>
                    <a:pt x="107" y="374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3" y="377"/>
                    <a:pt x="103" y="377"/>
                    <a:pt x="103" y="377"/>
                  </a:cubicBezTo>
                  <a:cubicBezTo>
                    <a:pt x="90" y="386"/>
                    <a:pt x="90" y="386"/>
                    <a:pt x="90" y="386"/>
                  </a:cubicBezTo>
                  <a:cubicBezTo>
                    <a:pt x="94" y="392"/>
                    <a:pt x="98" y="397"/>
                    <a:pt x="103" y="403"/>
                  </a:cubicBezTo>
                  <a:cubicBezTo>
                    <a:pt x="107" y="399"/>
                    <a:pt x="107" y="399"/>
                    <a:pt x="107" y="399"/>
                  </a:cubicBezTo>
                  <a:cubicBezTo>
                    <a:pt x="106" y="398"/>
                    <a:pt x="105" y="397"/>
                    <a:pt x="105" y="397"/>
                  </a:cubicBezTo>
                  <a:cubicBezTo>
                    <a:pt x="104" y="396"/>
                    <a:pt x="103" y="395"/>
                    <a:pt x="102" y="394"/>
                  </a:cubicBezTo>
                  <a:cubicBezTo>
                    <a:pt x="101" y="392"/>
                    <a:pt x="100" y="391"/>
                    <a:pt x="99" y="389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118" y="387"/>
                    <a:pt x="124" y="395"/>
                    <a:pt x="131" y="402"/>
                  </a:cubicBezTo>
                  <a:cubicBezTo>
                    <a:pt x="130" y="403"/>
                    <a:pt x="130" y="403"/>
                    <a:pt x="130" y="403"/>
                  </a:cubicBezTo>
                  <a:cubicBezTo>
                    <a:pt x="129" y="404"/>
                    <a:pt x="129" y="404"/>
                    <a:pt x="129" y="404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16" y="417"/>
                    <a:pt x="116" y="417"/>
                    <a:pt x="116" y="417"/>
                  </a:cubicBezTo>
                  <a:cubicBezTo>
                    <a:pt x="121" y="422"/>
                    <a:pt x="127" y="426"/>
                    <a:pt x="132" y="431"/>
                  </a:cubicBezTo>
                  <a:cubicBezTo>
                    <a:pt x="135" y="427"/>
                    <a:pt x="135" y="427"/>
                    <a:pt x="135" y="427"/>
                  </a:cubicBezTo>
                  <a:cubicBezTo>
                    <a:pt x="134" y="426"/>
                    <a:pt x="134" y="425"/>
                    <a:pt x="133" y="425"/>
                  </a:cubicBezTo>
                  <a:cubicBezTo>
                    <a:pt x="132" y="424"/>
                    <a:pt x="131" y="423"/>
                    <a:pt x="130" y="422"/>
                  </a:cubicBezTo>
                  <a:cubicBezTo>
                    <a:pt x="129" y="421"/>
                    <a:pt x="127" y="420"/>
                    <a:pt x="126" y="419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33" y="411"/>
                    <a:pt x="133" y="411"/>
                    <a:pt x="133" y="411"/>
                  </a:cubicBezTo>
                  <a:cubicBezTo>
                    <a:pt x="135" y="408"/>
                    <a:pt x="135" y="408"/>
                    <a:pt x="135" y="408"/>
                  </a:cubicBezTo>
                  <a:cubicBezTo>
                    <a:pt x="136" y="407"/>
                    <a:pt x="136" y="407"/>
                    <a:pt x="136" y="407"/>
                  </a:cubicBezTo>
                  <a:cubicBezTo>
                    <a:pt x="144" y="413"/>
                    <a:pt x="152" y="420"/>
                    <a:pt x="160" y="425"/>
                  </a:cubicBezTo>
                  <a:cubicBezTo>
                    <a:pt x="159" y="427"/>
                    <a:pt x="159" y="427"/>
                    <a:pt x="159" y="427"/>
                  </a:cubicBezTo>
                  <a:cubicBezTo>
                    <a:pt x="157" y="430"/>
                    <a:pt x="157" y="430"/>
                    <a:pt x="157" y="430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54" y="446"/>
                    <a:pt x="160" y="450"/>
                    <a:pt x="166" y="454"/>
                  </a:cubicBezTo>
                  <a:cubicBezTo>
                    <a:pt x="168" y="449"/>
                    <a:pt x="168" y="449"/>
                    <a:pt x="168" y="449"/>
                  </a:cubicBezTo>
                  <a:cubicBezTo>
                    <a:pt x="167" y="449"/>
                    <a:pt x="166" y="448"/>
                    <a:pt x="165" y="447"/>
                  </a:cubicBezTo>
                  <a:cubicBezTo>
                    <a:pt x="164" y="447"/>
                    <a:pt x="163" y="446"/>
                    <a:pt x="162" y="446"/>
                  </a:cubicBezTo>
                  <a:cubicBezTo>
                    <a:pt x="161" y="445"/>
                    <a:pt x="159" y="444"/>
                    <a:pt x="157" y="443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64" y="432"/>
                    <a:pt x="164" y="432"/>
                    <a:pt x="164" y="432"/>
                  </a:cubicBezTo>
                  <a:cubicBezTo>
                    <a:pt x="166" y="429"/>
                    <a:pt x="166" y="429"/>
                    <a:pt x="166" y="429"/>
                  </a:cubicBezTo>
                  <a:cubicBezTo>
                    <a:pt x="174" y="434"/>
                    <a:pt x="183" y="439"/>
                    <a:pt x="192" y="443"/>
                  </a:cubicBezTo>
                  <a:cubicBezTo>
                    <a:pt x="191" y="445"/>
                    <a:pt x="191" y="445"/>
                    <a:pt x="191" y="445"/>
                  </a:cubicBezTo>
                  <a:cubicBezTo>
                    <a:pt x="191" y="446"/>
                    <a:pt x="191" y="446"/>
                    <a:pt x="191" y="446"/>
                  </a:cubicBezTo>
                  <a:cubicBezTo>
                    <a:pt x="190" y="448"/>
                    <a:pt x="190" y="448"/>
                    <a:pt x="190" y="448"/>
                  </a:cubicBezTo>
                  <a:cubicBezTo>
                    <a:pt x="183" y="462"/>
                    <a:pt x="183" y="462"/>
                    <a:pt x="183" y="462"/>
                  </a:cubicBezTo>
                  <a:cubicBezTo>
                    <a:pt x="190" y="465"/>
                    <a:pt x="196" y="468"/>
                    <a:pt x="203" y="470"/>
                  </a:cubicBezTo>
                  <a:cubicBezTo>
                    <a:pt x="205" y="465"/>
                    <a:pt x="205" y="465"/>
                    <a:pt x="205" y="465"/>
                  </a:cubicBezTo>
                  <a:cubicBezTo>
                    <a:pt x="204" y="465"/>
                    <a:pt x="202" y="465"/>
                    <a:pt x="201" y="464"/>
                  </a:cubicBezTo>
                  <a:cubicBezTo>
                    <a:pt x="200" y="464"/>
                    <a:pt x="199" y="463"/>
                    <a:pt x="198" y="463"/>
                  </a:cubicBezTo>
                  <a:cubicBezTo>
                    <a:pt x="196" y="462"/>
                    <a:pt x="194" y="462"/>
                    <a:pt x="193" y="461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7" y="451"/>
                    <a:pt x="197" y="451"/>
                    <a:pt x="197" y="451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6"/>
                    <a:pt x="199" y="446"/>
                    <a:pt x="199" y="446"/>
                  </a:cubicBezTo>
                  <a:cubicBezTo>
                    <a:pt x="208" y="450"/>
                    <a:pt x="217" y="453"/>
                    <a:pt x="227" y="455"/>
                  </a:cubicBezTo>
                  <a:cubicBezTo>
                    <a:pt x="226" y="458"/>
                    <a:pt x="226" y="458"/>
                    <a:pt x="226" y="458"/>
                  </a:cubicBezTo>
                  <a:cubicBezTo>
                    <a:pt x="226" y="461"/>
                    <a:pt x="226" y="461"/>
                    <a:pt x="226" y="461"/>
                  </a:cubicBezTo>
                  <a:cubicBezTo>
                    <a:pt x="222" y="476"/>
                    <a:pt x="222" y="476"/>
                    <a:pt x="222" y="476"/>
                  </a:cubicBezTo>
                  <a:cubicBezTo>
                    <a:pt x="229" y="478"/>
                    <a:pt x="235" y="479"/>
                    <a:pt x="242" y="480"/>
                  </a:cubicBezTo>
                  <a:cubicBezTo>
                    <a:pt x="243" y="475"/>
                    <a:pt x="243" y="475"/>
                    <a:pt x="243" y="475"/>
                  </a:cubicBezTo>
                  <a:cubicBezTo>
                    <a:pt x="242" y="475"/>
                    <a:pt x="241" y="475"/>
                    <a:pt x="240" y="475"/>
                  </a:cubicBezTo>
                  <a:cubicBezTo>
                    <a:pt x="239" y="474"/>
                    <a:pt x="237" y="474"/>
                    <a:pt x="236" y="474"/>
                  </a:cubicBezTo>
                  <a:cubicBezTo>
                    <a:pt x="234" y="474"/>
                    <a:pt x="233" y="473"/>
                    <a:pt x="231" y="473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3" y="463"/>
                    <a:pt x="233" y="463"/>
                    <a:pt x="233" y="463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7"/>
                    <a:pt x="234" y="457"/>
                    <a:pt x="234" y="457"/>
                  </a:cubicBezTo>
                  <a:cubicBezTo>
                    <a:pt x="244" y="459"/>
                    <a:pt x="254" y="461"/>
                    <a:pt x="264" y="461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7"/>
                    <a:pt x="263" y="467"/>
                    <a:pt x="263" y="467"/>
                  </a:cubicBezTo>
                  <a:cubicBezTo>
                    <a:pt x="263" y="471"/>
                    <a:pt x="263" y="471"/>
                    <a:pt x="263" y="471"/>
                  </a:cubicBezTo>
                  <a:cubicBezTo>
                    <a:pt x="262" y="482"/>
                    <a:pt x="262" y="482"/>
                    <a:pt x="262" y="482"/>
                  </a:cubicBezTo>
                  <a:cubicBezTo>
                    <a:pt x="268" y="483"/>
                    <a:pt x="273" y="483"/>
                    <a:pt x="279" y="483"/>
                  </a:cubicBezTo>
                  <a:cubicBezTo>
                    <a:pt x="279" y="483"/>
                    <a:pt x="279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1" y="489"/>
                    <a:pt x="263" y="488"/>
                    <a:pt x="256" y="488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2"/>
                    <a:pt x="256" y="482"/>
                    <a:pt x="256" y="482"/>
                  </a:cubicBezTo>
                  <a:cubicBezTo>
                    <a:pt x="258" y="467"/>
                    <a:pt x="258" y="467"/>
                    <a:pt x="258" y="467"/>
                  </a:cubicBezTo>
                  <a:cubicBezTo>
                    <a:pt x="251" y="466"/>
                    <a:pt x="245" y="465"/>
                    <a:pt x="238" y="464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38" y="469"/>
                    <a:pt x="240" y="469"/>
                    <a:pt x="241" y="469"/>
                  </a:cubicBezTo>
                  <a:cubicBezTo>
                    <a:pt x="242" y="469"/>
                    <a:pt x="243" y="469"/>
                    <a:pt x="244" y="470"/>
                  </a:cubicBezTo>
                  <a:cubicBezTo>
                    <a:pt x="246" y="470"/>
                    <a:pt x="248" y="470"/>
                    <a:pt x="250" y="470"/>
                  </a:cubicBezTo>
                  <a:cubicBezTo>
                    <a:pt x="248" y="481"/>
                    <a:pt x="248" y="481"/>
                    <a:pt x="248" y="481"/>
                  </a:cubicBezTo>
                  <a:cubicBezTo>
                    <a:pt x="248" y="485"/>
                    <a:pt x="248" y="485"/>
                    <a:pt x="248" y="485"/>
                  </a:cubicBezTo>
                  <a:cubicBezTo>
                    <a:pt x="247" y="487"/>
                    <a:pt x="247" y="487"/>
                    <a:pt x="247" y="487"/>
                  </a:cubicBezTo>
                  <a:cubicBezTo>
                    <a:pt x="236" y="485"/>
                    <a:pt x="225" y="483"/>
                    <a:pt x="215" y="480"/>
                  </a:cubicBezTo>
                  <a:cubicBezTo>
                    <a:pt x="215" y="478"/>
                    <a:pt x="215" y="478"/>
                    <a:pt x="215" y="478"/>
                  </a:cubicBezTo>
                  <a:cubicBezTo>
                    <a:pt x="216" y="477"/>
                    <a:pt x="216" y="477"/>
                    <a:pt x="216" y="477"/>
                  </a:cubicBezTo>
                  <a:cubicBezTo>
                    <a:pt x="216" y="474"/>
                    <a:pt x="216" y="474"/>
                    <a:pt x="216" y="474"/>
                  </a:cubicBezTo>
                  <a:cubicBezTo>
                    <a:pt x="220" y="459"/>
                    <a:pt x="220" y="459"/>
                    <a:pt x="220" y="459"/>
                  </a:cubicBezTo>
                  <a:cubicBezTo>
                    <a:pt x="214" y="458"/>
                    <a:pt x="208" y="456"/>
                    <a:pt x="202" y="453"/>
                  </a:cubicBezTo>
                  <a:cubicBezTo>
                    <a:pt x="200" y="458"/>
                    <a:pt x="200" y="458"/>
                    <a:pt x="200" y="458"/>
                  </a:cubicBezTo>
                  <a:cubicBezTo>
                    <a:pt x="201" y="458"/>
                    <a:pt x="202" y="459"/>
                    <a:pt x="203" y="459"/>
                  </a:cubicBezTo>
                  <a:cubicBezTo>
                    <a:pt x="204" y="459"/>
                    <a:pt x="205" y="460"/>
                    <a:pt x="206" y="460"/>
                  </a:cubicBezTo>
                  <a:cubicBezTo>
                    <a:pt x="208" y="461"/>
                    <a:pt x="210" y="461"/>
                    <a:pt x="212" y="462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7"/>
                    <a:pt x="207" y="477"/>
                    <a:pt x="207" y="477"/>
                  </a:cubicBezTo>
                  <a:cubicBezTo>
                    <a:pt x="196" y="474"/>
                    <a:pt x="186" y="470"/>
                    <a:pt x="176" y="465"/>
                  </a:cubicBezTo>
                  <a:cubicBezTo>
                    <a:pt x="177" y="462"/>
                    <a:pt x="177" y="462"/>
                    <a:pt x="177" y="462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85" y="446"/>
                    <a:pt x="185" y="446"/>
                    <a:pt x="185" y="446"/>
                  </a:cubicBezTo>
                  <a:cubicBezTo>
                    <a:pt x="179" y="443"/>
                    <a:pt x="173" y="440"/>
                    <a:pt x="168" y="437"/>
                  </a:cubicBezTo>
                  <a:cubicBezTo>
                    <a:pt x="165" y="441"/>
                    <a:pt x="165" y="441"/>
                    <a:pt x="165" y="441"/>
                  </a:cubicBezTo>
                  <a:cubicBezTo>
                    <a:pt x="166" y="441"/>
                    <a:pt x="167" y="442"/>
                    <a:pt x="168" y="443"/>
                  </a:cubicBezTo>
                  <a:cubicBezTo>
                    <a:pt x="169" y="443"/>
                    <a:pt x="170" y="444"/>
                    <a:pt x="171" y="444"/>
                  </a:cubicBezTo>
                  <a:cubicBezTo>
                    <a:pt x="173" y="445"/>
                    <a:pt x="174" y="446"/>
                    <a:pt x="176" y="447"/>
                  </a:cubicBezTo>
                  <a:cubicBezTo>
                    <a:pt x="171" y="456"/>
                    <a:pt x="171" y="456"/>
                    <a:pt x="171" y="456"/>
                  </a:cubicBezTo>
                  <a:cubicBezTo>
                    <a:pt x="169" y="460"/>
                    <a:pt x="169" y="460"/>
                    <a:pt x="169" y="460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58" y="456"/>
                    <a:pt x="149" y="450"/>
                    <a:pt x="140" y="444"/>
                  </a:cubicBezTo>
                  <a:cubicBezTo>
                    <a:pt x="141" y="442"/>
                    <a:pt x="141" y="442"/>
                    <a:pt x="141" y="442"/>
                  </a:cubicBezTo>
                  <a:cubicBezTo>
                    <a:pt x="152" y="427"/>
                    <a:pt x="152" y="427"/>
                    <a:pt x="152" y="427"/>
                  </a:cubicBezTo>
                  <a:cubicBezTo>
                    <a:pt x="147" y="423"/>
                    <a:pt x="142" y="419"/>
                    <a:pt x="137" y="415"/>
                  </a:cubicBezTo>
                  <a:cubicBezTo>
                    <a:pt x="134" y="418"/>
                    <a:pt x="134" y="418"/>
                    <a:pt x="134" y="418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7" y="421"/>
                    <a:pt x="138" y="422"/>
                    <a:pt x="139" y="422"/>
                  </a:cubicBezTo>
                  <a:cubicBezTo>
                    <a:pt x="140" y="424"/>
                    <a:pt x="142" y="425"/>
                    <a:pt x="143" y="42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5"/>
                    <a:pt x="136" y="435"/>
                    <a:pt x="136" y="435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3" y="439"/>
                    <a:pt x="133" y="439"/>
                    <a:pt x="133" y="439"/>
                  </a:cubicBezTo>
                  <a:cubicBezTo>
                    <a:pt x="124" y="432"/>
                    <a:pt x="116" y="425"/>
                    <a:pt x="108" y="417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2" y="413"/>
                    <a:pt x="112" y="413"/>
                    <a:pt x="112" y="413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19" y="397"/>
                    <a:pt x="115" y="392"/>
                    <a:pt x="110" y="387"/>
                  </a:cubicBezTo>
                  <a:cubicBezTo>
                    <a:pt x="107" y="390"/>
                    <a:pt x="107" y="390"/>
                    <a:pt x="107" y="390"/>
                  </a:cubicBezTo>
                  <a:cubicBezTo>
                    <a:pt x="107" y="391"/>
                    <a:pt x="108" y="392"/>
                    <a:pt x="109" y="393"/>
                  </a:cubicBezTo>
                  <a:cubicBezTo>
                    <a:pt x="110" y="394"/>
                    <a:pt x="110" y="395"/>
                    <a:pt x="111" y="395"/>
                  </a:cubicBezTo>
                  <a:cubicBezTo>
                    <a:pt x="112" y="397"/>
                    <a:pt x="114" y="398"/>
                    <a:pt x="115" y="400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3" y="411"/>
                    <a:pt x="103" y="411"/>
                    <a:pt x="103" y="411"/>
                  </a:cubicBezTo>
                  <a:cubicBezTo>
                    <a:pt x="95" y="402"/>
                    <a:pt x="88" y="394"/>
                    <a:pt x="82" y="385"/>
                  </a:cubicBezTo>
                  <a:cubicBezTo>
                    <a:pt x="84" y="383"/>
                    <a:pt x="84" y="383"/>
                    <a:pt x="84" y="383"/>
                  </a:cubicBezTo>
                  <a:cubicBezTo>
                    <a:pt x="87" y="381"/>
                    <a:pt x="87" y="381"/>
                    <a:pt x="87" y="381"/>
                  </a:cubicBezTo>
                  <a:cubicBezTo>
                    <a:pt x="98" y="373"/>
                    <a:pt x="98" y="373"/>
                    <a:pt x="98" y="373"/>
                  </a:cubicBezTo>
                  <a:cubicBezTo>
                    <a:pt x="99" y="372"/>
                    <a:pt x="99" y="372"/>
                    <a:pt x="99" y="372"/>
                  </a:cubicBezTo>
                  <a:cubicBezTo>
                    <a:pt x="96" y="367"/>
                    <a:pt x="92" y="362"/>
                    <a:pt x="89" y="356"/>
                  </a:cubicBezTo>
                  <a:cubicBezTo>
                    <a:pt x="85" y="358"/>
                    <a:pt x="85" y="358"/>
                    <a:pt x="85" y="358"/>
                  </a:cubicBezTo>
                  <a:cubicBezTo>
                    <a:pt x="85" y="359"/>
                    <a:pt x="86" y="360"/>
                    <a:pt x="87" y="361"/>
                  </a:cubicBezTo>
                  <a:cubicBezTo>
                    <a:pt x="87" y="362"/>
                    <a:pt x="88" y="363"/>
                    <a:pt x="88" y="364"/>
                  </a:cubicBezTo>
                  <a:cubicBezTo>
                    <a:pt x="89" y="366"/>
                    <a:pt x="90" y="367"/>
                    <a:pt x="91" y="369"/>
                  </a:cubicBezTo>
                  <a:cubicBezTo>
                    <a:pt x="82" y="374"/>
                    <a:pt x="82" y="374"/>
                    <a:pt x="82" y="374"/>
                  </a:cubicBezTo>
                  <a:cubicBezTo>
                    <a:pt x="79" y="376"/>
                    <a:pt x="79" y="376"/>
                    <a:pt x="79" y="376"/>
                  </a:cubicBezTo>
                  <a:cubicBezTo>
                    <a:pt x="77" y="377"/>
                    <a:pt x="77" y="377"/>
                    <a:pt x="77" y="377"/>
                  </a:cubicBezTo>
                  <a:cubicBezTo>
                    <a:pt x="71" y="368"/>
                    <a:pt x="66" y="358"/>
                    <a:pt x="62" y="348"/>
                  </a:cubicBezTo>
                  <a:cubicBezTo>
                    <a:pt x="64" y="347"/>
                    <a:pt x="64" y="347"/>
                    <a:pt x="64" y="347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81" y="339"/>
                    <a:pt x="81" y="339"/>
                    <a:pt x="81" y="339"/>
                  </a:cubicBezTo>
                  <a:cubicBezTo>
                    <a:pt x="78" y="333"/>
                    <a:pt x="76" y="327"/>
                    <a:pt x="74" y="321"/>
                  </a:cubicBezTo>
                  <a:cubicBezTo>
                    <a:pt x="69" y="323"/>
                    <a:pt x="69" y="323"/>
                    <a:pt x="69" y="323"/>
                  </a:cubicBezTo>
                  <a:cubicBezTo>
                    <a:pt x="69" y="324"/>
                    <a:pt x="70" y="325"/>
                    <a:pt x="70" y="326"/>
                  </a:cubicBezTo>
                  <a:cubicBezTo>
                    <a:pt x="71" y="327"/>
                    <a:pt x="71" y="328"/>
                    <a:pt x="71" y="329"/>
                  </a:cubicBezTo>
                  <a:cubicBezTo>
                    <a:pt x="72" y="331"/>
                    <a:pt x="73" y="333"/>
                    <a:pt x="73" y="334"/>
                  </a:cubicBezTo>
                  <a:cubicBezTo>
                    <a:pt x="63" y="338"/>
                    <a:pt x="63" y="338"/>
                    <a:pt x="63" y="338"/>
                  </a:cubicBezTo>
                  <a:cubicBezTo>
                    <a:pt x="60" y="340"/>
                    <a:pt x="60" y="340"/>
                    <a:pt x="60" y="340"/>
                  </a:cubicBezTo>
                  <a:cubicBezTo>
                    <a:pt x="58" y="340"/>
                    <a:pt x="58" y="340"/>
                    <a:pt x="58" y="340"/>
                  </a:cubicBezTo>
                  <a:cubicBezTo>
                    <a:pt x="54" y="330"/>
                    <a:pt x="51" y="320"/>
                    <a:pt x="48" y="309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51" y="308"/>
                    <a:pt x="51" y="308"/>
                    <a:pt x="51" y="308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68" y="303"/>
                    <a:pt x="68" y="303"/>
                    <a:pt x="68" y="303"/>
                  </a:cubicBezTo>
                  <a:cubicBezTo>
                    <a:pt x="67" y="297"/>
                    <a:pt x="65" y="291"/>
                    <a:pt x="64" y="284"/>
                  </a:cubicBezTo>
                  <a:cubicBezTo>
                    <a:pt x="60" y="285"/>
                    <a:pt x="60" y="285"/>
                    <a:pt x="60" y="285"/>
                  </a:cubicBezTo>
                  <a:cubicBezTo>
                    <a:pt x="60" y="286"/>
                    <a:pt x="60" y="287"/>
                    <a:pt x="60" y="288"/>
                  </a:cubicBezTo>
                  <a:cubicBezTo>
                    <a:pt x="60" y="290"/>
                    <a:pt x="61" y="291"/>
                    <a:pt x="61" y="292"/>
                  </a:cubicBezTo>
                  <a:cubicBezTo>
                    <a:pt x="61" y="294"/>
                    <a:pt x="62" y="295"/>
                    <a:pt x="62" y="297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4" y="290"/>
                    <a:pt x="42" y="279"/>
                    <a:pt x="41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62" y="266"/>
                    <a:pt x="62" y="266"/>
                    <a:pt x="62" y="266"/>
                  </a:cubicBezTo>
                  <a:cubicBezTo>
                    <a:pt x="62" y="261"/>
                    <a:pt x="62" y="255"/>
                    <a:pt x="62" y="250"/>
                  </a:cubicBezTo>
                  <a:cubicBezTo>
                    <a:pt x="62" y="249"/>
                    <a:pt x="62" y="248"/>
                    <a:pt x="62" y="247"/>
                  </a:cubicBezTo>
                  <a:cubicBezTo>
                    <a:pt x="57" y="246"/>
                    <a:pt x="57" y="246"/>
                    <a:pt x="57" y="246"/>
                  </a:cubicBezTo>
                  <a:cubicBezTo>
                    <a:pt x="57" y="248"/>
                    <a:pt x="57" y="249"/>
                    <a:pt x="57" y="250"/>
                  </a:cubicBezTo>
                  <a:cubicBezTo>
                    <a:pt x="57" y="251"/>
                    <a:pt x="57" y="252"/>
                    <a:pt x="57" y="253"/>
                  </a:cubicBezTo>
                  <a:cubicBezTo>
                    <a:pt x="57" y="255"/>
                    <a:pt x="57" y="257"/>
                    <a:pt x="57" y="259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3" y="259"/>
                    <a:pt x="43" y="259"/>
                    <a:pt x="43" y="259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6"/>
                    <a:pt x="40" y="253"/>
                    <a:pt x="40" y="250"/>
                  </a:cubicBezTo>
                  <a:cubicBezTo>
                    <a:pt x="40" y="242"/>
                    <a:pt x="41" y="234"/>
                    <a:pt x="42" y="226"/>
                  </a:cubicBezTo>
                  <a:cubicBezTo>
                    <a:pt x="44" y="226"/>
                    <a:pt x="44" y="226"/>
                    <a:pt x="44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7" y="227"/>
                    <a:pt x="47" y="227"/>
                    <a:pt x="47" y="227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2"/>
                    <a:pt x="64" y="215"/>
                    <a:pt x="65" y="209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9"/>
                    <a:pt x="60" y="210"/>
                    <a:pt x="60" y="211"/>
                  </a:cubicBezTo>
                  <a:cubicBezTo>
                    <a:pt x="60" y="212"/>
                    <a:pt x="60" y="213"/>
                    <a:pt x="60" y="215"/>
                  </a:cubicBezTo>
                  <a:cubicBezTo>
                    <a:pt x="59" y="216"/>
                    <a:pt x="59" y="218"/>
                    <a:pt x="59" y="220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3" y="218"/>
                    <a:pt x="43" y="218"/>
                    <a:pt x="43" y="218"/>
                  </a:cubicBezTo>
                  <a:cubicBezTo>
                    <a:pt x="44" y="207"/>
                    <a:pt x="46" y="196"/>
                    <a:pt x="49" y="185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5" y="187"/>
                    <a:pt x="55" y="187"/>
                    <a:pt x="55" y="187"/>
                  </a:cubicBezTo>
                  <a:cubicBezTo>
                    <a:pt x="70" y="191"/>
                    <a:pt x="70" y="191"/>
                    <a:pt x="70" y="191"/>
                  </a:cubicBezTo>
                  <a:cubicBezTo>
                    <a:pt x="71" y="184"/>
                    <a:pt x="73" y="178"/>
                    <a:pt x="76" y="172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1" y="172"/>
                    <a:pt x="71" y="173"/>
                    <a:pt x="70" y="174"/>
                  </a:cubicBezTo>
                  <a:cubicBezTo>
                    <a:pt x="70" y="175"/>
                    <a:pt x="69" y="176"/>
                    <a:pt x="69" y="177"/>
                  </a:cubicBezTo>
                  <a:cubicBezTo>
                    <a:pt x="68" y="179"/>
                    <a:pt x="68" y="180"/>
                    <a:pt x="67" y="182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2" y="177"/>
                    <a:pt x="52" y="177"/>
                    <a:pt x="52" y="177"/>
                  </a:cubicBezTo>
                  <a:cubicBezTo>
                    <a:pt x="55" y="166"/>
                    <a:pt x="59" y="156"/>
                    <a:pt x="64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6" y="149"/>
                    <a:pt x="89" y="144"/>
                    <a:pt x="92" y="138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7"/>
                    <a:pt x="87" y="138"/>
                    <a:pt x="87" y="139"/>
                  </a:cubicBezTo>
                  <a:cubicBezTo>
                    <a:pt x="86" y="139"/>
                    <a:pt x="85" y="140"/>
                    <a:pt x="85" y="141"/>
                  </a:cubicBezTo>
                  <a:cubicBezTo>
                    <a:pt x="84" y="143"/>
                    <a:pt x="83" y="145"/>
                    <a:pt x="82" y="146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73" y="129"/>
                    <a:pt x="79" y="119"/>
                    <a:pt x="85" y="110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06" y="117"/>
                    <a:pt x="110" y="112"/>
                    <a:pt x="115" y="107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0" y="105"/>
                    <a:pt x="110" y="106"/>
                    <a:pt x="109" y="107"/>
                  </a:cubicBezTo>
                  <a:cubicBezTo>
                    <a:pt x="108" y="108"/>
                    <a:pt x="107" y="108"/>
                    <a:pt x="107" y="109"/>
                  </a:cubicBezTo>
                  <a:cubicBezTo>
                    <a:pt x="105" y="111"/>
                    <a:pt x="104" y="112"/>
                    <a:pt x="103" y="114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7" y="95"/>
                    <a:pt x="105" y="87"/>
                    <a:pt x="112" y="79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27" y="94"/>
                    <a:pt x="127" y="94"/>
                    <a:pt x="127" y="94"/>
                  </a:cubicBezTo>
                  <a:cubicBezTo>
                    <a:pt x="132" y="89"/>
                    <a:pt x="137" y="85"/>
                    <a:pt x="142" y="81"/>
                  </a:cubicBezTo>
                  <a:cubicBezTo>
                    <a:pt x="139" y="77"/>
                    <a:pt x="139" y="77"/>
                    <a:pt x="139" y="77"/>
                  </a:cubicBezTo>
                  <a:cubicBezTo>
                    <a:pt x="138" y="78"/>
                    <a:pt x="137" y="79"/>
                    <a:pt x="136" y="79"/>
                  </a:cubicBezTo>
                  <a:cubicBezTo>
                    <a:pt x="135" y="80"/>
                    <a:pt x="135" y="81"/>
                    <a:pt x="134" y="82"/>
                  </a:cubicBezTo>
                  <a:cubicBezTo>
                    <a:pt x="132" y="83"/>
                    <a:pt x="131" y="84"/>
                    <a:pt x="129" y="85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7" y="66"/>
                    <a:pt x="135" y="59"/>
                    <a:pt x="145" y="52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62" y="66"/>
                    <a:pt x="168" y="63"/>
                    <a:pt x="173" y="60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70" y="56"/>
                    <a:pt x="169" y="56"/>
                    <a:pt x="168" y="57"/>
                  </a:cubicBezTo>
                  <a:cubicBezTo>
                    <a:pt x="167" y="58"/>
                    <a:pt x="166" y="58"/>
                    <a:pt x="165" y="59"/>
                  </a:cubicBezTo>
                  <a:cubicBezTo>
                    <a:pt x="164" y="60"/>
                    <a:pt x="162" y="61"/>
                    <a:pt x="160" y="62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61" y="42"/>
                    <a:pt x="171" y="37"/>
                    <a:pt x="181" y="32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6" y="49"/>
                    <a:pt x="202" y="46"/>
                    <a:pt x="208" y="44"/>
                  </a:cubicBezTo>
                  <a:cubicBezTo>
                    <a:pt x="206" y="40"/>
                    <a:pt x="206" y="40"/>
                    <a:pt x="206" y="40"/>
                  </a:cubicBezTo>
                  <a:cubicBezTo>
                    <a:pt x="205" y="40"/>
                    <a:pt x="204" y="40"/>
                    <a:pt x="203" y="41"/>
                  </a:cubicBezTo>
                  <a:cubicBezTo>
                    <a:pt x="202" y="41"/>
                    <a:pt x="201" y="41"/>
                    <a:pt x="200" y="42"/>
                  </a:cubicBezTo>
                  <a:cubicBezTo>
                    <a:pt x="198" y="43"/>
                    <a:pt x="197" y="43"/>
                    <a:pt x="195" y="44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89" y="29"/>
                    <a:pt x="189" y="29"/>
                    <a:pt x="189" y="29"/>
                  </a:cubicBezTo>
                  <a:cubicBezTo>
                    <a:pt x="199" y="24"/>
                    <a:pt x="209" y="21"/>
                    <a:pt x="220" y="18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32" y="37"/>
                    <a:pt x="238" y="36"/>
                    <a:pt x="245" y="35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43" y="30"/>
                    <a:pt x="242" y="30"/>
                    <a:pt x="241" y="31"/>
                  </a:cubicBezTo>
                  <a:cubicBezTo>
                    <a:pt x="240" y="31"/>
                    <a:pt x="238" y="31"/>
                    <a:pt x="237" y="31"/>
                  </a:cubicBezTo>
                  <a:cubicBezTo>
                    <a:pt x="236" y="32"/>
                    <a:pt x="234" y="32"/>
                    <a:pt x="232" y="32"/>
                  </a:cubicBezTo>
                  <a:cubicBezTo>
                    <a:pt x="230" y="22"/>
                    <a:pt x="230" y="22"/>
                    <a:pt x="230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39" y="14"/>
                    <a:pt x="250" y="12"/>
                    <a:pt x="261" y="12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7"/>
                    <a:pt x="262" y="17"/>
                    <a:pt x="262" y="17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9" y="32"/>
                    <a:pt x="274" y="32"/>
                    <a:pt x="279" y="32"/>
                  </a:cubicBezTo>
                  <a:cubicBezTo>
                    <a:pt x="279" y="32"/>
                    <a:pt x="279" y="32"/>
                    <a:pt x="279" y="32"/>
                  </a:cubicBezTo>
                  <a:close/>
                  <a:moveTo>
                    <a:pt x="279" y="462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76" y="462"/>
                    <a:pt x="274" y="462"/>
                    <a:pt x="271" y="462"/>
                  </a:cubicBezTo>
                  <a:cubicBezTo>
                    <a:pt x="271" y="464"/>
                    <a:pt x="271" y="464"/>
                    <a:pt x="271" y="464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8"/>
                    <a:pt x="270" y="478"/>
                    <a:pt x="270" y="478"/>
                  </a:cubicBezTo>
                  <a:cubicBezTo>
                    <a:pt x="272" y="478"/>
                    <a:pt x="274" y="478"/>
                    <a:pt x="276" y="478"/>
                  </a:cubicBezTo>
                  <a:cubicBezTo>
                    <a:pt x="277" y="478"/>
                    <a:pt x="278" y="478"/>
                    <a:pt x="279" y="478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8" y="472"/>
                    <a:pt x="277" y="472"/>
                    <a:pt x="276" y="472"/>
                  </a:cubicBezTo>
                  <a:cubicBezTo>
                    <a:pt x="276" y="468"/>
                    <a:pt x="276" y="468"/>
                    <a:pt x="276" y="468"/>
                  </a:cubicBezTo>
                  <a:cubicBezTo>
                    <a:pt x="277" y="468"/>
                    <a:pt x="278" y="468"/>
                    <a:pt x="279" y="468"/>
                  </a:cubicBezTo>
                  <a:cubicBezTo>
                    <a:pt x="279" y="468"/>
                    <a:pt x="279" y="468"/>
                    <a:pt x="279" y="468"/>
                  </a:cubicBezTo>
                  <a:cubicBezTo>
                    <a:pt x="279" y="462"/>
                    <a:pt x="279" y="462"/>
                    <a:pt x="279" y="462"/>
                  </a:cubicBezTo>
                  <a:close/>
                  <a:moveTo>
                    <a:pt x="141" y="442"/>
                  </a:moveTo>
                  <a:cubicBezTo>
                    <a:pt x="141" y="442"/>
                    <a:pt x="141" y="442"/>
                    <a:pt x="141" y="4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1806">
              <a:extLst>
                <a:ext uri="{FF2B5EF4-FFF2-40B4-BE49-F238E27FC236}">
                  <a16:creationId xmlns:a16="http://schemas.microsoft.com/office/drawing/2014/main" id="{C6A60DCF-7496-4729-80A1-E08DC4CBFE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73"/>
              <a:ext cx="51" cy="50"/>
            </a:xfrm>
            <a:custGeom>
              <a:avLst/>
              <a:gdLst>
                <a:gd name="T0" fmla="*/ 34 w 44"/>
                <a:gd name="T1" fmla="*/ 5 h 43"/>
                <a:gd name="T2" fmla="*/ 34 w 44"/>
                <a:gd name="T3" fmla="*/ 28 h 43"/>
                <a:gd name="T4" fmla="*/ 41 w 44"/>
                <a:gd name="T5" fmla="*/ 15 h 43"/>
                <a:gd name="T6" fmla="*/ 35 w 44"/>
                <a:gd name="T7" fmla="*/ 17 h 43"/>
                <a:gd name="T8" fmla="*/ 34 w 44"/>
                <a:gd name="T9" fmla="*/ 11 h 43"/>
                <a:gd name="T10" fmla="*/ 34 w 44"/>
                <a:gd name="T11" fmla="*/ 35 h 43"/>
                <a:gd name="T12" fmla="*/ 32 w 44"/>
                <a:gd name="T13" fmla="*/ 14 h 43"/>
                <a:gd name="T14" fmla="*/ 34 w 44"/>
                <a:gd name="T15" fmla="*/ 21 h 43"/>
                <a:gd name="T16" fmla="*/ 29 w 44"/>
                <a:gd name="T17" fmla="*/ 22 h 43"/>
                <a:gd name="T18" fmla="*/ 30 w 44"/>
                <a:gd name="T19" fmla="*/ 32 h 43"/>
                <a:gd name="T20" fmla="*/ 29 w 44"/>
                <a:gd name="T21" fmla="*/ 7 h 43"/>
                <a:gd name="T22" fmla="*/ 29 w 44"/>
                <a:gd name="T23" fmla="*/ 2 h 43"/>
                <a:gd name="T24" fmla="*/ 28 w 44"/>
                <a:gd name="T25" fmla="*/ 8 h 43"/>
                <a:gd name="T26" fmla="*/ 27 w 44"/>
                <a:gd name="T27" fmla="*/ 12 h 43"/>
                <a:gd name="T28" fmla="*/ 27 w 44"/>
                <a:gd name="T29" fmla="*/ 18 h 43"/>
                <a:gd name="T30" fmla="*/ 29 w 44"/>
                <a:gd name="T31" fmla="*/ 38 h 43"/>
                <a:gd name="T32" fmla="*/ 28 w 44"/>
                <a:gd name="T33" fmla="*/ 22 h 43"/>
                <a:gd name="T34" fmla="*/ 27 w 44"/>
                <a:gd name="T35" fmla="*/ 4 h 43"/>
                <a:gd name="T36" fmla="*/ 27 w 44"/>
                <a:gd name="T37" fmla="*/ 15 h 43"/>
                <a:gd name="T38" fmla="*/ 27 w 44"/>
                <a:gd name="T39" fmla="*/ 18 h 43"/>
                <a:gd name="T40" fmla="*/ 27 w 44"/>
                <a:gd name="T41" fmla="*/ 32 h 43"/>
                <a:gd name="T42" fmla="*/ 27 w 44"/>
                <a:gd name="T43" fmla="*/ 37 h 43"/>
                <a:gd name="T44" fmla="*/ 27 w 44"/>
                <a:gd name="T45" fmla="*/ 42 h 43"/>
                <a:gd name="T46" fmla="*/ 22 w 44"/>
                <a:gd name="T47" fmla="*/ 15 h 43"/>
                <a:gd name="T48" fmla="*/ 27 w 44"/>
                <a:gd name="T49" fmla="*/ 17 h 43"/>
                <a:gd name="T50" fmla="*/ 27 w 44"/>
                <a:gd name="T51" fmla="*/ 22 h 43"/>
                <a:gd name="T52" fmla="*/ 26 w 44"/>
                <a:gd name="T53" fmla="*/ 35 h 43"/>
                <a:gd name="T54" fmla="*/ 24 w 44"/>
                <a:gd name="T55" fmla="*/ 38 h 43"/>
                <a:gd name="T56" fmla="*/ 22 w 44"/>
                <a:gd name="T57" fmla="*/ 28 h 43"/>
                <a:gd name="T58" fmla="*/ 22 w 44"/>
                <a:gd name="T59" fmla="*/ 13 h 43"/>
                <a:gd name="T60" fmla="*/ 22 w 44"/>
                <a:gd name="T61" fmla="*/ 13 h 43"/>
                <a:gd name="T62" fmla="*/ 22 w 44"/>
                <a:gd name="T63" fmla="*/ 15 h 43"/>
                <a:gd name="T64" fmla="*/ 22 w 44"/>
                <a:gd name="T65" fmla="*/ 28 h 43"/>
                <a:gd name="T66" fmla="*/ 22 w 44"/>
                <a:gd name="T67" fmla="*/ 34 h 43"/>
                <a:gd name="T68" fmla="*/ 16 w 44"/>
                <a:gd name="T69" fmla="*/ 39 h 43"/>
                <a:gd name="T70" fmla="*/ 16 w 44"/>
                <a:gd name="T71" fmla="*/ 18 h 43"/>
                <a:gd name="T72" fmla="*/ 20 w 44"/>
                <a:gd name="T73" fmla="*/ 16 h 43"/>
                <a:gd name="T74" fmla="*/ 16 w 44"/>
                <a:gd name="T75" fmla="*/ 26 h 43"/>
                <a:gd name="T76" fmla="*/ 19 w 44"/>
                <a:gd name="T77" fmla="*/ 32 h 43"/>
                <a:gd name="T78" fmla="*/ 19 w 44"/>
                <a:gd name="T79" fmla="*/ 36 h 43"/>
                <a:gd name="T80" fmla="*/ 19 w 44"/>
                <a:gd name="T81" fmla="*/ 6 h 43"/>
                <a:gd name="T82" fmla="*/ 21 w 44"/>
                <a:gd name="T83" fmla="*/ 10 h 43"/>
                <a:gd name="T84" fmla="*/ 16 w 44"/>
                <a:gd name="T85" fmla="*/ 6 h 43"/>
                <a:gd name="T86" fmla="*/ 16 w 44"/>
                <a:gd name="T87" fmla="*/ 11 h 43"/>
                <a:gd name="T88" fmla="*/ 16 w 44"/>
                <a:gd name="T89" fmla="*/ 25 h 43"/>
                <a:gd name="T90" fmla="*/ 16 w 44"/>
                <a:gd name="T91" fmla="*/ 27 h 43"/>
                <a:gd name="T92" fmla="*/ 16 w 44"/>
                <a:gd name="T93" fmla="*/ 1 h 43"/>
                <a:gd name="T94" fmla="*/ 16 w 44"/>
                <a:gd name="T95" fmla="*/ 10 h 43"/>
                <a:gd name="T96" fmla="*/ 16 w 44"/>
                <a:gd name="T97" fmla="*/ 22 h 43"/>
                <a:gd name="T98" fmla="*/ 16 w 44"/>
                <a:gd name="T99" fmla="*/ 25 h 43"/>
                <a:gd name="T100" fmla="*/ 16 w 44"/>
                <a:gd name="T101" fmla="*/ 31 h 43"/>
                <a:gd name="T102" fmla="*/ 15 w 44"/>
                <a:gd name="T103" fmla="*/ 35 h 43"/>
                <a:gd name="T104" fmla="*/ 13 w 44"/>
                <a:gd name="T105" fmla="*/ 9 h 43"/>
                <a:gd name="T106" fmla="*/ 14 w 44"/>
                <a:gd name="T107" fmla="*/ 9 h 43"/>
                <a:gd name="T108" fmla="*/ 9 w 44"/>
                <a:gd name="T109" fmla="*/ 19 h 43"/>
                <a:gd name="T110" fmla="*/ 11 w 44"/>
                <a:gd name="T111" fmla="*/ 9 h 43"/>
                <a:gd name="T112" fmla="*/ 8 w 44"/>
                <a:gd name="T113" fmla="*/ 26 h 43"/>
                <a:gd name="T114" fmla="*/ 7 w 44"/>
                <a:gd name="T115" fmla="*/ 24 h 43"/>
                <a:gd name="T116" fmla="*/ 14 w 44"/>
                <a:gd name="T117" fmla="*/ 40 h 43"/>
                <a:gd name="T118" fmla="*/ 12 w 44"/>
                <a:gd name="T1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5" y="5"/>
                    <a:pt x="36" y="7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4" y="16"/>
                    <a:pt x="43" y="21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4"/>
                    <a:pt x="39" y="24"/>
                    <a:pt x="38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1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0" y="29"/>
                  </a:cubicBezTo>
                  <a:cubicBezTo>
                    <a:pt x="40" y="27"/>
                    <a:pt x="38" y="25"/>
                    <a:pt x="36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1"/>
                    <a:pt x="35" y="10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0" y="28"/>
                    <a:pt x="39" y="25"/>
                    <a:pt x="36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8" y="26"/>
                    <a:pt x="40" y="28"/>
                    <a:pt x="39" y="31"/>
                  </a:cubicBezTo>
                  <a:cubicBezTo>
                    <a:pt x="38" y="33"/>
                    <a:pt x="36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4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7" y="31"/>
                    <a:pt x="37" y="29"/>
                    <a:pt x="36" y="28"/>
                  </a:cubicBezTo>
                  <a:cubicBezTo>
                    <a:pt x="36" y="28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5" y="30"/>
                    <a:pt x="35" y="30"/>
                  </a:cubicBezTo>
                  <a:cubicBezTo>
                    <a:pt x="34" y="30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9"/>
                  </a:cubicBezTo>
                  <a:cubicBezTo>
                    <a:pt x="36" y="29"/>
                    <a:pt x="36" y="31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3"/>
                    <a:pt x="36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3"/>
                    <a:pt x="39" y="14"/>
                    <a:pt x="40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6" y="16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8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8"/>
                    <a:pt x="35" y="17"/>
                  </a:cubicBezTo>
                  <a:cubicBezTo>
                    <a:pt x="35" y="17"/>
                    <a:pt x="36" y="16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8" y="18"/>
                    <a:pt x="38" y="19"/>
                  </a:cubicBezTo>
                  <a:cubicBezTo>
                    <a:pt x="37" y="21"/>
                    <a:pt x="35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4" y="13"/>
                    <a:pt x="35" y="12"/>
                    <a:pt x="35" y="12"/>
                  </a:cubicBezTo>
                  <a:cubicBezTo>
                    <a:pt x="36" y="9"/>
                    <a:pt x="35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4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1" y="35"/>
                  </a:cubicBezTo>
                  <a:cubicBezTo>
                    <a:pt x="32" y="37"/>
                    <a:pt x="31" y="39"/>
                    <a:pt x="30" y="40"/>
                  </a:cubicBezTo>
                  <a:cubicBezTo>
                    <a:pt x="30" y="40"/>
                    <a:pt x="30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2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3" y="5"/>
                    <a:pt x="32" y="4"/>
                    <a:pt x="31" y="4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2" y="5"/>
                    <a:pt x="33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1" y="17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2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1" y="21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0" y="27"/>
                    <a:pt x="31" y="29"/>
                  </a:cubicBezTo>
                  <a:cubicBezTo>
                    <a:pt x="32" y="31"/>
                    <a:pt x="33" y="32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8"/>
                    <a:pt x="31" y="26"/>
                    <a:pt x="32" y="24"/>
                  </a:cubicBezTo>
                  <a:cubicBezTo>
                    <a:pt x="31" y="24"/>
                    <a:pt x="30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2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2" y="25"/>
                    <a:pt x="31" y="27"/>
                    <a:pt x="31" y="29"/>
                  </a:cubicBezTo>
                  <a:cubicBezTo>
                    <a:pt x="32" y="30"/>
                    <a:pt x="32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3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3" y="34"/>
                    <a:pt x="33" y="34"/>
                    <a:pt x="32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0" y="34"/>
                    <a:pt x="31" y="34"/>
                    <a:pt x="32" y="35"/>
                  </a:cubicBezTo>
                  <a:cubicBezTo>
                    <a:pt x="32" y="35"/>
                    <a:pt x="33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39"/>
                  </a:moveTo>
                  <a:cubicBezTo>
                    <a:pt x="31" y="38"/>
                    <a:pt x="31" y="36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6"/>
                    <a:pt x="30" y="37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2" y="10"/>
                    <a:pt x="31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30" y="11"/>
                    <a:pt x="31" y="11"/>
                    <a:pt x="31" y="10"/>
                  </a:cubicBezTo>
                  <a:cubicBezTo>
                    <a:pt x="31" y="9"/>
                    <a:pt x="31" y="8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lnTo>
                    <a:pt x="29" y="12"/>
                  </a:lnTo>
                  <a:close/>
                  <a:moveTo>
                    <a:pt x="27" y="3"/>
                  </a:move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9" y="41"/>
                  </a:moveTo>
                  <a:cubicBezTo>
                    <a:pt x="29" y="41"/>
                    <a:pt x="28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9" y="41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3"/>
                    <a:pt x="28" y="4"/>
                    <a:pt x="27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7"/>
                    <a:pt x="28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8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19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1"/>
                  </a:moveTo>
                  <a:cubicBezTo>
                    <a:pt x="29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30" y="23"/>
                    <a:pt x="26" y="27"/>
                    <a:pt x="28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7" y="28"/>
                    <a:pt x="29" y="25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lose/>
                  <a:moveTo>
                    <a:pt x="29" y="34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4"/>
                    <a:pt x="29" y="34"/>
                  </a:cubicBezTo>
                  <a:cubicBezTo>
                    <a:pt x="29" y="34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38"/>
                  </a:moveTo>
                  <a:cubicBezTo>
                    <a:pt x="29" y="39"/>
                    <a:pt x="28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2"/>
                  </a:moveTo>
                  <a:cubicBezTo>
                    <a:pt x="28" y="32"/>
                    <a:pt x="28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6" y="28"/>
                    <a:pt x="30" y="23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25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7" y="24"/>
                    <a:pt x="27" y="25"/>
                  </a:cubicBezTo>
                  <a:close/>
                  <a:moveTo>
                    <a:pt x="27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7" y="20"/>
                    <a:pt x="27" y="20"/>
                    <a:pt x="27" y="19"/>
                  </a:cubicBezTo>
                  <a:lnTo>
                    <a:pt x="27" y="24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6"/>
                    <a:pt x="27" y="36"/>
                  </a:cubicBezTo>
                  <a:close/>
                  <a:moveTo>
                    <a:pt x="22" y="2"/>
                  </a:moveTo>
                  <a:cubicBezTo>
                    <a:pt x="22" y="2"/>
                    <a:pt x="23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4"/>
                    <a:pt x="25" y="5"/>
                  </a:cubicBezTo>
                  <a:cubicBezTo>
                    <a:pt x="25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6"/>
                    <a:pt x="25" y="7"/>
                  </a:cubicBezTo>
                  <a:cubicBezTo>
                    <a:pt x="24" y="6"/>
                    <a:pt x="24" y="4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7" y="42"/>
                  </a:moveTo>
                  <a:cubicBezTo>
                    <a:pt x="25" y="43"/>
                    <a:pt x="23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5" y="11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5" y="9"/>
                    <a:pt x="25" y="7"/>
                  </a:cubicBezTo>
                  <a:cubicBezTo>
                    <a:pt x="26" y="6"/>
                    <a:pt x="26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4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4" y="14"/>
                    <a:pt x="25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6" y="17"/>
                    <a:pt x="25" y="16"/>
                    <a:pt x="24" y="16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6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6" y="18"/>
                    <a:pt x="24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7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5" y="26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6" y="27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7"/>
                    <a:pt x="24" y="28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29"/>
                    <a:pt x="25" y="28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5" y="32"/>
                    <a:pt x="24" y="32"/>
                    <a:pt x="23" y="34"/>
                  </a:cubicBezTo>
                  <a:cubicBezTo>
                    <a:pt x="22" y="35"/>
                    <a:pt x="22" y="37"/>
                    <a:pt x="24" y="38"/>
                  </a:cubicBezTo>
                  <a:cubicBezTo>
                    <a:pt x="25" y="38"/>
                    <a:pt x="27" y="37"/>
                    <a:pt x="26" y="36"/>
                  </a:cubicBezTo>
                  <a:cubicBezTo>
                    <a:pt x="26" y="36"/>
                    <a:pt x="26" y="36"/>
                    <a:pt x="26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5" y="35"/>
                    <a:pt x="25" y="36"/>
                    <a:pt x="25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3" y="36"/>
                    <a:pt x="23" y="34"/>
                    <a:pt x="24" y="33"/>
                  </a:cubicBezTo>
                  <a:cubicBezTo>
                    <a:pt x="24" y="32"/>
                    <a:pt x="26" y="32"/>
                    <a:pt x="27" y="32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3"/>
                    <a:pt x="24" y="34"/>
                  </a:cubicBezTo>
                  <a:cubicBezTo>
                    <a:pt x="24" y="34"/>
                    <a:pt x="23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5" y="34"/>
                    <a:pt x="26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5" y="39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5" y="31"/>
                    <a:pt x="27" y="31"/>
                  </a:cubicBezTo>
                  <a:close/>
                  <a:moveTo>
                    <a:pt x="27" y="40"/>
                  </a:moveTo>
                  <a:cubicBezTo>
                    <a:pt x="25" y="41"/>
                    <a:pt x="23" y="41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8"/>
                  </a:moveTo>
                  <a:cubicBezTo>
                    <a:pt x="23" y="28"/>
                    <a:pt x="23" y="28"/>
                    <a:pt x="24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3" y="4"/>
                    <a:pt x="23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5"/>
                    <a:pt x="22" y="35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16" y="1"/>
                  </a:moveTo>
                  <a:cubicBezTo>
                    <a:pt x="18" y="0"/>
                    <a:pt x="20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1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22" y="42"/>
                  </a:moveTo>
                  <a:cubicBezTo>
                    <a:pt x="21" y="41"/>
                    <a:pt x="20" y="41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40"/>
                    <a:pt x="19" y="39"/>
                    <a:pt x="19" y="38"/>
                  </a:cubicBezTo>
                  <a:cubicBezTo>
                    <a:pt x="18" y="39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8" y="39"/>
                    <a:pt x="18" y="38"/>
                    <a:pt x="19" y="36"/>
                  </a:cubicBezTo>
                  <a:cubicBezTo>
                    <a:pt x="19" y="37"/>
                    <a:pt x="20" y="39"/>
                    <a:pt x="20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0" y="1"/>
                    <a:pt x="18" y="1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2"/>
                    <a:pt x="20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0" y="15"/>
                    <a:pt x="18" y="16"/>
                    <a:pt x="16" y="18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8" y="15"/>
                    <a:pt x="20" y="14"/>
                    <a:pt x="22" y="12"/>
                  </a:cubicBezTo>
                  <a:close/>
                  <a:moveTo>
                    <a:pt x="22" y="13"/>
                  </a:moveTo>
                  <a:cubicBezTo>
                    <a:pt x="20" y="15"/>
                    <a:pt x="18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9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6"/>
                    <a:pt x="20" y="16"/>
                  </a:cubicBezTo>
                  <a:cubicBezTo>
                    <a:pt x="19" y="16"/>
                    <a:pt x="17" y="17"/>
                    <a:pt x="16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19"/>
                    <a:pt x="18" y="17"/>
                    <a:pt x="20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19" y="28"/>
                    <a:pt x="17" y="26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5"/>
                    <a:pt x="19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19" y="28"/>
                    <a:pt x="18" y="27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8"/>
                  </a:cubicBezTo>
                  <a:cubicBezTo>
                    <a:pt x="18" y="27"/>
                    <a:pt x="17" y="27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8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8"/>
                    <a:pt x="20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9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3"/>
                    <a:pt x="18" y="32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1"/>
                    <a:pt x="18" y="31"/>
                    <a:pt x="19" y="32"/>
                  </a:cubicBezTo>
                  <a:cubicBezTo>
                    <a:pt x="19" y="31"/>
                    <a:pt x="20" y="30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1"/>
                    <a:pt x="20" y="32"/>
                    <a:pt x="19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39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16" y="39"/>
                  </a:moveTo>
                  <a:cubicBezTo>
                    <a:pt x="17" y="38"/>
                    <a:pt x="18" y="37"/>
                    <a:pt x="19" y="36"/>
                  </a:cubicBezTo>
                  <a:cubicBezTo>
                    <a:pt x="19" y="34"/>
                    <a:pt x="18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3"/>
                    <a:pt x="18" y="34"/>
                    <a:pt x="18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25"/>
                  </a:moveTo>
                  <a:cubicBezTo>
                    <a:pt x="17" y="25"/>
                    <a:pt x="17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20" y="11"/>
                    <a:pt x="21" y="9"/>
                  </a:cubicBezTo>
                  <a:cubicBezTo>
                    <a:pt x="21" y="8"/>
                    <a:pt x="21" y="6"/>
                    <a:pt x="19" y="5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0" y="9"/>
                    <a:pt x="20" y="10"/>
                  </a:cubicBezTo>
                  <a:cubicBezTo>
                    <a:pt x="19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9" y="10"/>
                    <a:pt x="19" y="9"/>
                  </a:cubicBezTo>
                  <a:cubicBezTo>
                    <a:pt x="20" y="9"/>
                    <a:pt x="20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8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18" y="12"/>
                    <a:pt x="16" y="1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8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lose/>
                  <a:moveTo>
                    <a:pt x="16" y="38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5" y="2"/>
                    <a:pt x="15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9"/>
                    <a:pt x="15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16"/>
                    <a:pt x="13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3" y="20"/>
                    <a:pt x="17" y="16"/>
                    <a:pt x="15" y="11"/>
                  </a:cubicBezTo>
                  <a:cubicBezTo>
                    <a:pt x="15" y="11"/>
                    <a:pt x="15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6" y="15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5" y="35"/>
                  </a:cubicBezTo>
                  <a:cubicBezTo>
                    <a:pt x="15" y="36"/>
                    <a:pt x="14" y="36"/>
                    <a:pt x="14" y="36"/>
                  </a:cubicBezTo>
                  <a:close/>
                  <a:moveTo>
                    <a:pt x="5" y="18"/>
                  </a:move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6"/>
                    <a:pt x="12" y="4"/>
                    <a:pt x="13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6" y="8"/>
                    <a:pt x="3" y="11"/>
                    <a:pt x="3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4" y="19"/>
                    <a:pt x="3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5" y="31"/>
                    <a:pt x="8" y="31"/>
                    <a:pt x="9" y="30"/>
                  </a:cubicBezTo>
                  <a:cubicBezTo>
                    <a:pt x="8" y="31"/>
                    <a:pt x="8" y="32"/>
                    <a:pt x="8" y="34"/>
                  </a:cubicBezTo>
                  <a:cubicBezTo>
                    <a:pt x="8" y="37"/>
                    <a:pt x="10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0" y="41"/>
                    <a:pt x="7" y="37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2"/>
                    <a:pt x="8" y="31"/>
                  </a:cubicBezTo>
                  <a:cubicBezTo>
                    <a:pt x="6" y="31"/>
                    <a:pt x="4" y="31"/>
                    <a:pt x="3" y="30"/>
                  </a:cubicBezTo>
                  <a:cubicBezTo>
                    <a:pt x="0" y="27"/>
                    <a:pt x="0" y="23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2" y="9"/>
                    <a:pt x="12" y="8"/>
                  </a:cubicBezTo>
                  <a:cubicBezTo>
                    <a:pt x="8" y="7"/>
                    <a:pt x="5" y="9"/>
                    <a:pt x="4" y="12"/>
                  </a:cubicBezTo>
                  <a:cubicBezTo>
                    <a:pt x="3" y="15"/>
                    <a:pt x="5" y="18"/>
                    <a:pt x="7" y="18"/>
                  </a:cubicBezTo>
                  <a:cubicBezTo>
                    <a:pt x="10" y="19"/>
                    <a:pt x="12" y="17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2"/>
                    <a:pt x="8" y="12"/>
                    <a:pt x="9" y="13"/>
                  </a:cubicBezTo>
                  <a:cubicBezTo>
                    <a:pt x="9" y="14"/>
                    <a:pt x="10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7" y="14"/>
                    <a:pt x="7" y="12"/>
                    <a:pt x="8" y="12"/>
                  </a:cubicBezTo>
                  <a:cubicBezTo>
                    <a:pt x="10" y="11"/>
                    <a:pt x="12" y="12"/>
                    <a:pt x="12" y="14"/>
                  </a:cubicBezTo>
                  <a:cubicBezTo>
                    <a:pt x="13" y="16"/>
                    <a:pt x="11" y="18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0"/>
                    <a:pt x="12" y="19"/>
                    <a:pt x="11" y="19"/>
                  </a:cubicBezTo>
                  <a:cubicBezTo>
                    <a:pt x="13" y="17"/>
                    <a:pt x="14" y="16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2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4"/>
                    <a:pt x="8" y="15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2" y="17"/>
                    <a:pt x="9" y="18"/>
                    <a:pt x="8" y="18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5" y="9"/>
                    <a:pt x="9" y="8"/>
                    <a:pt x="11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2" y="21"/>
                    <a:pt x="1" y="25"/>
                    <a:pt x="2" y="28"/>
                  </a:cubicBezTo>
                  <a:cubicBezTo>
                    <a:pt x="4" y="30"/>
                    <a:pt x="7" y="31"/>
                    <a:pt x="9" y="29"/>
                  </a:cubicBezTo>
                  <a:cubicBezTo>
                    <a:pt x="11" y="28"/>
                    <a:pt x="12" y="25"/>
                    <a:pt x="10" y="23"/>
                  </a:cubicBezTo>
                  <a:cubicBezTo>
                    <a:pt x="9" y="23"/>
                    <a:pt x="7" y="23"/>
                    <a:pt x="7" y="23"/>
                  </a:cubicBezTo>
                  <a:cubicBezTo>
                    <a:pt x="6" y="24"/>
                    <a:pt x="6" y="25"/>
                    <a:pt x="7" y="25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6" y="26"/>
                    <a:pt x="5" y="25"/>
                    <a:pt x="5" y="24"/>
                  </a:cubicBezTo>
                  <a:cubicBezTo>
                    <a:pt x="6" y="22"/>
                    <a:pt x="8" y="22"/>
                    <a:pt x="9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3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5" y="27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9" y="24"/>
                  </a:cubicBezTo>
                  <a:cubicBezTo>
                    <a:pt x="11" y="25"/>
                    <a:pt x="10" y="28"/>
                    <a:pt x="9" y="29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5"/>
                    <a:pt x="3" y="21"/>
                    <a:pt x="6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1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7" y="35"/>
                    <a:pt x="9" y="39"/>
                    <a:pt x="12" y="40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9" y="38"/>
                    <a:pt x="8" y="35"/>
                    <a:pt x="9" y="32"/>
                  </a:cubicBezTo>
                  <a:cubicBezTo>
                    <a:pt x="9" y="31"/>
                    <a:pt x="10" y="31"/>
                    <a:pt x="10" y="30"/>
                  </a:cubicBezTo>
                  <a:cubicBezTo>
                    <a:pt x="10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12" y="28"/>
                    <a:pt x="13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0" y="33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3"/>
                    <a:pt x="12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3" y="32"/>
                    <a:pt x="12" y="33"/>
                    <a:pt x="12" y="33"/>
                  </a:cubicBezTo>
                  <a:cubicBezTo>
                    <a:pt x="12" y="34"/>
                    <a:pt x="13" y="35"/>
                    <a:pt x="13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lnTo>
                    <a:pt x="14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1807">
              <a:extLst>
                <a:ext uri="{FF2B5EF4-FFF2-40B4-BE49-F238E27FC236}">
                  <a16:creationId xmlns:a16="http://schemas.microsoft.com/office/drawing/2014/main" id="{DF5C6EB1-0129-4157-AE28-11C15E9F4C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458"/>
              <a:ext cx="51" cy="48"/>
            </a:xfrm>
            <a:custGeom>
              <a:avLst/>
              <a:gdLst>
                <a:gd name="T0" fmla="*/ 38 w 44"/>
                <a:gd name="T1" fmla="*/ 12 h 42"/>
                <a:gd name="T2" fmla="*/ 30 w 44"/>
                <a:gd name="T3" fmla="*/ 32 h 42"/>
                <a:gd name="T4" fmla="*/ 33 w 44"/>
                <a:gd name="T5" fmla="*/ 27 h 42"/>
                <a:gd name="T6" fmla="*/ 36 w 44"/>
                <a:gd name="T7" fmla="*/ 28 h 42"/>
                <a:gd name="T8" fmla="*/ 37 w 44"/>
                <a:gd name="T9" fmla="*/ 19 h 42"/>
                <a:gd name="T10" fmla="*/ 33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7 w 44"/>
                <a:gd name="T17" fmla="*/ 2 h 42"/>
                <a:gd name="T18" fmla="*/ 28 w 44"/>
                <a:gd name="T19" fmla="*/ 7 h 42"/>
                <a:gd name="T20" fmla="*/ 29 w 44"/>
                <a:gd name="T21" fmla="*/ 19 h 42"/>
                <a:gd name="T22" fmla="*/ 29 w 44"/>
                <a:gd name="T23" fmla="*/ 29 h 42"/>
                <a:gd name="T24" fmla="*/ 27 w 44"/>
                <a:gd name="T25" fmla="*/ 32 h 42"/>
                <a:gd name="T26" fmla="*/ 28 w 44"/>
                <a:gd name="T27" fmla="*/ 19 h 42"/>
                <a:gd name="T28" fmla="*/ 24 w 44"/>
                <a:gd name="T29" fmla="*/ 4 h 42"/>
                <a:gd name="T30" fmla="*/ 27 w 44"/>
                <a:gd name="T31" fmla="*/ 11 h 42"/>
                <a:gd name="T32" fmla="*/ 24 w 44"/>
                <a:gd name="T33" fmla="*/ 15 h 42"/>
                <a:gd name="T34" fmla="*/ 27 w 44"/>
                <a:gd name="T35" fmla="*/ 25 h 42"/>
                <a:gd name="T36" fmla="*/ 24 w 44"/>
                <a:gd name="T37" fmla="*/ 28 h 42"/>
                <a:gd name="T38" fmla="*/ 26 w 44"/>
                <a:gd name="T39" fmla="*/ 36 h 42"/>
                <a:gd name="T40" fmla="*/ 24 w 44"/>
                <a:gd name="T41" fmla="*/ 15 h 42"/>
                <a:gd name="T42" fmla="*/ 24 w 44"/>
                <a:gd name="T43" fmla="*/ 12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3 h 42"/>
                <a:gd name="T50" fmla="*/ 23 w 44"/>
                <a:gd name="T51" fmla="*/ 41 h 42"/>
                <a:gd name="T52" fmla="*/ 24 w 44"/>
                <a:gd name="T53" fmla="*/ 12 h 42"/>
                <a:gd name="T54" fmla="*/ 24 w 44"/>
                <a:gd name="T55" fmla="*/ 15 h 42"/>
                <a:gd name="T56" fmla="*/ 24 w 44"/>
                <a:gd name="T57" fmla="*/ 27 h 42"/>
                <a:gd name="T58" fmla="*/ 24 w 44"/>
                <a:gd name="T59" fmla="*/ 32 h 42"/>
                <a:gd name="T60" fmla="*/ 24 w 44"/>
                <a:gd name="T61" fmla="*/ 40 h 42"/>
                <a:gd name="T62" fmla="*/ 22 w 44"/>
                <a:gd name="T63" fmla="*/ 2 h 42"/>
                <a:gd name="T64" fmla="*/ 22 w 44"/>
                <a:gd name="T65" fmla="*/ 14 h 42"/>
                <a:gd name="T66" fmla="*/ 20 w 44"/>
                <a:gd name="T67" fmla="*/ 15 h 42"/>
                <a:gd name="T68" fmla="*/ 20 w 44"/>
                <a:gd name="T69" fmla="*/ 27 h 42"/>
                <a:gd name="T70" fmla="*/ 21 w 44"/>
                <a:gd name="T71" fmla="*/ 36 h 42"/>
                <a:gd name="T72" fmla="*/ 20 w 44"/>
                <a:gd name="T73" fmla="*/ 37 h 42"/>
                <a:gd name="T74" fmla="*/ 20 w 44"/>
                <a:gd name="T75" fmla="*/ 6 h 42"/>
                <a:gd name="T76" fmla="*/ 20 w 44"/>
                <a:gd name="T77" fmla="*/ 13 h 42"/>
                <a:gd name="T78" fmla="*/ 20 w 44"/>
                <a:gd name="T79" fmla="*/ 27 h 42"/>
                <a:gd name="T80" fmla="*/ 20 w 44"/>
                <a:gd name="T81" fmla="*/ 29 h 42"/>
                <a:gd name="T82" fmla="*/ 18 w 44"/>
                <a:gd name="T83" fmla="*/ 39 h 42"/>
                <a:gd name="T84" fmla="*/ 18 w 44"/>
                <a:gd name="T85" fmla="*/ 4 h 42"/>
                <a:gd name="T86" fmla="*/ 20 w 44"/>
                <a:gd name="T87" fmla="*/ 10 h 42"/>
                <a:gd name="T88" fmla="*/ 20 w 44"/>
                <a:gd name="T89" fmla="*/ 15 h 42"/>
                <a:gd name="T90" fmla="*/ 20 w 44"/>
                <a:gd name="T91" fmla="*/ 27 h 42"/>
                <a:gd name="T92" fmla="*/ 18 w 44"/>
                <a:gd name="T93" fmla="*/ 38 h 42"/>
                <a:gd name="T94" fmla="*/ 13 w 44"/>
                <a:gd name="T95" fmla="*/ 40 h 42"/>
                <a:gd name="T96" fmla="*/ 13 w 44"/>
                <a:gd name="T97" fmla="*/ 10 h 42"/>
                <a:gd name="T98" fmla="*/ 17 w 44"/>
                <a:gd name="T99" fmla="*/ 7 h 42"/>
                <a:gd name="T100" fmla="*/ 13 w 44"/>
                <a:gd name="T101" fmla="*/ 19 h 42"/>
                <a:gd name="T102" fmla="*/ 13 w 44"/>
                <a:gd name="T103" fmla="*/ 35 h 42"/>
                <a:gd name="T104" fmla="*/ 17 w 44"/>
                <a:gd name="T105" fmla="*/ 22 h 42"/>
                <a:gd name="T106" fmla="*/ 13 w 44"/>
                <a:gd name="T107" fmla="*/ 39 h 42"/>
                <a:gd name="T108" fmla="*/ 16 w 44"/>
                <a:gd name="T109" fmla="*/ 35 h 42"/>
                <a:gd name="T110" fmla="*/ 13 w 44"/>
                <a:gd name="T111" fmla="*/ 9 h 42"/>
                <a:gd name="T112" fmla="*/ 13 w 44"/>
                <a:gd name="T113" fmla="*/ 5 h 42"/>
                <a:gd name="T114" fmla="*/ 10 w 44"/>
                <a:gd name="T115" fmla="*/ 12 h 42"/>
                <a:gd name="T116" fmla="*/ 8 w 44"/>
                <a:gd name="T117" fmla="*/ 19 h 42"/>
                <a:gd name="T118" fmla="*/ 10 w 44"/>
                <a:gd name="T119" fmla="*/ 25 h 42"/>
                <a:gd name="T120" fmla="*/ 8 w 44"/>
                <a:gd name="T121" fmla="*/ 26 h 42"/>
                <a:gd name="T122" fmla="*/ 11 w 44"/>
                <a:gd name="T123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1"/>
                  </a:moveTo>
                  <a:cubicBezTo>
                    <a:pt x="31" y="40"/>
                    <a:pt x="32" y="39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6"/>
                    <a:pt x="32" y="35"/>
                    <a:pt x="32" y="35"/>
                  </a:cubicBezTo>
                  <a:cubicBezTo>
                    <a:pt x="34" y="35"/>
                    <a:pt x="35" y="35"/>
                    <a:pt x="37" y="35"/>
                  </a:cubicBezTo>
                  <a:cubicBezTo>
                    <a:pt x="41" y="33"/>
                    <a:pt x="42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40" y="23"/>
                    <a:pt x="42" y="22"/>
                    <a:pt x="42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5" y="11"/>
                  </a:cubicBezTo>
                  <a:cubicBezTo>
                    <a:pt x="36" y="9"/>
                    <a:pt x="36" y="8"/>
                    <a:pt x="36" y="6"/>
                  </a:cubicBezTo>
                  <a:cubicBezTo>
                    <a:pt x="35" y="3"/>
                    <a:pt x="32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2" y="2"/>
                    <a:pt x="34" y="4"/>
                    <a:pt x="35" y="6"/>
                  </a:cubicBezTo>
                  <a:cubicBezTo>
                    <a:pt x="36" y="8"/>
                    <a:pt x="35" y="11"/>
                    <a:pt x="34" y="12"/>
                  </a:cubicBezTo>
                  <a:cubicBezTo>
                    <a:pt x="35" y="11"/>
                    <a:pt x="36" y="11"/>
                    <a:pt x="38" y="12"/>
                  </a:cubicBezTo>
                  <a:cubicBezTo>
                    <a:pt x="41" y="13"/>
                    <a:pt x="43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6"/>
                  </a:cubicBezTo>
                  <a:cubicBezTo>
                    <a:pt x="42" y="29"/>
                    <a:pt x="40" y="33"/>
                    <a:pt x="37" y="34"/>
                  </a:cubicBezTo>
                  <a:cubicBezTo>
                    <a:pt x="35" y="35"/>
                    <a:pt x="33" y="34"/>
                    <a:pt x="31" y="33"/>
                  </a:cubicBezTo>
                  <a:cubicBezTo>
                    <a:pt x="32" y="34"/>
                    <a:pt x="32" y="35"/>
                    <a:pt x="31" y="37"/>
                  </a:cubicBezTo>
                  <a:cubicBezTo>
                    <a:pt x="31" y="38"/>
                    <a:pt x="30" y="39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40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1" y="36"/>
                    <a:pt x="31" y="35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4"/>
                    <a:pt x="31" y="35"/>
                  </a:cubicBezTo>
                  <a:cubicBezTo>
                    <a:pt x="32" y="37"/>
                    <a:pt x="31" y="39"/>
                    <a:pt x="29" y="4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31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7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4" y="31"/>
                  </a:cubicBezTo>
                  <a:cubicBezTo>
                    <a:pt x="34" y="31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8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4" y="27"/>
                    <a:pt x="33" y="27"/>
                  </a:cubicBezTo>
                  <a:cubicBezTo>
                    <a:pt x="31" y="28"/>
                    <a:pt x="31" y="30"/>
                    <a:pt x="32" y="32"/>
                  </a:cubicBezTo>
                  <a:cubicBezTo>
                    <a:pt x="33" y="34"/>
                    <a:pt x="36" y="34"/>
                    <a:pt x="38" y="32"/>
                  </a:cubicBezTo>
                  <a:cubicBezTo>
                    <a:pt x="40" y="30"/>
                    <a:pt x="40" y="27"/>
                    <a:pt x="38" y="25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4" y="23"/>
                  </a:cubicBezTo>
                  <a:cubicBezTo>
                    <a:pt x="32" y="23"/>
                    <a:pt x="31" y="24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1"/>
                    <a:pt x="38" y="33"/>
                  </a:cubicBezTo>
                  <a:cubicBezTo>
                    <a:pt x="36" y="35"/>
                    <a:pt x="33" y="35"/>
                    <a:pt x="31" y="32"/>
                  </a:cubicBezTo>
                  <a:cubicBezTo>
                    <a:pt x="30" y="30"/>
                    <a:pt x="30" y="27"/>
                    <a:pt x="33" y="27"/>
                  </a:cubicBezTo>
                  <a:cubicBezTo>
                    <a:pt x="34" y="26"/>
                    <a:pt x="35" y="26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5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3" y="26"/>
                  </a:cubicBezTo>
                  <a:cubicBezTo>
                    <a:pt x="31" y="26"/>
                    <a:pt x="30" y="29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2" y="22"/>
                    <a:pt x="33" y="22"/>
                  </a:cubicBezTo>
                  <a:cubicBezTo>
                    <a:pt x="32" y="20"/>
                    <a:pt x="32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6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7"/>
                    <a:pt x="39" y="19"/>
                    <a:pt x="37" y="19"/>
                  </a:cubicBezTo>
                  <a:cubicBezTo>
                    <a:pt x="37" y="20"/>
                    <a:pt x="37" y="20"/>
                    <a:pt x="36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6"/>
                    <a:pt x="34" y="17"/>
                    <a:pt x="34" y="18"/>
                  </a:cubicBezTo>
                  <a:cubicBezTo>
                    <a:pt x="33" y="20"/>
                    <a:pt x="35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5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6"/>
                    <a:pt x="30" y="20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2"/>
                    <a:pt x="36" y="12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1"/>
                    <a:pt x="39" y="23"/>
                    <a:pt x="37" y="22"/>
                  </a:cubicBezTo>
                  <a:cubicBezTo>
                    <a:pt x="34" y="22"/>
                    <a:pt x="32" y="20"/>
                    <a:pt x="33" y="17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37" y="16"/>
                    <a:pt x="38" y="17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7"/>
                    <a:pt x="38" y="16"/>
                  </a:cubicBezTo>
                  <a:cubicBezTo>
                    <a:pt x="36" y="15"/>
                    <a:pt x="34" y="15"/>
                    <a:pt x="33" y="17"/>
                  </a:cubicBezTo>
                  <a:cubicBezTo>
                    <a:pt x="32" y="19"/>
                    <a:pt x="33" y="21"/>
                    <a:pt x="35" y="22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30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1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0" y="15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2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3"/>
                    <a:pt x="33" y="3"/>
                    <a:pt x="34" y="5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2" y="13"/>
                    <a:pt x="30" y="13"/>
                    <a:pt x="29" y="12"/>
                  </a:cubicBezTo>
                  <a:close/>
                  <a:moveTo>
                    <a:pt x="29" y="10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1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29" y="10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7"/>
                    <a:pt x="27" y="8"/>
                    <a:pt x="27" y="10"/>
                  </a:cubicBezTo>
                  <a:cubicBezTo>
                    <a:pt x="27" y="11"/>
                    <a:pt x="28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7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8" y="7"/>
                  </a:cubicBezTo>
                  <a:cubicBezTo>
                    <a:pt x="27" y="8"/>
                    <a:pt x="27" y="9"/>
                    <a:pt x="27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9"/>
                    <a:pt x="29" y="10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21"/>
                    <a:pt x="29" y="23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8" y="22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8" y="17"/>
                    <a:pt x="29" y="18"/>
                  </a:cubicBezTo>
                  <a:cubicBezTo>
                    <a:pt x="29" y="17"/>
                    <a:pt x="29" y="16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1"/>
                    <a:pt x="29" y="24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5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lose/>
                  <a:moveTo>
                    <a:pt x="29" y="24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6"/>
                    <a:pt x="28" y="26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39"/>
                  </a:cubicBezTo>
                  <a:close/>
                  <a:moveTo>
                    <a:pt x="27" y="38"/>
                  </a:move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9" y="33"/>
                    <a:pt x="29" y="36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7" y="38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5"/>
                  </a:cubicBezTo>
                  <a:cubicBezTo>
                    <a:pt x="27" y="35"/>
                    <a:pt x="27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3"/>
                    <a:pt x="28" y="22"/>
                    <a:pt x="28" y="20"/>
                  </a:cubicBezTo>
                  <a:cubicBezTo>
                    <a:pt x="28" y="19"/>
                    <a:pt x="27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8" y="21"/>
                    <a:pt x="27" y="22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8"/>
                    <a:pt x="27" y="18"/>
                  </a:cubicBezTo>
                  <a:cubicBezTo>
                    <a:pt x="27" y="18"/>
                    <a:pt x="28" y="18"/>
                    <a:pt x="28" y="19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8" y="18"/>
                    <a:pt x="29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19"/>
                    <a:pt x="28" y="17"/>
                    <a:pt x="27" y="16"/>
                  </a:cubicBezTo>
                  <a:lnTo>
                    <a:pt x="27" y="17"/>
                  </a:lnTo>
                  <a:close/>
                  <a:moveTo>
                    <a:pt x="24" y="42"/>
                  </a:moveTo>
                  <a:cubicBezTo>
                    <a:pt x="25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7" y="2"/>
                  </a:move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6" y="4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6"/>
                    <a:pt x="25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5" y="4"/>
                    <a:pt x="26" y="4"/>
                    <a:pt x="27" y="3"/>
                  </a:cubicBezTo>
                  <a:close/>
                  <a:moveTo>
                    <a:pt x="27" y="7"/>
                  </a:moveTo>
                  <a:cubicBezTo>
                    <a:pt x="26" y="8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6" y="17"/>
                    <a:pt x="26" y="16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6"/>
                    <a:pt x="25" y="16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6" y="17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6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6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6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6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5" y="28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6" y="35"/>
                    <a:pt x="26" y="36"/>
                  </a:cubicBezTo>
                  <a:cubicBezTo>
                    <a:pt x="26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7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lose/>
                  <a:moveTo>
                    <a:pt x="24" y="13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2"/>
                    <a:pt x="23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3" y="41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7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9"/>
                    <a:pt x="23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4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6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40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7"/>
                    <a:pt x="23" y="6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4" y="5"/>
                    <a:pt x="23" y="7"/>
                  </a:cubicBezTo>
                  <a:cubicBezTo>
                    <a:pt x="23" y="8"/>
                    <a:pt x="23" y="8"/>
                    <a:pt x="22" y="9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9"/>
                    <a:pt x="22" y="8"/>
                  </a:cubicBezTo>
                  <a:close/>
                  <a:moveTo>
                    <a:pt x="22" y="10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1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1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1" y="35"/>
                    <a:pt x="21" y="36"/>
                  </a:cubicBezTo>
                  <a:cubicBezTo>
                    <a:pt x="21" y="37"/>
                    <a:pt x="21" y="38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7"/>
                    <a:pt x="21" y="36"/>
                  </a:cubicBezTo>
                  <a:cubicBezTo>
                    <a:pt x="21" y="35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38"/>
                  </a:moveTo>
                  <a:cubicBezTo>
                    <a:pt x="20" y="39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1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1"/>
                  </a:cubicBezTo>
                  <a:close/>
                  <a:moveTo>
                    <a:pt x="18" y="39"/>
                  </a:moveTo>
                  <a:cubicBezTo>
                    <a:pt x="19" y="39"/>
                    <a:pt x="19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8"/>
                    <a:pt x="18" y="38"/>
                  </a:cubicBezTo>
                  <a:cubicBezTo>
                    <a:pt x="18" y="39"/>
                    <a:pt x="18" y="39"/>
                    <a:pt x="18" y="39"/>
                  </a:cubicBezTo>
                  <a:close/>
                  <a:moveTo>
                    <a:pt x="20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19" y="9"/>
                    <a:pt x="19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20" y="13"/>
                  </a:cubicBezTo>
                  <a:close/>
                  <a:moveTo>
                    <a:pt x="20" y="14"/>
                  </a:move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4"/>
                    <a:pt x="19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19" y="29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8"/>
                    <a:pt x="19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9" y="37"/>
                    <a:pt x="19" y="37"/>
                  </a:cubicBezTo>
                  <a:cubicBezTo>
                    <a:pt x="19" y="36"/>
                    <a:pt x="19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8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20" y="15"/>
                  </a:cubicBezTo>
                  <a:cubicBezTo>
                    <a:pt x="19" y="16"/>
                    <a:pt x="19" y="16"/>
                    <a:pt x="18" y="16"/>
                  </a:cubicBezTo>
                  <a:close/>
                  <a:moveTo>
                    <a:pt x="13" y="40"/>
                  </a:moveTo>
                  <a:cubicBezTo>
                    <a:pt x="15" y="41"/>
                    <a:pt x="16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9"/>
                    <a:pt x="18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18" y="0"/>
                  </a:moveTo>
                  <a:cubicBezTo>
                    <a:pt x="16" y="0"/>
                    <a:pt x="14" y="1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2"/>
                    <a:pt x="16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18" y="1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3" y="5"/>
                    <a:pt x="13" y="8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6" y="12"/>
                    <a:pt x="17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6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3"/>
                    <a:pt x="16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7"/>
                    <a:pt x="16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6" y="7"/>
                    <a:pt x="17" y="6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8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6"/>
                    <a:pt x="17" y="6"/>
                    <a:pt x="17" y="7"/>
                  </a:cubicBezTo>
                  <a:cubicBezTo>
                    <a:pt x="16" y="8"/>
                    <a:pt x="17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18" y="14"/>
                  </a:moveTo>
                  <a:cubicBezTo>
                    <a:pt x="17" y="13"/>
                    <a:pt x="15" y="13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2"/>
                    <a:pt x="14" y="14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4" y="14"/>
                    <a:pt x="15" y="13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5" y="18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7"/>
                    <a:pt x="16" y="16"/>
                    <a:pt x="18" y="15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5"/>
                    <a:pt x="14" y="21"/>
                    <a:pt x="15" y="19"/>
                  </a:cubicBezTo>
                  <a:cubicBezTo>
                    <a:pt x="14" y="19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6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7" y="30"/>
                    <a:pt x="17" y="32"/>
                  </a:cubicBezTo>
                  <a:cubicBezTo>
                    <a:pt x="17" y="34"/>
                    <a:pt x="16" y="36"/>
                    <a:pt x="15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0"/>
                    <a:pt x="16" y="29"/>
                    <a:pt x="14" y="29"/>
                  </a:cubicBezTo>
                  <a:cubicBezTo>
                    <a:pt x="15" y="27"/>
                    <a:pt x="15" y="26"/>
                    <a:pt x="15" y="24"/>
                  </a:cubicBezTo>
                  <a:cubicBezTo>
                    <a:pt x="16" y="26"/>
                    <a:pt x="17" y="27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6"/>
                    <a:pt x="15" y="24"/>
                    <a:pt x="16" y="21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8"/>
                    <a:pt x="16" y="20"/>
                    <a:pt x="16" y="22"/>
                  </a:cubicBezTo>
                  <a:cubicBezTo>
                    <a:pt x="16" y="24"/>
                    <a:pt x="17" y="25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0"/>
                    <a:pt x="17" y="18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6"/>
                  </a:move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7" y="24"/>
                    <a:pt x="17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6" y="24"/>
                    <a:pt x="16" y="22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24"/>
                    <a:pt x="17" y="26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lose/>
                  <a:moveTo>
                    <a:pt x="18" y="37"/>
                  </a:move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5" y="40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9"/>
                    <a:pt x="17" y="38"/>
                    <a:pt x="18" y="37"/>
                  </a:cubicBezTo>
                  <a:close/>
                  <a:moveTo>
                    <a:pt x="13" y="34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5" y="32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3"/>
                    <a:pt x="16" y="32"/>
                  </a:cubicBezTo>
                  <a:cubicBezTo>
                    <a:pt x="15" y="31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5" y="30"/>
                    <a:pt x="16" y="30"/>
                    <a:pt x="17" y="32"/>
                  </a:cubicBezTo>
                  <a:cubicBezTo>
                    <a:pt x="17" y="33"/>
                    <a:pt x="17" y="34"/>
                    <a:pt x="16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lose/>
                  <a:moveTo>
                    <a:pt x="13" y="14"/>
                  </a:moveTo>
                  <a:cubicBezTo>
                    <a:pt x="14" y="13"/>
                    <a:pt x="14" y="12"/>
                    <a:pt x="13" y="11"/>
                  </a:cubicBezTo>
                  <a:lnTo>
                    <a:pt x="13" y="14"/>
                  </a:lnTo>
                  <a:close/>
                  <a:moveTo>
                    <a:pt x="9" y="31"/>
                  </a:moveTo>
                  <a:cubicBezTo>
                    <a:pt x="8" y="33"/>
                    <a:pt x="8" y="35"/>
                    <a:pt x="8" y="36"/>
                  </a:cubicBezTo>
                  <a:cubicBezTo>
                    <a:pt x="9" y="38"/>
                    <a:pt x="11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1" y="39"/>
                    <a:pt x="10" y="38"/>
                    <a:pt x="9" y="36"/>
                  </a:cubicBezTo>
                  <a:cubicBezTo>
                    <a:pt x="8" y="34"/>
                    <a:pt x="9" y="32"/>
                    <a:pt x="10" y="30"/>
                  </a:cubicBezTo>
                  <a:cubicBezTo>
                    <a:pt x="9" y="31"/>
                    <a:pt x="8" y="31"/>
                    <a:pt x="6" y="30"/>
                  </a:cubicBezTo>
                  <a:cubicBezTo>
                    <a:pt x="3" y="29"/>
                    <a:pt x="1" y="26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1" y="8"/>
                    <a:pt x="13" y="9"/>
                  </a:cubicBezTo>
                  <a:cubicBezTo>
                    <a:pt x="12" y="8"/>
                    <a:pt x="12" y="7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5" y="18"/>
                    <a:pt x="5" y="19"/>
                  </a:cubicBezTo>
                  <a:cubicBezTo>
                    <a:pt x="4" y="19"/>
                    <a:pt x="2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lose/>
                  <a:moveTo>
                    <a:pt x="13" y="5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lose/>
                  <a:moveTo>
                    <a:pt x="13" y="11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0" y="16"/>
                    <a:pt x="9" y="16"/>
                    <a:pt x="8" y="15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7" y="15"/>
                    <a:pt x="9" y="16"/>
                    <a:pt x="11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2"/>
                  </a:cubicBezTo>
                  <a:cubicBezTo>
                    <a:pt x="10" y="11"/>
                    <a:pt x="11" y="12"/>
                    <a:pt x="11" y="12"/>
                  </a:cubicBezTo>
                  <a:cubicBezTo>
                    <a:pt x="11" y="13"/>
                    <a:pt x="11" y="12"/>
                    <a:pt x="11" y="13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6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1" y="19"/>
                    <a:pt x="12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6" y="18"/>
                  </a:cubicBezTo>
                  <a:cubicBezTo>
                    <a:pt x="3" y="16"/>
                    <a:pt x="3" y="12"/>
                    <a:pt x="6" y="9"/>
                  </a:cubicBezTo>
                  <a:cubicBezTo>
                    <a:pt x="8" y="7"/>
                    <a:pt x="11" y="8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lose/>
                  <a:moveTo>
                    <a:pt x="13" y="19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1" y="21"/>
                  </a:cubicBezTo>
                  <a:cubicBezTo>
                    <a:pt x="12" y="22"/>
                    <a:pt x="12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8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6"/>
                    <a:pt x="5" y="23"/>
                    <a:pt x="7" y="23"/>
                  </a:cubicBezTo>
                  <a:cubicBezTo>
                    <a:pt x="7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9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1" y="23"/>
                    <a:pt x="9" y="21"/>
                    <a:pt x="7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8"/>
                    <a:pt x="5" y="30"/>
                    <a:pt x="8" y="30"/>
                  </a:cubicBezTo>
                  <a:cubicBezTo>
                    <a:pt x="9" y="30"/>
                    <a:pt x="10" y="30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5" y="31"/>
                    <a:pt x="2" y="28"/>
                    <a:pt x="2" y="24"/>
                  </a:cubicBezTo>
                  <a:cubicBezTo>
                    <a:pt x="2" y="22"/>
                    <a:pt x="5" y="19"/>
                    <a:pt x="8" y="20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7"/>
                    <a:pt x="8" y="26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8" y="25"/>
                    <a:pt x="8" y="24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6" y="24"/>
                    <a:pt x="6" y="25"/>
                    <a:pt x="6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2" y="24"/>
                    <a:pt x="11" y="21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20"/>
                    <a:pt x="13" y="19"/>
                  </a:cubicBezTo>
                  <a:close/>
                  <a:moveTo>
                    <a:pt x="13" y="28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8"/>
                  </a:cubicBezTo>
                  <a:close/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1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1" y="38"/>
                    <a:pt x="12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8" y="35"/>
                    <a:pt x="8" y="32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lose/>
                  <a:moveTo>
                    <a:pt x="13" y="32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5"/>
                    <a:pt x="12" y="34"/>
                    <a:pt x="13" y="33"/>
                  </a:cubicBezTo>
                  <a:cubicBezTo>
                    <a:pt x="12" y="33"/>
                    <a:pt x="12" y="32"/>
                    <a:pt x="1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1808">
              <a:extLst>
                <a:ext uri="{FF2B5EF4-FFF2-40B4-BE49-F238E27FC236}">
                  <a16:creationId xmlns:a16="http://schemas.microsoft.com/office/drawing/2014/main" id="{38B90094-59B2-45F9-A745-7F172D0F9D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311"/>
              <a:ext cx="51" cy="50"/>
            </a:xfrm>
            <a:custGeom>
              <a:avLst/>
              <a:gdLst>
                <a:gd name="T0" fmla="*/ 36 w 44"/>
                <a:gd name="T1" fmla="*/ 25 h 43"/>
                <a:gd name="T2" fmla="*/ 34 w 44"/>
                <a:gd name="T3" fmla="*/ 32 h 43"/>
                <a:gd name="T4" fmla="*/ 34 w 44"/>
                <a:gd name="T5" fmla="*/ 21 h 43"/>
                <a:gd name="T6" fmla="*/ 34 w 44"/>
                <a:gd name="T7" fmla="*/ 5 h 43"/>
                <a:gd name="T8" fmla="*/ 34 w 44"/>
                <a:gd name="T9" fmla="*/ 35 h 43"/>
                <a:gd name="T10" fmla="*/ 34 w 44"/>
                <a:gd name="T11" fmla="*/ 14 h 43"/>
                <a:gd name="T12" fmla="*/ 34 w 44"/>
                <a:gd name="T13" fmla="*/ 23 h 43"/>
                <a:gd name="T14" fmla="*/ 32 w 44"/>
                <a:gd name="T15" fmla="*/ 28 h 43"/>
                <a:gd name="T16" fmla="*/ 29 w 44"/>
                <a:gd name="T17" fmla="*/ 39 h 43"/>
                <a:gd name="T18" fmla="*/ 31 w 44"/>
                <a:gd name="T19" fmla="*/ 10 h 43"/>
                <a:gd name="T20" fmla="*/ 29 w 44"/>
                <a:gd name="T21" fmla="*/ 9 h 43"/>
                <a:gd name="T22" fmla="*/ 29 w 44"/>
                <a:gd name="T23" fmla="*/ 16 h 43"/>
                <a:gd name="T24" fmla="*/ 28 w 44"/>
                <a:gd name="T25" fmla="*/ 32 h 43"/>
                <a:gd name="T26" fmla="*/ 28 w 44"/>
                <a:gd name="T27" fmla="*/ 24 h 43"/>
                <a:gd name="T28" fmla="*/ 28 w 44"/>
                <a:gd name="T29" fmla="*/ 12 h 43"/>
                <a:gd name="T30" fmla="*/ 28 w 44"/>
                <a:gd name="T31" fmla="*/ 18 h 43"/>
                <a:gd name="T32" fmla="*/ 28 w 44"/>
                <a:gd name="T33" fmla="*/ 25 h 43"/>
                <a:gd name="T34" fmla="*/ 27 w 44"/>
                <a:gd name="T35" fmla="*/ 37 h 43"/>
                <a:gd name="T36" fmla="*/ 27 w 44"/>
                <a:gd name="T37" fmla="*/ 12 h 43"/>
                <a:gd name="T38" fmla="*/ 27 w 44"/>
                <a:gd name="T39" fmla="*/ 17 h 43"/>
                <a:gd name="T40" fmla="*/ 27 w 44"/>
                <a:gd name="T41" fmla="*/ 26 h 43"/>
                <a:gd name="T42" fmla="*/ 25 w 44"/>
                <a:gd name="T43" fmla="*/ 38 h 43"/>
                <a:gd name="T44" fmla="*/ 25 w 44"/>
                <a:gd name="T45" fmla="*/ 5 h 43"/>
                <a:gd name="T46" fmla="*/ 25 w 44"/>
                <a:gd name="T47" fmla="*/ 15 h 43"/>
                <a:gd name="T48" fmla="*/ 23 w 44"/>
                <a:gd name="T49" fmla="*/ 27 h 43"/>
                <a:gd name="T50" fmla="*/ 25 w 44"/>
                <a:gd name="T51" fmla="*/ 31 h 43"/>
                <a:gd name="T52" fmla="*/ 25 w 44"/>
                <a:gd name="T53" fmla="*/ 41 h 43"/>
                <a:gd name="T54" fmla="*/ 22 w 44"/>
                <a:gd name="T55" fmla="*/ 12 h 43"/>
                <a:gd name="T56" fmla="*/ 22 w 44"/>
                <a:gd name="T57" fmla="*/ 13 h 43"/>
                <a:gd name="T58" fmla="*/ 22 w 44"/>
                <a:gd name="T59" fmla="*/ 15 h 43"/>
                <a:gd name="T60" fmla="*/ 22 w 44"/>
                <a:gd name="T61" fmla="*/ 28 h 43"/>
                <a:gd name="T62" fmla="*/ 21 w 44"/>
                <a:gd name="T63" fmla="*/ 40 h 43"/>
                <a:gd name="T64" fmla="*/ 21 w 44"/>
                <a:gd name="T65" fmla="*/ 13 h 43"/>
                <a:gd name="T66" fmla="*/ 22 w 44"/>
                <a:gd name="T67" fmla="*/ 27 h 43"/>
                <a:gd name="T68" fmla="*/ 22 w 44"/>
                <a:gd name="T69" fmla="*/ 30 h 43"/>
                <a:gd name="T70" fmla="*/ 21 w 44"/>
                <a:gd name="T71" fmla="*/ 41 h 43"/>
                <a:gd name="T72" fmla="*/ 21 w 44"/>
                <a:gd name="T73" fmla="*/ 7 h 43"/>
                <a:gd name="T74" fmla="*/ 21 w 44"/>
                <a:gd name="T75" fmla="*/ 14 h 43"/>
                <a:gd name="T76" fmla="*/ 21 w 44"/>
                <a:gd name="T77" fmla="*/ 27 h 43"/>
                <a:gd name="T78" fmla="*/ 19 w 44"/>
                <a:gd name="T79" fmla="*/ 34 h 43"/>
                <a:gd name="T80" fmla="*/ 19 w 44"/>
                <a:gd name="T81" fmla="*/ 37 h 43"/>
                <a:gd name="T82" fmla="*/ 17 w 44"/>
                <a:gd name="T83" fmla="*/ 8 h 43"/>
                <a:gd name="T84" fmla="*/ 19 w 44"/>
                <a:gd name="T85" fmla="*/ 14 h 43"/>
                <a:gd name="T86" fmla="*/ 19 w 44"/>
                <a:gd name="T87" fmla="*/ 27 h 43"/>
                <a:gd name="T88" fmla="*/ 19 w 44"/>
                <a:gd name="T89" fmla="*/ 32 h 43"/>
                <a:gd name="T90" fmla="*/ 17 w 44"/>
                <a:gd name="T91" fmla="*/ 2 h 43"/>
                <a:gd name="T92" fmla="*/ 16 w 44"/>
                <a:gd name="T93" fmla="*/ 11 h 43"/>
                <a:gd name="T94" fmla="*/ 16 w 44"/>
                <a:gd name="T95" fmla="*/ 25 h 43"/>
                <a:gd name="T96" fmla="*/ 17 w 44"/>
                <a:gd name="T97" fmla="*/ 31 h 43"/>
                <a:gd name="T98" fmla="*/ 16 w 44"/>
                <a:gd name="T99" fmla="*/ 2 h 43"/>
                <a:gd name="T100" fmla="*/ 16 w 44"/>
                <a:gd name="T101" fmla="*/ 18 h 43"/>
                <a:gd name="T102" fmla="*/ 16 w 44"/>
                <a:gd name="T103" fmla="*/ 25 h 43"/>
                <a:gd name="T104" fmla="*/ 16 w 44"/>
                <a:gd name="T105" fmla="*/ 32 h 43"/>
                <a:gd name="T106" fmla="*/ 14 w 44"/>
                <a:gd name="T107" fmla="*/ 41 h 43"/>
                <a:gd name="T108" fmla="*/ 14 w 44"/>
                <a:gd name="T109" fmla="*/ 4 h 43"/>
                <a:gd name="T110" fmla="*/ 11 w 44"/>
                <a:gd name="T111" fmla="*/ 19 h 43"/>
                <a:gd name="T112" fmla="*/ 12 w 44"/>
                <a:gd name="T113" fmla="*/ 29 h 43"/>
                <a:gd name="T114" fmla="*/ 14 w 44"/>
                <a:gd name="T115" fmla="*/ 30 h 43"/>
                <a:gd name="T116" fmla="*/ 10 w 44"/>
                <a:gd name="T117" fmla="*/ 29 h 43"/>
                <a:gd name="T118" fmla="*/ 4 w 44"/>
                <a:gd name="T119" fmla="*/ 14 h 43"/>
                <a:gd name="T120" fmla="*/ 9 w 44"/>
                <a:gd name="T121" fmla="*/ 16 h 43"/>
                <a:gd name="T122" fmla="*/ 10 w 44"/>
                <a:gd name="T123" fmla="*/ 29 h 43"/>
                <a:gd name="T124" fmla="*/ 7 w 44"/>
                <a:gd name="T125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6" y="5"/>
                    <a:pt x="37" y="7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8" y="12"/>
                    <a:pt x="39" y="12"/>
                    <a:pt x="41" y="13"/>
                  </a:cubicBezTo>
                  <a:cubicBezTo>
                    <a:pt x="44" y="16"/>
                    <a:pt x="44" y="20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4"/>
                    <a:pt x="39" y="24"/>
                    <a:pt x="39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2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1" y="29"/>
                  </a:cubicBezTo>
                  <a:cubicBezTo>
                    <a:pt x="40" y="27"/>
                    <a:pt x="39" y="25"/>
                    <a:pt x="37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9" y="12"/>
                    <a:pt x="36" y="12"/>
                    <a:pt x="34" y="13"/>
                  </a:cubicBezTo>
                  <a:cubicBezTo>
                    <a:pt x="35" y="12"/>
                    <a:pt x="36" y="11"/>
                    <a:pt x="36" y="9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1" y="28"/>
                    <a:pt x="39" y="25"/>
                    <a:pt x="36" y="25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9" y="26"/>
                    <a:pt x="40" y="28"/>
                    <a:pt x="39" y="31"/>
                  </a:cubicBezTo>
                  <a:cubicBezTo>
                    <a:pt x="39" y="33"/>
                    <a:pt x="37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5" y="32"/>
                    <a:pt x="35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1"/>
                    <a:pt x="38" y="29"/>
                    <a:pt x="36" y="28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1"/>
                    <a:pt x="35" y="30"/>
                    <a:pt x="35" y="30"/>
                  </a:cubicBezTo>
                  <a:cubicBezTo>
                    <a:pt x="34" y="29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6" y="29"/>
                  </a:cubicBezTo>
                  <a:cubicBezTo>
                    <a:pt x="37" y="29"/>
                    <a:pt x="36" y="31"/>
                    <a:pt x="35" y="31"/>
                  </a:cubicBezTo>
                  <a:cubicBezTo>
                    <a:pt x="35" y="31"/>
                    <a:pt x="35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42" y="22"/>
                    <a:pt x="43" y="18"/>
                    <a:pt x="41" y="15"/>
                  </a:cubicBezTo>
                  <a:cubicBezTo>
                    <a:pt x="40" y="13"/>
                    <a:pt x="37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7" y="13"/>
                    <a:pt x="39" y="14"/>
                    <a:pt x="41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8" y="23"/>
                    <a:pt x="37" y="24"/>
                    <a:pt x="36" y="24"/>
                  </a:cubicBezTo>
                  <a:cubicBezTo>
                    <a:pt x="36" y="24"/>
                    <a:pt x="36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7" y="16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6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8" y="18"/>
                    <a:pt x="37" y="18"/>
                  </a:cubicBezTo>
                  <a:cubicBezTo>
                    <a:pt x="36" y="18"/>
                    <a:pt x="35" y="18"/>
                    <a:pt x="36" y="17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7"/>
                    <a:pt x="37" y="17"/>
                  </a:cubicBezTo>
                  <a:cubicBezTo>
                    <a:pt x="38" y="17"/>
                    <a:pt x="39" y="18"/>
                    <a:pt x="38" y="19"/>
                  </a:cubicBezTo>
                  <a:cubicBezTo>
                    <a:pt x="38" y="21"/>
                    <a:pt x="36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5" y="13"/>
                    <a:pt x="35" y="12"/>
                    <a:pt x="35" y="12"/>
                  </a:cubicBezTo>
                  <a:cubicBezTo>
                    <a:pt x="36" y="9"/>
                    <a:pt x="36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5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32" y="37"/>
                    <a:pt x="32" y="39"/>
                    <a:pt x="31" y="40"/>
                  </a:cubicBezTo>
                  <a:cubicBezTo>
                    <a:pt x="30" y="41"/>
                    <a:pt x="30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3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4" y="5"/>
                    <a:pt x="33" y="4"/>
                    <a:pt x="31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3" y="5"/>
                    <a:pt x="34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2" y="17"/>
                    <a:pt x="33" y="15"/>
                  </a:cubicBezTo>
                  <a:cubicBezTo>
                    <a:pt x="33" y="15"/>
                    <a:pt x="33" y="15"/>
                    <a:pt x="32" y="15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2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1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1" y="20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1" y="27"/>
                    <a:pt x="32" y="29"/>
                  </a:cubicBezTo>
                  <a:cubicBezTo>
                    <a:pt x="32" y="31"/>
                    <a:pt x="33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1" y="31"/>
                    <a:pt x="31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7"/>
                    <a:pt x="31" y="26"/>
                    <a:pt x="33" y="24"/>
                  </a:cubicBezTo>
                  <a:cubicBezTo>
                    <a:pt x="31" y="24"/>
                    <a:pt x="30" y="23"/>
                    <a:pt x="29" y="21"/>
                  </a:cubicBezTo>
                  <a:cubicBezTo>
                    <a:pt x="30" y="23"/>
                    <a:pt x="29" y="24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2"/>
                    <a:pt x="32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3" y="25"/>
                    <a:pt x="32" y="27"/>
                    <a:pt x="32" y="29"/>
                  </a:cubicBezTo>
                  <a:cubicBezTo>
                    <a:pt x="32" y="30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3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4" y="34"/>
                    <a:pt x="33" y="34"/>
                    <a:pt x="32" y="34"/>
                  </a:cubicBezTo>
                  <a:cubicBezTo>
                    <a:pt x="32" y="34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4"/>
                    <a:pt x="32" y="35"/>
                  </a:cubicBezTo>
                  <a:cubicBezTo>
                    <a:pt x="33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40"/>
                  </a:moveTo>
                  <a:cubicBezTo>
                    <a:pt x="31" y="39"/>
                    <a:pt x="31" y="36"/>
                    <a:pt x="30" y="34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6"/>
                    <a:pt x="30" y="38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30" y="12"/>
                    <a:pt x="30" y="12"/>
                  </a:cubicBezTo>
                  <a:cubicBezTo>
                    <a:pt x="31" y="12"/>
                    <a:pt x="33" y="10"/>
                    <a:pt x="32" y="8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2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1"/>
                    <a:pt x="31" y="10"/>
                  </a:cubicBezTo>
                  <a:cubicBezTo>
                    <a:pt x="31" y="9"/>
                    <a:pt x="31" y="8"/>
                    <a:pt x="31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8" y="3"/>
                  </a:moveTo>
                  <a:cubicBezTo>
                    <a:pt x="28" y="3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3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lose/>
                  <a:moveTo>
                    <a:pt x="29" y="41"/>
                  </a:moveTo>
                  <a:cubicBezTo>
                    <a:pt x="29" y="42"/>
                    <a:pt x="28" y="42"/>
                    <a:pt x="28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4"/>
                    <a:pt x="28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7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lose/>
                  <a:moveTo>
                    <a:pt x="29" y="18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9" y="18"/>
                    <a:pt x="29" y="18"/>
                  </a:cubicBezTo>
                  <a:close/>
                  <a:moveTo>
                    <a:pt x="29" y="20"/>
                  </a:moveTo>
                  <a:cubicBezTo>
                    <a:pt x="29" y="19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30" y="23"/>
                    <a:pt x="26" y="27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8" y="32"/>
                  </a:move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6" y="27"/>
                    <a:pt x="30" y="23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9" y="22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32"/>
                    <a:pt x="28" y="32"/>
                    <a:pt x="28" y="32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8" y="24"/>
                    <a:pt x="28" y="25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8" y="20"/>
                    <a:pt x="28" y="20"/>
                    <a:pt x="28" y="19"/>
                  </a:cubicBezTo>
                  <a:lnTo>
                    <a:pt x="28" y="24"/>
                  </a:lnTo>
                  <a:close/>
                  <a:moveTo>
                    <a:pt x="27" y="3"/>
                  </a:moveTo>
                  <a:cubicBezTo>
                    <a:pt x="27" y="3"/>
                    <a:pt x="28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8" y="42"/>
                  </a:moveTo>
                  <a:cubicBezTo>
                    <a:pt x="28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2"/>
                    <a:pt x="28" y="42"/>
                    <a:pt x="28" y="42"/>
                  </a:cubicBezTo>
                  <a:close/>
                  <a:moveTo>
                    <a:pt x="28" y="4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lose/>
                  <a:moveTo>
                    <a:pt x="28" y="11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8" y="12"/>
                    <a:pt x="28" y="12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5"/>
                  </a:cubicBezTo>
                  <a:close/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28" y="17"/>
                  </a:moveTo>
                  <a:cubicBezTo>
                    <a:pt x="28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32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8" y="32"/>
                    <a:pt x="28" y="32"/>
                  </a:cubicBezTo>
                  <a:close/>
                  <a:moveTo>
                    <a:pt x="28" y="40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6"/>
                    <a:pt x="27" y="36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lose/>
                  <a:moveTo>
                    <a:pt x="27" y="42"/>
                  </a:moveTo>
                  <a:cubicBezTo>
                    <a:pt x="27" y="42"/>
                    <a:pt x="26" y="43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6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6" y="9"/>
                    <a:pt x="26" y="7"/>
                  </a:cubicBezTo>
                  <a:cubicBezTo>
                    <a:pt x="26" y="6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6" y="12"/>
                    <a:pt x="25" y="11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1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6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7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8"/>
                    <a:pt x="27" y="27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1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6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2"/>
                    <a:pt x="27" y="32"/>
                    <a:pt x="27" y="32"/>
                  </a:cubicBezTo>
                  <a:close/>
                  <a:moveTo>
                    <a:pt x="27" y="35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6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7" y="37"/>
                    <a:pt x="27" y="36"/>
                  </a:cubicBezTo>
                  <a:cubicBezTo>
                    <a:pt x="27" y="36"/>
                    <a:pt x="26" y="36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6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6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7" y="40"/>
                  </a:move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5" y="27"/>
                  </a:moveTo>
                  <a:cubicBezTo>
                    <a:pt x="26" y="27"/>
                    <a:pt x="26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5" y="27"/>
                    <a:pt x="25" y="27"/>
                  </a:cubicBezTo>
                  <a:close/>
                  <a:moveTo>
                    <a:pt x="22" y="1"/>
                  </a:moveTo>
                  <a:cubicBezTo>
                    <a:pt x="23" y="2"/>
                    <a:pt x="23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4"/>
                    <a:pt x="23" y="3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5" y="42"/>
                  </a:moveTo>
                  <a:cubicBezTo>
                    <a:pt x="24" y="42"/>
                    <a:pt x="23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5" y="9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5"/>
                    <a:pt x="24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4" y="16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4" y="16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4" y="27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4" y="32"/>
                    <a:pt x="24" y="33"/>
                    <a:pt x="23" y="34"/>
                  </a:cubicBezTo>
                  <a:cubicBezTo>
                    <a:pt x="23" y="35"/>
                    <a:pt x="23" y="37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8"/>
                    <a:pt x="22" y="35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2"/>
                    <a:pt x="24" y="32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4" y="33"/>
                    <a:pt x="24" y="33"/>
                  </a:cubicBezTo>
                  <a:cubicBezTo>
                    <a:pt x="23" y="34"/>
                    <a:pt x="23" y="36"/>
                    <a:pt x="24" y="37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5" y="41"/>
                  </a:moveTo>
                  <a:cubicBezTo>
                    <a:pt x="24" y="41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1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7"/>
                    <a:pt x="25" y="6"/>
                    <a:pt x="24" y="5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3" y="5"/>
                    <a:pt x="24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1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8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lose/>
                  <a:moveTo>
                    <a:pt x="21" y="1"/>
                  </a:moveTo>
                  <a:cubicBezTo>
                    <a:pt x="21" y="1"/>
                    <a:pt x="21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2" y="6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2"/>
                  </a:cubicBezTo>
                  <a:close/>
                  <a:moveTo>
                    <a:pt x="22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29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0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1" y="39"/>
                    <a:pt x="21" y="39"/>
                    <a:pt x="21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1" y="9"/>
                  </a:moveTo>
                  <a:cubicBezTo>
                    <a:pt x="21" y="8"/>
                    <a:pt x="21" y="8"/>
                    <a:pt x="21" y="7"/>
                  </a:cubicBezTo>
                  <a:lnTo>
                    <a:pt x="21" y="9"/>
                  </a:lnTo>
                  <a:close/>
                  <a:moveTo>
                    <a:pt x="19" y="1"/>
                  </a:moveTo>
                  <a:cubicBezTo>
                    <a:pt x="20" y="1"/>
                    <a:pt x="20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9" y="39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7"/>
                    <a:pt x="20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2"/>
                    <a:pt x="20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7"/>
                    <a:pt x="20" y="7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0" y="32"/>
                    <a:pt x="20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1"/>
                    <a:pt x="20" y="31"/>
                    <a:pt x="21" y="30"/>
                  </a:cubicBezTo>
                  <a:close/>
                  <a:moveTo>
                    <a:pt x="21" y="31"/>
                  </a:moveTo>
                  <a:cubicBezTo>
                    <a:pt x="20" y="32"/>
                    <a:pt x="20" y="33"/>
                    <a:pt x="20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20" y="37"/>
                    <a:pt x="20" y="38"/>
                  </a:cubicBezTo>
                  <a:cubicBezTo>
                    <a:pt x="20" y="38"/>
                    <a:pt x="20" y="39"/>
                    <a:pt x="21" y="39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1" y="32"/>
                  </a:cubicBezTo>
                  <a:lnTo>
                    <a:pt x="21" y="31"/>
                  </a:lnTo>
                  <a:close/>
                  <a:moveTo>
                    <a:pt x="19" y="38"/>
                  </a:moveTo>
                  <a:cubicBezTo>
                    <a:pt x="18" y="39"/>
                    <a:pt x="18" y="40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9"/>
                    <a:pt x="19" y="38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7" y="1"/>
                  </a:moveTo>
                  <a:cubicBezTo>
                    <a:pt x="18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6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9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4"/>
                    <a:pt x="19" y="5"/>
                  </a:cubicBezTo>
                  <a:close/>
                  <a:moveTo>
                    <a:pt x="19" y="10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9" y="10"/>
                  </a:cubicBezTo>
                  <a:close/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7" y="17"/>
                    <a:pt x="17" y="1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4"/>
                    <a:pt x="17" y="15"/>
                    <a:pt x="17" y="16"/>
                  </a:cubicBezTo>
                  <a:cubicBezTo>
                    <a:pt x="17" y="16"/>
                    <a:pt x="18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7"/>
                    <a:pt x="17" y="18"/>
                    <a:pt x="17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9"/>
                    <a:pt x="18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8"/>
                    <a:pt x="18" y="28"/>
                    <a:pt x="19" y="28"/>
                  </a:cubicBezTo>
                  <a:close/>
                  <a:moveTo>
                    <a:pt x="19" y="32"/>
                  </a:move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1"/>
                    <a:pt x="19" y="31"/>
                    <a:pt x="19" y="32"/>
                  </a:cubicBezTo>
                  <a:close/>
                  <a:moveTo>
                    <a:pt x="17" y="39"/>
                  </a:moveTo>
                  <a:cubicBezTo>
                    <a:pt x="18" y="38"/>
                    <a:pt x="19" y="37"/>
                    <a:pt x="19" y="36"/>
                  </a:cubicBezTo>
                  <a:cubicBezTo>
                    <a:pt x="19" y="34"/>
                    <a:pt x="18" y="32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3"/>
                    <a:pt x="18" y="34"/>
                    <a:pt x="18" y="36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25"/>
                  </a:moveTo>
                  <a:cubicBezTo>
                    <a:pt x="17" y="25"/>
                    <a:pt x="18" y="26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6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lose/>
                  <a:moveTo>
                    <a:pt x="17" y="7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7"/>
                    <a:pt x="17" y="7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4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7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27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30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8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8"/>
                    <a:pt x="17" y="38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5" y="41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2"/>
                  </a:moveTo>
                  <a:cubicBezTo>
                    <a:pt x="15" y="2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8" y="15"/>
                    <a:pt x="14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4" y="20"/>
                    <a:pt x="18" y="16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7" y="15"/>
                    <a:pt x="14" y="18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6" y="35"/>
                    <a:pt x="16" y="34"/>
                    <a:pt x="16" y="34"/>
                  </a:cubicBezTo>
                  <a:cubicBezTo>
                    <a:pt x="15" y="34"/>
                    <a:pt x="15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6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6" y="35"/>
                  </a:cubicBezTo>
                  <a:cubicBezTo>
                    <a:pt x="15" y="36"/>
                    <a:pt x="15" y="36"/>
                    <a:pt x="14" y="36"/>
                  </a:cubicBezTo>
                  <a:close/>
                  <a:moveTo>
                    <a:pt x="14" y="41"/>
                  </a:moveTo>
                  <a:cubicBezTo>
                    <a:pt x="13" y="41"/>
                    <a:pt x="11" y="40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3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2" y="7"/>
                    <a:pt x="12" y="8"/>
                  </a:cubicBezTo>
                  <a:cubicBezTo>
                    <a:pt x="12" y="6"/>
                    <a:pt x="13" y="4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5"/>
                    <a:pt x="13" y="7"/>
                    <a:pt x="14" y="9"/>
                  </a:cubicBezTo>
                  <a:cubicBezTo>
                    <a:pt x="13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3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1"/>
                    <a:pt x="12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8"/>
                    <a:pt x="13" y="16"/>
                    <a:pt x="13" y="14"/>
                  </a:cubicBezTo>
                  <a:cubicBezTo>
                    <a:pt x="12" y="12"/>
                    <a:pt x="11" y="11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5"/>
                    <a:pt x="13" y="17"/>
                    <a:pt x="11" y="19"/>
                  </a:cubicBezTo>
                  <a:cubicBezTo>
                    <a:pt x="13" y="19"/>
                    <a:pt x="14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4" y="27"/>
                    <a:pt x="13" y="27"/>
                    <a:pt x="12" y="27"/>
                  </a:cubicBezTo>
                  <a:cubicBezTo>
                    <a:pt x="13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3" y="28"/>
                    <a:pt x="12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1" y="33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3" y="35"/>
                    <a:pt x="12" y="35"/>
                  </a:cubicBezTo>
                  <a:cubicBezTo>
                    <a:pt x="12" y="33"/>
                    <a:pt x="13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3" y="34"/>
                    <a:pt x="13" y="33"/>
                  </a:cubicBezTo>
                  <a:cubicBezTo>
                    <a:pt x="13" y="32"/>
                    <a:pt x="14" y="32"/>
                    <a:pt x="14" y="31"/>
                  </a:cubicBezTo>
                  <a:close/>
                  <a:moveTo>
                    <a:pt x="14" y="39"/>
                  </a:moveTo>
                  <a:cubicBezTo>
                    <a:pt x="14" y="39"/>
                    <a:pt x="13" y="39"/>
                    <a:pt x="13" y="39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8"/>
                    <a:pt x="12" y="39"/>
                    <a:pt x="13" y="39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lose/>
                  <a:moveTo>
                    <a:pt x="10" y="29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1" y="27"/>
                    <a:pt x="11" y="25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5"/>
                    <a:pt x="12" y="28"/>
                    <a:pt x="10" y="29"/>
                  </a:cubicBezTo>
                  <a:close/>
                  <a:moveTo>
                    <a:pt x="10" y="18"/>
                  </a:moveTo>
                  <a:cubicBezTo>
                    <a:pt x="11" y="18"/>
                    <a:pt x="13" y="16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1" y="17"/>
                    <a:pt x="10" y="17"/>
                  </a:cubicBezTo>
                  <a:lnTo>
                    <a:pt x="10" y="18"/>
                  </a:lnTo>
                  <a:close/>
                  <a:moveTo>
                    <a:pt x="10" y="39"/>
                  </a:moveTo>
                  <a:cubicBezTo>
                    <a:pt x="8" y="38"/>
                    <a:pt x="8" y="36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2"/>
                    <a:pt x="8" y="31"/>
                  </a:cubicBezTo>
                  <a:cubicBezTo>
                    <a:pt x="7" y="31"/>
                    <a:pt x="5" y="31"/>
                    <a:pt x="4" y="30"/>
                  </a:cubicBezTo>
                  <a:cubicBezTo>
                    <a:pt x="0" y="27"/>
                    <a:pt x="0" y="22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8"/>
                    <a:pt x="3" y="11"/>
                    <a:pt x="4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5" y="19"/>
                    <a:pt x="4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6" y="31"/>
                    <a:pt x="8" y="31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5"/>
                    <a:pt x="9" y="37"/>
                    <a:pt x="10" y="38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10" y="8"/>
                  </a:moveTo>
                  <a:cubicBezTo>
                    <a:pt x="7" y="8"/>
                    <a:pt x="5" y="10"/>
                    <a:pt x="4" y="12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5" y="17"/>
                    <a:pt x="4" y="15"/>
                    <a:pt x="5" y="12"/>
                  </a:cubicBezTo>
                  <a:cubicBezTo>
                    <a:pt x="5" y="10"/>
                    <a:pt x="7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0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12"/>
                    <a:pt x="7" y="14"/>
                    <a:pt x="8" y="15"/>
                  </a:cubicBezTo>
                  <a:cubicBezTo>
                    <a:pt x="8" y="15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10" y="14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7" y="14"/>
                    <a:pt x="8" y="12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0" y="19"/>
                  </a:moveTo>
                  <a:cubicBezTo>
                    <a:pt x="10" y="19"/>
                    <a:pt x="10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19"/>
                  </a:move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2" y="21"/>
                    <a:pt x="1" y="25"/>
                    <a:pt x="3" y="28"/>
                  </a:cubicBezTo>
                  <a:cubicBezTo>
                    <a:pt x="4" y="30"/>
                    <a:pt x="7" y="31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7" y="30"/>
                    <a:pt x="5" y="29"/>
                    <a:pt x="3" y="27"/>
                  </a:cubicBezTo>
                  <a:cubicBezTo>
                    <a:pt x="2" y="25"/>
                    <a:pt x="3" y="21"/>
                    <a:pt x="6" y="20"/>
                  </a:cubicBezTo>
                  <a:cubicBezTo>
                    <a:pt x="7" y="20"/>
                    <a:pt x="7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2"/>
                  </a:move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6" y="27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8" y="23"/>
                    <a:pt x="7" y="23"/>
                  </a:cubicBezTo>
                  <a:cubicBezTo>
                    <a:pt x="7" y="24"/>
                    <a:pt x="6" y="25"/>
                    <a:pt x="7" y="25"/>
                  </a:cubicBezTo>
                  <a:cubicBezTo>
                    <a:pt x="8" y="25"/>
                    <a:pt x="9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8" y="26"/>
                    <a:pt x="7" y="26"/>
                  </a:cubicBezTo>
                  <a:cubicBezTo>
                    <a:pt x="6" y="26"/>
                    <a:pt x="6" y="25"/>
                    <a:pt x="6" y="24"/>
                  </a:cubicBezTo>
                  <a:cubicBezTo>
                    <a:pt x="6" y="22"/>
                    <a:pt x="8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0" y="30"/>
                  </a:moveTo>
                  <a:cubicBezTo>
                    <a:pt x="9" y="30"/>
                    <a:pt x="9" y="31"/>
                    <a:pt x="9" y="31"/>
                  </a:cubicBezTo>
                  <a:cubicBezTo>
                    <a:pt x="8" y="34"/>
                    <a:pt x="8" y="36"/>
                    <a:pt x="10" y="3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9" y="33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lnTo>
                    <a:pt x="1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1809">
              <a:extLst>
                <a:ext uri="{FF2B5EF4-FFF2-40B4-BE49-F238E27FC236}">
                  <a16:creationId xmlns:a16="http://schemas.microsoft.com/office/drawing/2014/main" id="{A8C0FD67-4FE8-455A-8A09-036C0F3B6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" y="220"/>
              <a:ext cx="53" cy="48"/>
            </a:xfrm>
            <a:custGeom>
              <a:avLst/>
              <a:gdLst>
                <a:gd name="T0" fmla="*/ 37 w 45"/>
                <a:gd name="T1" fmla="*/ 34 h 42"/>
                <a:gd name="T2" fmla="*/ 33 w 45"/>
                <a:gd name="T3" fmla="*/ 34 h 42"/>
                <a:gd name="T4" fmla="*/ 34 w 45"/>
                <a:gd name="T5" fmla="*/ 30 h 42"/>
                <a:gd name="T6" fmla="*/ 37 w 45"/>
                <a:gd name="T7" fmla="*/ 17 h 42"/>
                <a:gd name="T8" fmla="*/ 37 w 45"/>
                <a:gd name="T9" fmla="*/ 19 h 42"/>
                <a:gd name="T10" fmla="*/ 33 w 45"/>
                <a:gd name="T11" fmla="*/ 34 h 42"/>
                <a:gd name="T12" fmla="*/ 33 w 45"/>
                <a:gd name="T13" fmla="*/ 12 h 42"/>
                <a:gd name="T14" fmla="*/ 33 w 45"/>
                <a:gd name="T15" fmla="*/ 22 h 42"/>
                <a:gd name="T16" fmla="*/ 31 w 45"/>
                <a:gd name="T17" fmla="*/ 37 h 42"/>
                <a:gd name="T18" fmla="*/ 31 w 45"/>
                <a:gd name="T19" fmla="*/ 10 h 42"/>
                <a:gd name="T20" fmla="*/ 29 w 45"/>
                <a:gd name="T21" fmla="*/ 41 h 42"/>
                <a:gd name="T22" fmla="*/ 29 w 45"/>
                <a:gd name="T23" fmla="*/ 8 h 42"/>
                <a:gd name="T24" fmla="*/ 29 w 45"/>
                <a:gd name="T25" fmla="*/ 22 h 42"/>
                <a:gd name="T26" fmla="*/ 31 w 45"/>
                <a:gd name="T27" fmla="*/ 31 h 42"/>
                <a:gd name="T28" fmla="*/ 29 w 45"/>
                <a:gd name="T29" fmla="*/ 40 h 42"/>
                <a:gd name="T30" fmla="*/ 29 w 45"/>
                <a:gd name="T31" fmla="*/ 3 h 42"/>
                <a:gd name="T32" fmla="*/ 27 w 45"/>
                <a:gd name="T33" fmla="*/ 15 h 42"/>
                <a:gd name="T34" fmla="*/ 29 w 45"/>
                <a:gd name="T35" fmla="*/ 29 h 42"/>
                <a:gd name="T36" fmla="*/ 28 w 45"/>
                <a:gd name="T37" fmla="*/ 32 h 42"/>
                <a:gd name="T38" fmla="*/ 27 w 45"/>
                <a:gd name="T39" fmla="*/ 17 h 42"/>
                <a:gd name="T40" fmla="*/ 27 w 45"/>
                <a:gd name="T41" fmla="*/ 3 h 42"/>
                <a:gd name="T42" fmla="*/ 27 w 45"/>
                <a:gd name="T43" fmla="*/ 11 h 42"/>
                <a:gd name="T44" fmla="*/ 25 w 45"/>
                <a:gd name="T45" fmla="*/ 15 h 42"/>
                <a:gd name="T46" fmla="*/ 27 w 45"/>
                <a:gd name="T47" fmla="*/ 26 h 42"/>
                <a:gd name="T48" fmla="*/ 27 w 45"/>
                <a:gd name="T49" fmla="*/ 33 h 42"/>
                <a:gd name="T50" fmla="*/ 27 w 45"/>
                <a:gd name="T51" fmla="*/ 38 h 42"/>
                <a:gd name="T52" fmla="*/ 24 w 45"/>
                <a:gd name="T53" fmla="*/ 6 h 42"/>
                <a:gd name="T54" fmla="*/ 24 w 45"/>
                <a:gd name="T55" fmla="*/ 13 h 42"/>
                <a:gd name="T56" fmla="*/ 24 w 45"/>
                <a:gd name="T57" fmla="*/ 15 h 42"/>
                <a:gd name="T58" fmla="*/ 25 w 45"/>
                <a:gd name="T59" fmla="*/ 28 h 42"/>
                <a:gd name="T60" fmla="*/ 25 w 45"/>
                <a:gd name="T61" fmla="*/ 36 h 42"/>
                <a:gd name="T62" fmla="*/ 24 w 45"/>
                <a:gd name="T63" fmla="*/ 42 h 42"/>
                <a:gd name="T64" fmla="*/ 24 w 45"/>
                <a:gd name="T65" fmla="*/ 14 h 42"/>
                <a:gd name="T66" fmla="*/ 21 w 45"/>
                <a:gd name="T67" fmla="*/ 15 h 42"/>
                <a:gd name="T68" fmla="*/ 24 w 45"/>
                <a:gd name="T69" fmla="*/ 27 h 42"/>
                <a:gd name="T70" fmla="*/ 24 w 45"/>
                <a:gd name="T71" fmla="*/ 31 h 42"/>
                <a:gd name="T72" fmla="*/ 21 w 45"/>
                <a:gd name="T73" fmla="*/ 10 h 42"/>
                <a:gd name="T74" fmla="*/ 21 w 45"/>
                <a:gd name="T75" fmla="*/ 37 h 42"/>
                <a:gd name="T76" fmla="*/ 21 w 45"/>
                <a:gd name="T77" fmla="*/ 10 h 42"/>
                <a:gd name="T78" fmla="*/ 21 w 45"/>
                <a:gd name="T79" fmla="*/ 15 h 42"/>
                <a:gd name="T80" fmla="*/ 21 w 45"/>
                <a:gd name="T81" fmla="*/ 27 h 42"/>
                <a:gd name="T82" fmla="*/ 21 w 45"/>
                <a:gd name="T83" fmla="*/ 33 h 42"/>
                <a:gd name="T84" fmla="*/ 19 w 45"/>
                <a:gd name="T85" fmla="*/ 1 h 42"/>
                <a:gd name="T86" fmla="*/ 19 w 45"/>
                <a:gd name="T87" fmla="*/ 10 h 42"/>
                <a:gd name="T88" fmla="*/ 19 w 45"/>
                <a:gd name="T89" fmla="*/ 16 h 42"/>
                <a:gd name="T90" fmla="*/ 21 w 45"/>
                <a:gd name="T91" fmla="*/ 27 h 42"/>
                <a:gd name="T92" fmla="*/ 19 w 45"/>
                <a:gd name="T93" fmla="*/ 27 h 42"/>
                <a:gd name="T94" fmla="*/ 15 w 45"/>
                <a:gd name="T95" fmla="*/ 2 h 42"/>
                <a:gd name="T96" fmla="*/ 18 w 45"/>
                <a:gd name="T97" fmla="*/ 10 h 42"/>
                <a:gd name="T98" fmla="*/ 19 w 45"/>
                <a:gd name="T99" fmla="*/ 14 h 42"/>
                <a:gd name="T100" fmla="*/ 15 w 45"/>
                <a:gd name="T101" fmla="*/ 19 h 42"/>
                <a:gd name="T102" fmla="*/ 17 w 45"/>
                <a:gd name="T103" fmla="*/ 22 h 42"/>
                <a:gd name="T104" fmla="*/ 15 w 45"/>
                <a:gd name="T105" fmla="*/ 39 h 42"/>
                <a:gd name="T106" fmla="*/ 15 w 45"/>
                <a:gd name="T107" fmla="*/ 35 h 42"/>
                <a:gd name="T108" fmla="*/ 3 w 45"/>
                <a:gd name="T109" fmla="*/ 22 h 42"/>
                <a:gd name="T110" fmla="*/ 14 w 45"/>
                <a:gd name="T111" fmla="*/ 10 h 42"/>
                <a:gd name="T112" fmla="*/ 7 w 45"/>
                <a:gd name="T113" fmla="*/ 18 h 42"/>
                <a:gd name="T114" fmla="*/ 10 w 45"/>
                <a:gd name="T115" fmla="*/ 12 h 42"/>
                <a:gd name="T116" fmla="*/ 11 w 45"/>
                <a:gd name="T117" fmla="*/ 25 h 42"/>
                <a:gd name="T118" fmla="*/ 8 w 45"/>
                <a:gd name="T119" fmla="*/ 25 h 42"/>
                <a:gd name="T120" fmla="*/ 12 w 45"/>
                <a:gd name="T121" fmla="*/ 31 h 42"/>
                <a:gd name="T122" fmla="*/ 13 w 45"/>
                <a:gd name="T12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3" y="35"/>
                  </a:moveTo>
                  <a:cubicBezTo>
                    <a:pt x="35" y="35"/>
                    <a:pt x="36" y="35"/>
                    <a:pt x="38" y="35"/>
                  </a:cubicBezTo>
                  <a:cubicBezTo>
                    <a:pt x="42" y="33"/>
                    <a:pt x="43" y="29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0" y="24"/>
                    <a:pt x="39" y="23"/>
                  </a:cubicBezTo>
                  <a:cubicBezTo>
                    <a:pt x="41" y="23"/>
                    <a:pt x="42" y="22"/>
                    <a:pt x="43" y="20"/>
                  </a:cubicBezTo>
                  <a:cubicBezTo>
                    <a:pt x="45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7" y="11"/>
                    <a:pt x="36" y="11"/>
                  </a:cubicBezTo>
                  <a:cubicBezTo>
                    <a:pt x="37" y="9"/>
                    <a:pt x="37" y="8"/>
                    <a:pt x="36" y="6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5" y="5"/>
                    <a:pt x="36" y="6"/>
                  </a:cubicBezTo>
                  <a:cubicBezTo>
                    <a:pt x="36" y="8"/>
                    <a:pt x="36" y="11"/>
                    <a:pt x="34" y="12"/>
                  </a:cubicBezTo>
                  <a:cubicBezTo>
                    <a:pt x="36" y="11"/>
                    <a:pt x="37" y="11"/>
                    <a:pt x="38" y="12"/>
                  </a:cubicBezTo>
                  <a:cubicBezTo>
                    <a:pt x="42" y="13"/>
                    <a:pt x="44" y="17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9" y="24"/>
                    <a:pt x="40" y="24"/>
                    <a:pt x="40" y="26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5"/>
                    <a:pt x="34" y="35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lose/>
                  <a:moveTo>
                    <a:pt x="33" y="34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5" y="34"/>
                    <a:pt x="37" y="34"/>
                    <a:pt x="39" y="32"/>
                  </a:cubicBezTo>
                  <a:cubicBezTo>
                    <a:pt x="41" y="30"/>
                    <a:pt x="41" y="27"/>
                    <a:pt x="38" y="25"/>
                  </a:cubicBezTo>
                  <a:cubicBezTo>
                    <a:pt x="38" y="24"/>
                    <a:pt x="37" y="24"/>
                    <a:pt x="37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4" y="22"/>
                    <a:pt x="34" y="22"/>
                    <a:pt x="35" y="22"/>
                  </a:cubicBezTo>
                  <a:cubicBezTo>
                    <a:pt x="35" y="22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8" y="23"/>
                    <a:pt x="38" y="24"/>
                    <a:pt x="39" y="24"/>
                  </a:cubicBezTo>
                  <a:cubicBezTo>
                    <a:pt x="42" y="26"/>
                    <a:pt x="42" y="31"/>
                    <a:pt x="39" y="33"/>
                  </a:cubicBezTo>
                  <a:cubicBezTo>
                    <a:pt x="37" y="34"/>
                    <a:pt x="35" y="35"/>
                    <a:pt x="33" y="34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6"/>
                    <a:pt x="36" y="26"/>
                    <a:pt x="36" y="28"/>
                  </a:cubicBezTo>
                  <a:cubicBezTo>
                    <a:pt x="37" y="28"/>
                    <a:pt x="37" y="29"/>
                    <a:pt x="36" y="29"/>
                  </a:cubicBezTo>
                  <a:cubicBezTo>
                    <a:pt x="35" y="29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6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5" y="31"/>
                  </a:cubicBezTo>
                  <a:cubicBezTo>
                    <a:pt x="34" y="31"/>
                    <a:pt x="34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8"/>
                    <a:pt x="35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7"/>
                    <a:pt x="34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5" y="15"/>
                    <a:pt x="37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7"/>
                    <a:pt x="40" y="19"/>
                    <a:pt x="38" y="19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6" y="19"/>
                    <a:pt x="37" y="20"/>
                    <a:pt x="36" y="19"/>
                  </a:cubicBezTo>
                  <a:cubicBezTo>
                    <a:pt x="35" y="18"/>
                    <a:pt x="36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6"/>
                    <a:pt x="35" y="17"/>
                    <a:pt x="35" y="18"/>
                  </a:cubicBezTo>
                  <a:cubicBezTo>
                    <a:pt x="34" y="20"/>
                    <a:pt x="35" y="22"/>
                    <a:pt x="37" y="22"/>
                  </a:cubicBezTo>
                  <a:cubicBezTo>
                    <a:pt x="40" y="22"/>
                    <a:pt x="42" y="20"/>
                    <a:pt x="42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40" y="12"/>
                    <a:pt x="43" y="14"/>
                    <a:pt x="43" y="18"/>
                  </a:cubicBezTo>
                  <a:cubicBezTo>
                    <a:pt x="42" y="21"/>
                    <a:pt x="40" y="23"/>
                    <a:pt x="37" y="23"/>
                  </a:cubicBezTo>
                  <a:cubicBezTo>
                    <a:pt x="35" y="22"/>
                    <a:pt x="33" y="20"/>
                    <a:pt x="34" y="17"/>
                  </a:cubicBezTo>
                  <a:cubicBezTo>
                    <a:pt x="35" y="16"/>
                    <a:pt x="36" y="16"/>
                    <a:pt x="37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7" y="17"/>
                    <a:pt x="36" y="18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9" y="18"/>
                    <a:pt x="39" y="17"/>
                    <a:pt x="38" y="16"/>
                  </a:cubicBezTo>
                  <a:cubicBezTo>
                    <a:pt x="37" y="15"/>
                    <a:pt x="35" y="15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6" y="7"/>
                    <a:pt x="34" y="5"/>
                  </a:cubicBezTo>
                  <a:cubicBezTo>
                    <a:pt x="34" y="5"/>
                    <a:pt x="33" y="5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6" y="7"/>
                    <a:pt x="36" y="10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close/>
                  <a:moveTo>
                    <a:pt x="33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2" y="33"/>
                    <a:pt x="32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5"/>
                    <a:pt x="33" y="35"/>
                  </a:cubicBezTo>
                  <a:close/>
                  <a:moveTo>
                    <a:pt x="33" y="3"/>
                  </a:moveTo>
                  <a:cubicBezTo>
                    <a:pt x="32" y="2"/>
                    <a:pt x="32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lose/>
                  <a:moveTo>
                    <a:pt x="33" y="4"/>
                  </a:move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4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2"/>
                    <a:pt x="32" y="12"/>
                    <a:pt x="33" y="12"/>
                  </a:cubicBezTo>
                  <a:close/>
                  <a:moveTo>
                    <a:pt x="33" y="13"/>
                  </a:move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5"/>
                    <a:pt x="31" y="16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2" y="13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7"/>
                  </a:moveTo>
                  <a:cubicBezTo>
                    <a:pt x="32" y="18"/>
                    <a:pt x="33" y="20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2"/>
                    <a:pt x="32" y="22"/>
                    <a:pt x="33" y="22"/>
                  </a:cubicBezTo>
                  <a:close/>
                  <a:moveTo>
                    <a:pt x="33" y="23"/>
                  </a:moveTo>
                  <a:cubicBezTo>
                    <a:pt x="32" y="23"/>
                    <a:pt x="32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3" y="25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2" y="27"/>
                    <a:pt x="31" y="28"/>
                    <a:pt x="31" y="29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2" y="26"/>
                    <a:pt x="33" y="25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2" y="28"/>
                    <a:pt x="31" y="31"/>
                    <a:pt x="32" y="32"/>
                  </a:cubicBezTo>
                  <a:cubicBezTo>
                    <a:pt x="33" y="32"/>
                    <a:pt x="33" y="32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2" y="33"/>
                    <a:pt x="32" y="32"/>
                  </a:cubicBezTo>
                  <a:cubicBezTo>
                    <a:pt x="31" y="31"/>
                    <a:pt x="31" y="28"/>
                    <a:pt x="33" y="27"/>
                  </a:cubicBezTo>
                  <a:close/>
                  <a:moveTo>
                    <a:pt x="31" y="39"/>
                  </a:move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6"/>
                    <a:pt x="31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2" y="34"/>
                    <a:pt x="32" y="35"/>
                  </a:cubicBezTo>
                  <a:cubicBezTo>
                    <a:pt x="32" y="36"/>
                    <a:pt x="32" y="38"/>
                    <a:pt x="31" y="39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15"/>
                  </a:moveTo>
                  <a:cubicBezTo>
                    <a:pt x="31" y="14"/>
                    <a:pt x="32" y="14"/>
                    <a:pt x="32" y="13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5"/>
                    <a:pt x="31" y="15"/>
                    <a:pt x="31" y="15"/>
                  </a:cubicBezTo>
                  <a:close/>
                  <a:moveTo>
                    <a:pt x="31" y="1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2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3" y="8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lose/>
                  <a:moveTo>
                    <a:pt x="31" y="2"/>
                  </a:moveTo>
                  <a:cubicBezTo>
                    <a:pt x="30" y="2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29" y="41"/>
                  </a:moveTo>
                  <a:cubicBezTo>
                    <a:pt x="30" y="41"/>
                    <a:pt x="30" y="41"/>
                    <a:pt x="31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40"/>
                    <a:pt x="30" y="40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1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0" y="3"/>
                    <a:pt x="30" y="3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lose/>
                  <a:moveTo>
                    <a:pt x="31" y="6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1" y="6"/>
                    <a:pt x="31" y="6"/>
                  </a:cubicBezTo>
                  <a:close/>
                  <a:moveTo>
                    <a:pt x="31" y="9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8"/>
                  </a:cubicBezTo>
                  <a:cubicBezTo>
                    <a:pt x="30" y="8"/>
                    <a:pt x="30" y="9"/>
                    <a:pt x="31" y="9"/>
                  </a:cubicBezTo>
                  <a:close/>
                  <a:moveTo>
                    <a:pt x="31" y="12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0" y="12"/>
                    <a:pt x="30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30" y="12"/>
                    <a:pt x="31" y="12"/>
                  </a:cubicBezTo>
                  <a:close/>
                  <a:moveTo>
                    <a:pt x="31" y="13"/>
                  </a:moveTo>
                  <a:cubicBezTo>
                    <a:pt x="30" y="13"/>
                    <a:pt x="30" y="13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4"/>
                    <a:pt x="31" y="14"/>
                  </a:cubicBezTo>
                  <a:cubicBezTo>
                    <a:pt x="30" y="15"/>
                    <a:pt x="29" y="16"/>
                    <a:pt x="29" y="18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1" y="15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5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0" y="19"/>
                    <a:pt x="30" y="21"/>
                    <a:pt x="30" y="23"/>
                  </a:cubicBezTo>
                  <a:cubicBezTo>
                    <a:pt x="30" y="23"/>
                    <a:pt x="30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4"/>
                    <a:pt x="30" y="24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1"/>
                    <a:pt x="30" y="18"/>
                    <a:pt x="31" y="15"/>
                  </a:cubicBezTo>
                  <a:close/>
                  <a:moveTo>
                    <a:pt x="31" y="24"/>
                  </a:moveTo>
                  <a:cubicBezTo>
                    <a:pt x="30" y="24"/>
                    <a:pt x="30" y="24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5"/>
                    <a:pt x="30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lose/>
                  <a:moveTo>
                    <a:pt x="31" y="27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30" y="30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8"/>
                    <a:pt x="31" y="27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37"/>
                  </a:move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9"/>
                    <a:pt x="30" y="38"/>
                    <a:pt x="31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2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3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8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6"/>
                    <a:pt x="29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8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9" y="24"/>
                    <a:pt x="28" y="25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6"/>
                    <a:pt x="29" y="26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9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40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40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4"/>
                    <a:pt x="29" y="22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8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9" y="18"/>
                    <a:pt x="29" y="21"/>
                    <a:pt x="29" y="23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9" y="23"/>
                    <a:pt x="29" y="22"/>
                    <a:pt x="29" y="21"/>
                  </a:cubicBezTo>
                  <a:cubicBezTo>
                    <a:pt x="29" y="19"/>
                    <a:pt x="28" y="18"/>
                    <a:pt x="27" y="16"/>
                  </a:cubicBezTo>
                  <a:lnTo>
                    <a:pt x="27" y="17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6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5" y="42"/>
                  </a:moveTo>
                  <a:cubicBezTo>
                    <a:pt x="26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6"/>
                    <a:pt x="25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4"/>
                  </a:cubicBezTo>
                  <a:close/>
                  <a:moveTo>
                    <a:pt x="27" y="7"/>
                  </a:moveTo>
                  <a:cubicBezTo>
                    <a:pt x="27" y="8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6"/>
                    <a:pt x="27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6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7" y="16"/>
                    <a:pt x="26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7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6" y="26"/>
                  </a:cubicBezTo>
                  <a:cubicBezTo>
                    <a:pt x="26" y="27"/>
                    <a:pt x="25" y="27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7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6" y="28"/>
                    <a:pt x="26" y="28"/>
                  </a:cubicBezTo>
                  <a:cubicBezTo>
                    <a:pt x="26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6" y="29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7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7" y="33"/>
                    <a:pt x="27" y="33"/>
                    <a:pt x="26" y="33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6" y="33"/>
                    <a:pt x="26" y="33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6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6" y="35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5" y="3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6" y="40"/>
                    <a:pt x="26" y="40"/>
                  </a:cubicBezTo>
                  <a:cubicBezTo>
                    <a:pt x="26" y="40"/>
                    <a:pt x="27" y="40"/>
                    <a:pt x="27" y="40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4"/>
                  </a:moveTo>
                  <a:cubicBezTo>
                    <a:pt x="25" y="4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24" y="42"/>
                  </a:moveTo>
                  <a:cubicBezTo>
                    <a:pt x="24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6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1"/>
                    <a:pt x="24" y="1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6"/>
                    <a:pt x="25" y="6"/>
                  </a:cubicBezTo>
                  <a:close/>
                  <a:moveTo>
                    <a:pt x="25" y="13"/>
                  </a:moveTo>
                  <a:cubicBezTo>
                    <a:pt x="25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5" y="31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5" y="32"/>
                    <a:pt x="25" y="32"/>
                  </a:cubicBezTo>
                  <a:close/>
                  <a:moveTo>
                    <a:pt x="25" y="35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5" y="35"/>
                    <a:pt x="25" y="35"/>
                  </a:cubicBezTo>
                  <a:close/>
                  <a:moveTo>
                    <a:pt x="25" y="40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40"/>
                    <a:pt x="25" y="40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3" y="2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1" y="39"/>
                  </a:moveTo>
                  <a:cubicBezTo>
                    <a:pt x="21" y="40"/>
                    <a:pt x="22" y="41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9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4" y="8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0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3" y="9"/>
                    <a:pt x="22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3" y="10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2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2" y="29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1" y="30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2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2" y="35"/>
                    <a:pt x="22" y="36"/>
                  </a:cubicBezTo>
                  <a:cubicBezTo>
                    <a:pt x="22" y="38"/>
                    <a:pt x="23" y="39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8"/>
                    <a:pt x="21" y="36"/>
                  </a:cubicBezTo>
                  <a:cubicBezTo>
                    <a:pt x="22" y="34"/>
                    <a:pt x="23" y="33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1" y="35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10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3" y="8"/>
                    <a:pt x="23" y="6"/>
                  </a:cubicBezTo>
                  <a:cubicBezTo>
                    <a:pt x="24" y="5"/>
                    <a:pt x="23" y="3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3" y="2"/>
                    <a:pt x="24" y="4"/>
                    <a:pt x="24" y="7"/>
                  </a:cubicBezTo>
                  <a:cubicBezTo>
                    <a:pt x="24" y="8"/>
                    <a:pt x="22" y="10"/>
                    <a:pt x="21" y="10"/>
                  </a:cubicBez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lnTo>
                    <a:pt x="21" y="7"/>
                  </a:lnTo>
                  <a:close/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38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1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1"/>
                  </a:cubicBezTo>
                  <a:close/>
                  <a:moveTo>
                    <a:pt x="21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19" y="39"/>
                  </a:moveTo>
                  <a:cubicBezTo>
                    <a:pt x="19" y="39"/>
                    <a:pt x="20" y="38"/>
                    <a:pt x="20" y="38"/>
                  </a:cubicBezTo>
                  <a:cubicBezTo>
                    <a:pt x="20" y="38"/>
                    <a:pt x="20" y="38"/>
                    <a:pt x="21" y="3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8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30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1"/>
                    <a:pt x="20" y="30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8" y="0"/>
                    <a:pt x="16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8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8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5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9" y="7"/>
                    <a:pt x="19" y="6"/>
                    <a:pt x="18" y="6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8"/>
                    <a:pt x="18" y="9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8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8" y="14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8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18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7"/>
                    <a:pt x="18" y="17"/>
                  </a:cubicBezTo>
                  <a:cubicBezTo>
                    <a:pt x="16" y="19"/>
                    <a:pt x="16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6"/>
                    <a:pt x="16" y="25"/>
                    <a:pt x="16" y="24"/>
                  </a:cubicBezTo>
                  <a:cubicBezTo>
                    <a:pt x="17" y="26"/>
                    <a:pt x="18" y="27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8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7" y="18"/>
                    <a:pt x="16" y="20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7" y="21"/>
                    <a:pt x="18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6" y="24"/>
                    <a:pt x="16" y="21"/>
                  </a:cubicBezTo>
                  <a:cubicBezTo>
                    <a:pt x="16" y="21"/>
                    <a:pt x="17" y="20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6" y="22"/>
                    <a:pt x="17" y="24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7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1"/>
                    <a:pt x="17" y="30"/>
                    <a:pt x="15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9"/>
                    <a:pt x="18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4"/>
                    <a:pt x="18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6" y="35"/>
                    <a:pt x="16" y="35"/>
                    <a:pt x="16" y="35"/>
                  </a:cubicBezTo>
                  <a:cubicBezTo>
                    <a:pt x="17" y="34"/>
                    <a:pt x="18" y="33"/>
                    <a:pt x="17" y="32"/>
                  </a:cubicBezTo>
                  <a:cubicBezTo>
                    <a:pt x="17" y="31"/>
                    <a:pt x="16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7" y="32"/>
                  </a:cubicBezTo>
                  <a:cubicBezTo>
                    <a:pt x="17" y="33"/>
                    <a:pt x="17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3"/>
                    <a:pt x="15" y="33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7"/>
                    <a:pt x="9" y="7"/>
                    <a:pt x="8" y="7"/>
                  </a:cubicBezTo>
                  <a:cubicBezTo>
                    <a:pt x="4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3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8" y="33"/>
                    <a:pt x="8" y="35"/>
                    <a:pt x="9" y="36"/>
                  </a:cubicBezTo>
                  <a:cubicBezTo>
                    <a:pt x="10" y="39"/>
                    <a:pt x="13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0" y="39"/>
                    <a:pt x="9" y="36"/>
                  </a:cubicBezTo>
                  <a:cubicBezTo>
                    <a:pt x="9" y="34"/>
                    <a:pt x="9" y="32"/>
                    <a:pt x="11" y="30"/>
                  </a:cubicBezTo>
                  <a:cubicBezTo>
                    <a:pt x="10" y="31"/>
                    <a:pt x="8" y="31"/>
                    <a:pt x="7" y="30"/>
                  </a:cubicBezTo>
                  <a:cubicBezTo>
                    <a:pt x="3" y="30"/>
                    <a:pt x="1" y="26"/>
                    <a:pt x="3" y="22"/>
                  </a:cubicBezTo>
                  <a:cubicBezTo>
                    <a:pt x="4" y="20"/>
                    <a:pt x="6" y="19"/>
                    <a:pt x="8" y="19"/>
                  </a:cubicBezTo>
                  <a:cubicBezTo>
                    <a:pt x="7" y="19"/>
                    <a:pt x="6" y="18"/>
                    <a:pt x="5" y="17"/>
                  </a:cubicBezTo>
                  <a:cubicBezTo>
                    <a:pt x="3" y="13"/>
                    <a:pt x="4" y="9"/>
                    <a:pt x="8" y="8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3" y="8"/>
                    <a:pt x="13" y="7"/>
                    <a:pt x="13" y="5"/>
                  </a:cubicBezTo>
                  <a:cubicBezTo>
                    <a:pt x="14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6"/>
                    <a:pt x="14" y="4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5"/>
                    <a:pt x="14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9" y="11"/>
                    <a:pt x="10" y="12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3"/>
                    <a:pt x="12" y="12"/>
                    <a:pt x="12" y="13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4" y="14"/>
                    <a:pt x="14" y="12"/>
                    <a:pt x="13" y="10"/>
                  </a:cubicBezTo>
                  <a:cubicBezTo>
                    <a:pt x="11" y="8"/>
                    <a:pt x="9" y="8"/>
                    <a:pt x="7" y="10"/>
                  </a:cubicBezTo>
                  <a:cubicBezTo>
                    <a:pt x="4" y="12"/>
                    <a:pt x="5" y="16"/>
                    <a:pt x="7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7" y="19"/>
                    <a:pt x="6" y="18"/>
                  </a:cubicBezTo>
                  <a:cubicBezTo>
                    <a:pt x="4" y="16"/>
                    <a:pt x="3" y="12"/>
                    <a:pt x="6" y="9"/>
                  </a:cubicBezTo>
                  <a:cubicBezTo>
                    <a:pt x="8" y="7"/>
                    <a:pt x="12" y="8"/>
                    <a:pt x="13" y="10"/>
                  </a:cubicBezTo>
                  <a:cubicBezTo>
                    <a:pt x="15" y="12"/>
                    <a:pt x="14" y="15"/>
                    <a:pt x="12" y="16"/>
                  </a:cubicBezTo>
                  <a:cubicBezTo>
                    <a:pt x="11" y="16"/>
                    <a:pt x="9" y="16"/>
                    <a:pt x="9" y="15"/>
                  </a:cubicBezTo>
                  <a:cubicBezTo>
                    <a:pt x="9" y="14"/>
                    <a:pt x="9" y="13"/>
                    <a:pt x="9" y="14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9" y="12"/>
                    <a:pt x="8" y="13"/>
                    <a:pt x="8" y="14"/>
                  </a:cubicBezTo>
                  <a:cubicBezTo>
                    <a:pt x="8" y="16"/>
                    <a:pt x="10" y="16"/>
                    <a:pt x="11" y="16"/>
                  </a:cubicBezTo>
                  <a:cubicBezTo>
                    <a:pt x="14" y="16"/>
                    <a:pt x="15" y="13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3" y="20"/>
                    <a:pt x="12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8"/>
                    <a:pt x="8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6"/>
                    <a:pt x="6" y="23"/>
                    <a:pt x="7" y="23"/>
                  </a:cubicBezTo>
                  <a:cubicBezTo>
                    <a:pt x="7" y="22"/>
                    <a:pt x="8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4"/>
                    <a:pt x="9" y="25"/>
                    <a:pt x="8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10" y="25"/>
                    <a:pt x="11" y="25"/>
                  </a:cubicBezTo>
                  <a:cubicBezTo>
                    <a:pt x="11" y="23"/>
                    <a:pt x="10" y="21"/>
                    <a:pt x="8" y="20"/>
                  </a:cubicBezTo>
                  <a:cubicBezTo>
                    <a:pt x="6" y="20"/>
                    <a:pt x="4" y="22"/>
                    <a:pt x="3" y="24"/>
                  </a:cubicBezTo>
                  <a:cubicBezTo>
                    <a:pt x="3" y="28"/>
                    <a:pt x="6" y="30"/>
                    <a:pt x="9" y="30"/>
                  </a:cubicBezTo>
                  <a:cubicBezTo>
                    <a:pt x="10" y="30"/>
                    <a:pt x="10" y="30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5" y="27"/>
                    <a:pt x="13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1" y="30"/>
                  </a:cubicBezTo>
                  <a:cubicBezTo>
                    <a:pt x="11" y="30"/>
                    <a:pt x="10" y="30"/>
                    <a:pt x="9" y="31"/>
                  </a:cubicBezTo>
                  <a:cubicBezTo>
                    <a:pt x="6" y="31"/>
                    <a:pt x="2" y="28"/>
                    <a:pt x="3" y="24"/>
                  </a:cubicBezTo>
                  <a:cubicBezTo>
                    <a:pt x="3" y="22"/>
                    <a:pt x="5" y="19"/>
                    <a:pt x="8" y="20"/>
                  </a:cubicBezTo>
                  <a:cubicBezTo>
                    <a:pt x="10" y="20"/>
                    <a:pt x="12" y="23"/>
                    <a:pt x="11" y="25"/>
                  </a:cubicBezTo>
                  <a:cubicBezTo>
                    <a:pt x="11" y="26"/>
                    <a:pt x="10" y="27"/>
                    <a:pt x="8" y="26"/>
                  </a:cubicBezTo>
                  <a:cubicBezTo>
                    <a:pt x="8" y="26"/>
                    <a:pt x="7" y="26"/>
                    <a:pt x="8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3" y="24"/>
                    <a:pt x="12" y="21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8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4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0"/>
                    <a:pt x="13" y="30"/>
                    <a:pt x="12" y="31"/>
                  </a:cubicBezTo>
                  <a:cubicBezTo>
                    <a:pt x="10" y="32"/>
                    <a:pt x="10" y="35"/>
                    <a:pt x="11" y="37"/>
                  </a:cubicBezTo>
                  <a:cubicBezTo>
                    <a:pt x="12" y="38"/>
                    <a:pt x="14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2" y="39"/>
                    <a:pt x="11" y="38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3" y="30"/>
                    <a:pt x="14" y="29"/>
                    <a:pt x="15" y="30"/>
                  </a:cubicBezTo>
                  <a:close/>
                  <a:moveTo>
                    <a:pt x="15" y="33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3" y="35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6"/>
                    <a:pt x="12" y="35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1810">
              <a:extLst>
                <a:ext uri="{FF2B5EF4-FFF2-40B4-BE49-F238E27FC236}">
                  <a16:creationId xmlns:a16="http://schemas.microsoft.com/office/drawing/2014/main" id="{5DF9344A-4BC8-43A4-B5F4-88410FEFE1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" y="163"/>
              <a:ext cx="51" cy="48"/>
            </a:xfrm>
            <a:custGeom>
              <a:avLst/>
              <a:gdLst>
                <a:gd name="T0" fmla="*/ 40 w 43"/>
                <a:gd name="T1" fmla="*/ 13 h 42"/>
                <a:gd name="T2" fmla="*/ 32 w 43"/>
                <a:gd name="T3" fmla="*/ 24 h 42"/>
                <a:gd name="T4" fmla="*/ 36 w 43"/>
                <a:gd name="T5" fmla="*/ 24 h 42"/>
                <a:gd name="T6" fmla="*/ 38 w 43"/>
                <a:gd name="T7" fmla="*/ 19 h 42"/>
                <a:gd name="T8" fmla="*/ 35 w 43"/>
                <a:gd name="T9" fmla="*/ 11 h 42"/>
                <a:gd name="T10" fmla="*/ 30 w 43"/>
                <a:gd name="T11" fmla="*/ 10 h 42"/>
                <a:gd name="T12" fmla="*/ 30 w 43"/>
                <a:gd name="T13" fmla="*/ 6 h 42"/>
                <a:gd name="T14" fmla="*/ 30 w 43"/>
                <a:gd name="T15" fmla="*/ 12 h 42"/>
                <a:gd name="T16" fmla="*/ 30 w 43"/>
                <a:gd name="T17" fmla="*/ 22 h 42"/>
                <a:gd name="T18" fmla="*/ 29 w 43"/>
                <a:gd name="T19" fmla="*/ 33 h 42"/>
                <a:gd name="T20" fmla="*/ 29 w 43"/>
                <a:gd name="T21" fmla="*/ 6 h 42"/>
                <a:gd name="T22" fmla="*/ 27 w 43"/>
                <a:gd name="T23" fmla="*/ 12 h 42"/>
                <a:gd name="T24" fmla="*/ 28 w 43"/>
                <a:gd name="T25" fmla="*/ 31 h 42"/>
                <a:gd name="T26" fmla="*/ 29 w 43"/>
                <a:gd name="T27" fmla="*/ 38 h 42"/>
                <a:gd name="T28" fmla="*/ 27 w 43"/>
                <a:gd name="T29" fmla="*/ 3 h 42"/>
                <a:gd name="T30" fmla="*/ 27 w 43"/>
                <a:gd name="T31" fmla="*/ 11 h 42"/>
                <a:gd name="T32" fmla="*/ 27 w 43"/>
                <a:gd name="T33" fmla="*/ 17 h 42"/>
                <a:gd name="T34" fmla="*/ 27 w 43"/>
                <a:gd name="T35" fmla="*/ 31 h 42"/>
                <a:gd name="T36" fmla="*/ 24 w 43"/>
                <a:gd name="T37" fmla="*/ 4 h 42"/>
                <a:gd name="T38" fmla="*/ 24 w 43"/>
                <a:gd name="T39" fmla="*/ 10 h 42"/>
                <a:gd name="T40" fmla="*/ 27 w 43"/>
                <a:gd name="T41" fmla="*/ 18 h 42"/>
                <a:gd name="T42" fmla="*/ 27 w 43"/>
                <a:gd name="T43" fmla="*/ 25 h 42"/>
                <a:gd name="T44" fmla="*/ 27 w 43"/>
                <a:gd name="T45" fmla="*/ 36 h 42"/>
                <a:gd name="T46" fmla="*/ 24 w 43"/>
                <a:gd name="T47" fmla="*/ 26 h 42"/>
                <a:gd name="T48" fmla="*/ 24 w 43"/>
                <a:gd name="T49" fmla="*/ 8 h 42"/>
                <a:gd name="T50" fmla="*/ 21 w 43"/>
                <a:gd name="T51" fmla="*/ 15 h 42"/>
                <a:gd name="T52" fmla="*/ 24 w 43"/>
                <a:gd name="T53" fmla="*/ 27 h 42"/>
                <a:gd name="T54" fmla="*/ 24 w 43"/>
                <a:gd name="T55" fmla="*/ 36 h 42"/>
                <a:gd name="T56" fmla="*/ 24 w 43"/>
                <a:gd name="T57" fmla="*/ 5 h 42"/>
                <a:gd name="T58" fmla="*/ 21 w 43"/>
                <a:gd name="T59" fmla="*/ 3 h 42"/>
                <a:gd name="T60" fmla="*/ 21 w 43"/>
                <a:gd name="T61" fmla="*/ 14 h 42"/>
                <a:gd name="T62" fmla="*/ 21 w 43"/>
                <a:gd name="T63" fmla="*/ 27 h 42"/>
                <a:gd name="T64" fmla="*/ 21 w 43"/>
                <a:gd name="T65" fmla="*/ 39 h 42"/>
                <a:gd name="T66" fmla="*/ 18 w 43"/>
                <a:gd name="T67" fmla="*/ 1 h 42"/>
                <a:gd name="T68" fmla="*/ 18 w 43"/>
                <a:gd name="T69" fmla="*/ 14 h 42"/>
                <a:gd name="T70" fmla="*/ 21 w 43"/>
                <a:gd name="T71" fmla="*/ 16 h 42"/>
                <a:gd name="T72" fmla="*/ 21 w 43"/>
                <a:gd name="T73" fmla="*/ 27 h 42"/>
                <a:gd name="T74" fmla="*/ 21 w 43"/>
                <a:gd name="T75" fmla="*/ 39 h 42"/>
                <a:gd name="T76" fmla="*/ 18 w 43"/>
                <a:gd name="T77" fmla="*/ 10 h 42"/>
                <a:gd name="T78" fmla="*/ 18 w 43"/>
                <a:gd name="T79" fmla="*/ 7 h 42"/>
                <a:gd name="T80" fmla="*/ 18 w 43"/>
                <a:gd name="T81" fmla="*/ 15 h 42"/>
                <a:gd name="T82" fmla="*/ 18 w 43"/>
                <a:gd name="T83" fmla="*/ 16 h 42"/>
                <a:gd name="T84" fmla="*/ 16 w 43"/>
                <a:gd name="T85" fmla="*/ 28 h 42"/>
                <a:gd name="T86" fmla="*/ 16 w 43"/>
                <a:gd name="T87" fmla="*/ 0 h 42"/>
                <a:gd name="T88" fmla="*/ 16 w 43"/>
                <a:gd name="T89" fmla="*/ 10 h 42"/>
                <a:gd name="T90" fmla="*/ 16 w 43"/>
                <a:gd name="T91" fmla="*/ 23 h 42"/>
                <a:gd name="T92" fmla="*/ 16 w 43"/>
                <a:gd name="T93" fmla="*/ 26 h 42"/>
                <a:gd name="T94" fmla="*/ 16 w 43"/>
                <a:gd name="T95" fmla="*/ 38 h 42"/>
                <a:gd name="T96" fmla="*/ 16 w 43"/>
                <a:gd name="T97" fmla="*/ 10 h 42"/>
                <a:gd name="T98" fmla="*/ 16 w 43"/>
                <a:gd name="T99" fmla="*/ 23 h 42"/>
                <a:gd name="T100" fmla="*/ 16 w 43"/>
                <a:gd name="T101" fmla="*/ 27 h 42"/>
                <a:gd name="T102" fmla="*/ 16 w 43"/>
                <a:gd name="T103" fmla="*/ 38 h 42"/>
                <a:gd name="T104" fmla="*/ 14 w 43"/>
                <a:gd name="T105" fmla="*/ 2 h 42"/>
                <a:gd name="T106" fmla="*/ 9 w 43"/>
                <a:gd name="T107" fmla="*/ 7 h 42"/>
                <a:gd name="T108" fmla="*/ 9 w 43"/>
                <a:gd name="T109" fmla="*/ 18 h 42"/>
                <a:gd name="T110" fmla="*/ 11 w 43"/>
                <a:gd name="T111" fmla="*/ 29 h 42"/>
                <a:gd name="T112" fmla="*/ 14 w 43"/>
                <a:gd name="T113" fmla="*/ 31 h 42"/>
                <a:gd name="T114" fmla="*/ 9 w 43"/>
                <a:gd name="T115" fmla="*/ 29 h 42"/>
                <a:gd name="T116" fmla="*/ 3 w 43"/>
                <a:gd name="T117" fmla="*/ 20 h 42"/>
                <a:gd name="T118" fmla="*/ 8 w 43"/>
                <a:gd name="T119" fmla="*/ 11 h 42"/>
                <a:gd name="T120" fmla="*/ 5 w 43"/>
                <a:gd name="T121" fmla="*/ 19 h 42"/>
                <a:gd name="T122" fmla="*/ 7 w 43"/>
                <a:gd name="T123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" h="42">
                  <a:moveTo>
                    <a:pt x="30" y="2"/>
                  </a:moveTo>
                  <a:cubicBezTo>
                    <a:pt x="34" y="2"/>
                    <a:pt x="36" y="6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1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3"/>
                    <a:pt x="39" y="24"/>
                    <a:pt x="38" y="24"/>
                  </a:cubicBezTo>
                  <a:cubicBezTo>
                    <a:pt x="39" y="25"/>
                    <a:pt x="40" y="26"/>
                    <a:pt x="41" y="28"/>
                  </a:cubicBezTo>
                  <a:cubicBezTo>
                    <a:pt x="41" y="32"/>
                    <a:pt x="37" y="36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ubicBezTo>
                    <a:pt x="31" y="36"/>
                    <a:pt x="31" y="38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6"/>
                    <a:pt x="30" y="36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5"/>
                    <a:pt x="33" y="35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2" y="20"/>
                    <a:pt x="43" y="15"/>
                    <a:pt x="40" y="13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0"/>
                    <a:pt x="35" y="9"/>
                  </a:cubicBezTo>
                  <a:cubicBezTo>
                    <a:pt x="35" y="6"/>
                    <a:pt x="33" y="3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35" y="35"/>
                    <a:pt x="39" y="34"/>
                    <a:pt x="39" y="30"/>
                  </a:cubicBezTo>
                  <a:cubicBezTo>
                    <a:pt x="40" y="28"/>
                    <a:pt x="39" y="25"/>
                    <a:pt x="36" y="24"/>
                  </a:cubicBezTo>
                  <a:cubicBezTo>
                    <a:pt x="33" y="24"/>
                    <a:pt x="31" y="26"/>
                    <a:pt x="31" y="28"/>
                  </a:cubicBezTo>
                  <a:cubicBezTo>
                    <a:pt x="31" y="29"/>
                    <a:pt x="32" y="30"/>
                    <a:pt x="33" y="30"/>
                  </a:cubicBezTo>
                  <a:cubicBezTo>
                    <a:pt x="34" y="30"/>
                    <a:pt x="35" y="30"/>
                    <a:pt x="34" y="30"/>
                  </a:cubicBezTo>
                  <a:cubicBezTo>
                    <a:pt x="34" y="29"/>
                    <a:pt x="33" y="28"/>
                    <a:pt x="34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6" y="29"/>
                    <a:pt x="36" y="30"/>
                    <a:pt x="35" y="31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ubicBezTo>
                    <a:pt x="32" y="23"/>
                    <a:pt x="31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4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29"/>
                    <a:pt x="35" y="28"/>
                  </a:cubicBezTo>
                  <a:cubicBezTo>
                    <a:pt x="35" y="27"/>
                    <a:pt x="35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9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6"/>
                    <a:pt x="34" y="25"/>
                    <a:pt x="36" y="25"/>
                  </a:cubicBezTo>
                  <a:cubicBezTo>
                    <a:pt x="38" y="25"/>
                    <a:pt x="39" y="28"/>
                    <a:pt x="39" y="30"/>
                  </a:cubicBezTo>
                  <a:cubicBezTo>
                    <a:pt x="38" y="33"/>
                    <a:pt x="35" y="35"/>
                    <a:pt x="32" y="33"/>
                  </a:cubicBezTo>
                  <a:cubicBezTo>
                    <a:pt x="31" y="33"/>
                    <a:pt x="31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2"/>
                  </a:moveTo>
                  <a:cubicBezTo>
                    <a:pt x="31" y="22"/>
                    <a:pt x="32" y="23"/>
                    <a:pt x="33" y="23"/>
                  </a:cubicBezTo>
                  <a:cubicBezTo>
                    <a:pt x="34" y="24"/>
                    <a:pt x="34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6" y="24"/>
                    <a:pt x="37" y="24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5"/>
                    <a:pt x="31" y="18"/>
                    <a:pt x="33" y="19"/>
                  </a:cubicBezTo>
                  <a:cubicBezTo>
                    <a:pt x="34" y="20"/>
                    <a:pt x="36" y="20"/>
                    <a:pt x="36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6" y="16"/>
                    <a:pt x="36" y="16"/>
                  </a:cubicBezTo>
                  <a:cubicBezTo>
                    <a:pt x="37" y="16"/>
                    <a:pt x="38" y="17"/>
                    <a:pt x="38" y="19"/>
                  </a:cubicBezTo>
                  <a:cubicBezTo>
                    <a:pt x="37" y="20"/>
                    <a:pt x="35" y="21"/>
                    <a:pt x="34" y="20"/>
                  </a:cubicBezTo>
                  <a:cubicBezTo>
                    <a:pt x="31" y="19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7"/>
                    <a:pt x="31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7"/>
                    <a:pt x="38" y="15"/>
                    <a:pt x="36" y="16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7"/>
                    <a:pt x="35" y="18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2" y="17"/>
                    <a:pt x="33" y="15"/>
                    <a:pt x="34" y="14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7" y="23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2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15"/>
                  </a:moveTo>
                  <a:cubicBezTo>
                    <a:pt x="31" y="15"/>
                    <a:pt x="31" y="15"/>
                    <a:pt x="32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8"/>
                    <a:pt x="34" y="4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4"/>
                    <a:pt x="31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29" y="2"/>
                  </a:moveTo>
                  <a:cubicBezTo>
                    <a:pt x="29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29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30" y="22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9" y="33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34"/>
                  </a:moveTo>
                  <a:cubicBezTo>
                    <a:pt x="30" y="34"/>
                    <a:pt x="30" y="34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7"/>
                    <a:pt x="29" y="38"/>
                  </a:cubicBezTo>
                  <a:lnTo>
                    <a:pt x="29" y="39"/>
                  </a:ln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40"/>
                  </a:moveTo>
                  <a:cubicBezTo>
                    <a:pt x="28" y="41"/>
                    <a:pt x="28" y="41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8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1"/>
                    <a:pt x="29" y="10"/>
                    <a:pt x="29" y="10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9" y="12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8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8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3"/>
                    <a:pt x="26" y="27"/>
                    <a:pt x="28" y="31"/>
                  </a:cubicBez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8"/>
                  </a:moveTo>
                  <a:cubicBezTo>
                    <a:pt x="29" y="38"/>
                    <a:pt x="28" y="39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2"/>
                    <a:pt x="28" y="32"/>
                  </a:cubicBezTo>
                  <a:cubicBezTo>
                    <a:pt x="28" y="32"/>
                    <a:pt x="28" y="32"/>
                    <a:pt x="28" y="31"/>
                  </a:cubicBezTo>
                  <a:cubicBezTo>
                    <a:pt x="26" y="27"/>
                    <a:pt x="30" y="23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2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2"/>
                    <a:pt x="27" y="12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lose/>
                  <a:moveTo>
                    <a:pt x="27" y="24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4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7" y="42"/>
                  </a:moveTo>
                  <a:cubicBezTo>
                    <a:pt x="26" y="42"/>
                    <a:pt x="25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4"/>
                    <a:pt x="25" y="5"/>
                    <a:pt x="25" y="7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8"/>
                    <a:pt x="25" y="7"/>
                  </a:cubicBezTo>
                  <a:cubicBezTo>
                    <a:pt x="25" y="6"/>
                    <a:pt x="26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6" y="17"/>
                    <a:pt x="26" y="17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6" y="17"/>
                    <a:pt x="26" y="17"/>
                    <a:pt x="27" y="18"/>
                  </a:cubicBezTo>
                  <a:close/>
                  <a:moveTo>
                    <a:pt x="27" y="1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6" y="19"/>
                    <a:pt x="26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5" y="16"/>
                    <a:pt x="26" y="17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5" y="26"/>
                    <a:pt x="24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6" y="24"/>
                    <a:pt x="26" y="24"/>
                  </a:cubicBezTo>
                  <a:cubicBezTo>
                    <a:pt x="26" y="23"/>
                    <a:pt x="27" y="23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7"/>
                    <a:pt x="27" y="26"/>
                  </a:cubicBezTo>
                  <a:cubicBezTo>
                    <a:pt x="26" y="27"/>
                    <a:pt x="26" y="29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1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0"/>
                    <a:pt x="27" y="31"/>
                  </a:cubicBezTo>
                  <a:close/>
                  <a:moveTo>
                    <a:pt x="27" y="32"/>
                  </a:moveTo>
                  <a:cubicBezTo>
                    <a:pt x="26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6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34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6" y="37"/>
                    <a:pt x="26" y="36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4"/>
                    <a:pt x="25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4"/>
                    <a:pt x="27" y="34"/>
                    <a:pt x="27" y="34"/>
                  </a:cubicBezTo>
                  <a:close/>
                  <a:moveTo>
                    <a:pt x="27" y="40"/>
                  </a:moveTo>
                  <a:cubicBezTo>
                    <a:pt x="26" y="40"/>
                    <a:pt x="25" y="40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4" y="27"/>
                  </a:move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5" y="26"/>
                    <a:pt x="25" y="26"/>
                    <a:pt x="24" y="26"/>
                  </a:cubicBezTo>
                  <a:lnTo>
                    <a:pt x="24" y="27"/>
                  </a:lnTo>
                  <a:close/>
                  <a:moveTo>
                    <a:pt x="21" y="1"/>
                  </a:moveTo>
                  <a:cubicBezTo>
                    <a:pt x="22" y="1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4" y="42"/>
                  </a:moveTo>
                  <a:cubicBezTo>
                    <a:pt x="23" y="42"/>
                    <a:pt x="22" y="42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3" y="13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4" y="11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6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24" y="25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6"/>
                    <a:pt x="24" y="25"/>
                  </a:cubicBezTo>
                  <a:close/>
                  <a:moveTo>
                    <a:pt x="24" y="26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3" y="28"/>
                    <a:pt x="24" y="27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3"/>
                  </a:cubicBezTo>
                  <a:cubicBezTo>
                    <a:pt x="22" y="35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5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3" y="33"/>
                  </a:cubicBezTo>
                  <a:cubicBezTo>
                    <a:pt x="23" y="34"/>
                    <a:pt x="22" y="35"/>
                    <a:pt x="23" y="36"/>
                  </a:cubicBezTo>
                  <a:cubicBezTo>
                    <a:pt x="23" y="36"/>
                    <a:pt x="24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5"/>
                    <a:pt x="23" y="34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40"/>
                  </a:moveTo>
                  <a:cubicBezTo>
                    <a:pt x="23" y="40"/>
                    <a:pt x="22" y="40"/>
                    <a:pt x="21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1" y="27"/>
                  </a:cubicBezTo>
                  <a:close/>
                  <a:moveTo>
                    <a:pt x="21" y="13"/>
                  </a:moveTo>
                  <a:cubicBezTo>
                    <a:pt x="23" y="12"/>
                    <a:pt x="23" y="11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3" y="4"/>
                    <a:pt x="22" y="3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10"/>
                    <a:pt x="22" y="11"/>
                    <a:pt x="21" y="12"/>
                  </a:cubicBezTo>
                  <a:lnTo>
                    <a:pt x="21" y="13"/>
                  </a:lnTo>
                  <a:close/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9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lose/>
                  <a:moveTo>
                    <a:pt x="18" y="0"/>
                  </a:moveTo>
                  <a:cubicBezTo>
                    <a:pt x="19" y="0"/>
                    <a:pt x="20" y="0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9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9" y="36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0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1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5"/>
                    <a:pt x="21" y="6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19" y="14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9" y="14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20" y="15"/>
                    <a:pt x="20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19" y="15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9" y="27"/>
                    <a:pt x="18" y="27"/>
                    <a:pt x="18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20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8" y="33"/>
                    <a:pt x="18" y="32"/>
                    <a:pt x="18" y="3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2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30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19" y="36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3"/>
                    <a:pt x="20" y="33"/>
                  </a:cubicBezTo>
                  <a:cubicBezTo>
                    <a:pt x="20" y="32"/>
                    <a:pt x="20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18" y="37"/>
                  </a:moveTo>
                  <a:cubicBezTo>
                    <a:pt x="18" y="36"/>
                    <a:pt x="18" y="36"/>
                    <a:pt x="18" y="35"/>
                  </a:cubicBezTo>
                  <a:cubicBezTo>
                    <a:pt x="18" y="34"/>
                    <a:pt x="18" y="33"/>
                    <a:pt x="18" y="32"/>
                  </a:cubicBezTo>
                  <a:cubicBezTo>
                    <a:pt x="18" y="37"/>
                    <a:pt x="18" y="37"/>
                    <a:pt x="18" y="37"/>
                  </a:cubicBezTo>
                  <a:close/>
                  <a:moveTo>
                    <a:pt x="18" y="10"/>
                  </a:moveTo>
                  <a:cubicBezTo>
                    <a:pt x="18" y="10"/>
                    <a:pt x="19" y="10"/>
                    <a:pt x="20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19" y="6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19" y="8"/>
                    <a:pt x="19" y="9"/>
                  </a:cubicBezTo>
                  <a:cubicBezTo>
                    <a:pt x="19" y="9"/>
                    <a:pt x="18" y="9"/>
                    <a:pt x="18" y="10"/>
                  </a:cubicBezTo>
                  <a:close/>
                  <a:moveTo>
                    <a:pt x="16" y="0"/>
                  </a:moveTo>
                  <a:cubicBezTo>
                    <a:pt x="17" y="0"/>
                    <a:pt x="17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8" y="38"/>
                  </a:moveTo>
                  <a:cubicBezTo>
                    <a:pt x="17" y="39"/>
                    <a:pt x="17" y="39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7" y="38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lose/>
                  <a:moveTo>
                    <a:pt x="18" y="1"/>
                  </a:moveTo>
                  <a:cubicBezTo>
                    <a:pt x="17" y="1"/>
                    <a:pt x="17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7" y="4"/>
                    <a:pt x="18" y="4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8" y="11"/>
                  </a:cubicBezTo>
                  <a:close/>
                  <a:moveTo>
                    <a:pt x="18" y="14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7" y="15"/>
                    <a:pt x="17" y="15"/>
                    <a:pt x="18" y="14"/>
                  </a:cubicBezTo>
                  <a:close/>
                  <a:moveTo>
                    <a:pt x="18" y="15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7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8" y="16"/>
                  </a:move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7"/>
                    <a:pt x="17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5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lose/>
                  <a:moveTo>
                    <a:pt x="18" y="31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8" y="31"/>
                  </a:cubicBezTo>
                  <a:close/>
                  <a:moveTo>
                    <a:pt x="18" y="32"/>
                  </a:moveTo>
                  <a:cubicBezTo>
                    <a:pt x="17" y="32"/>
                    <a:pt x="17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7" y="36"/>
                    <a:pt x="17" y="37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6" y="24"/>
                  </a:moveTo>
                  <a:cubicBezTo>
                    <a:pt x="16" y="25"/>
                    <a:pt x="17" y="25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4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4" y="1"/>
                    <a:pt x="15" y="1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1"/>
                  </a:move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7" y="15"/>
                    <a:pt x="13" y="19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5" y="20"/>
                    <a:pt x="15" y="19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6" y="14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14" y="40"/>
                  </a:moveTo>
                  <a:cubicBezTo>
                    <a:pt x="12" y="40"/>
                    <a:pt x="10" y="40"/>
                    <a:pt x="9" y="3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9"/>
                    <a:pt x="12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3" y="5"/>
                    <a:pt x="12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3" y="9"/>
                  </a:cubicBezTo>
                  <a:cubicBezTo>
                    <a:pt x="13" y="9"/>
                    <a:pt x="12" y="8"/>
                    <a:pt x="11" y="8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2" y="9"/>
                    <a:pt x="12" y="9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0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2" y="26"/>
                    <a:pt x="12" y="26"/>
                  </a:cubicBezTo>
                  <a:cubicBezTo>
                    <a:pt x="12" y="25"/>
                    <a:pt x="11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3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2" y="28"/>
                    <a:pt x="12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0" y="30"/>
                    <a:pt x="9" y="30"/>
                    <a:pt x="9" y="31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1" y="30"/>
                    <a:pt x="10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6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3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9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8"/>
                    <a:pt x="11" y="39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9" y="29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5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4"/>
                    <a:pt x="11" y="27"/>
                    <a:pt x="9" y="29"/>
                  </a:cubicBezTo>
                  <a:close/>
                  <a:moveTo>
                    <a:pt x="9" y="18"/>
                  </a:moveTo>
                  <a:cubicBezTo>
                    <a:pt x="11" y="17"/>
                    <a:pt x="12" y="16"/>
                    <a:pt x="12" y="14"/>
                  </a:cubicBezTo>
                  <a:cubicBezTo>
                    <a:pt x="12" y="13"/>
                    <a:pt x="11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0" y="16"/>
                    <a:pt x="9" y="17"/>
                  </a:cubicBezTo>
                  <a:lnTo>
                    <a:pt x="9" y="18"/>
                  </a:lnTo>
                  <a:close/>
                  <a:moveTo>
                    <a:pt x="8" y="31"/>
                  </a:move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8"/>
                    <a:pt x="5" y="18"/>
                  </a:cubicBezTo>
                  <a:cubicBezTo>
                    <a:pt x="3" y="17"/>
                    <a:pt x="3" y="16"/>
                    <a:pt x="2" y="14"/>
                  </a:cubicBezTo>
                  <a:cubicBezTo>
                    <a:pt x="2" y="10"/>
                    <a:pt x="5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8"/>
                    <a:pt x="7" y="18"/>
                  </a:cubicBezTo>
                  <a:cubicBezTo>
                    <a:pt x="5" y="18"/>
                    <a:pt x="4" y="19"/>
                    <a:pt x="3" y="20"/>
                  </a:cubicBezTo>
                  <a:cubicBezTo>
                    <a:pt x="0" y="22"/>
                    <a:pt x="0" y="27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2"/>
                    <a:pt x="8" y="33"/>
                  </a:cubicBezTo>
                  <a:cubicBezTo>
                    <a:pt x="8" y="35"/>
                    <a:pt x="8" y="36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1"/>
                  </a:cubicBezTo>
                  <a:close/>
                  <a:moveTo>
                    <a:pt x="9" y="7"/>
                  </a:moveTo>
                  <a:cubicBezTo>
                    <a:pt x="7" y="7"/>
                    <a:pt x="4" y="9"/>
                    <a:pt x="3" y="12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4" y="14"/>
                    <a:pt x="4" y="12"/>
                  </a:cubicBezTo>
                  <a:cubicBezTo>
                    <a:pt x="5" y="10"/>
                    <a:pt x="7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9" y="10"/>
                  </a:moveTo>
                  <a:cubicBezTo>
                    <a:pt x="9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2"/>
                    <a:pt x="9" y="12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30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4"/>
                    <a:pt x="2" y="21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21"/>
                  </a:moveTo>
                  <a:cubicBezTo>
                    <a:pt x="7" y="21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7"/>
                    <a:pt x="7" y="26"/>
                  </a:cubicBezTo>
                  <a:cubicBezTo>
                    <a:pt x="7" y="27"/>
                    <a:pt x="8" y="27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4"/>
                    <a:pt x="8" y="24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5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6" y="26"/>
                    <a:pt x="5" y="25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9" y="29"/>
                  </a:moveTo>
                  <a:cubicBezTo>
                    <a:pt x="9" y="30"/>
                    <a:pt x="9" y="30"/>
                    <a:pt x="8" y="31"/>
                  </a:cubicBezTo>
                  <a:cubicBezTo>
                    <a:pt x="7" y="33"/>
                    <a:pt x="8" y="35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4"/>
                    <a:pt x="8" y="33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lnTo>
                    <a:pt x="9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1811">
              <a:extLst>
                <a:ext uri="{FF2B5EF4-FFF2-40B4-BE49-F238E27FC236}">
                  <a16:creationId xmlns:a16="http://schemas.microsoft.com/office/drawing/2014/main" id="{AC08190E-7185-41EA-953D-FA858318DD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369"/>
              <a:ext cx="51" cy="49"/>
            </a:xfrm>
            <a:custGeom>
              <a:avLst/>
              <a:gdLst>
                <a:gd name="T0" fmla="*/ 38 w 44"/>
                <a:gd name="T1" fmla="*/ 11 h 42"/>
                <a:gd name="T2" fmla="*/ 31 w 44"/>
                <a:gd name="T3" fmla="*/ 31 h 42"/>
                <a:gd name="T4" fmla="*/ 33 w 44"/>
                <a:gd name="T5" fmla="*/ 27 h 42"/>
                <a:gd name="T6" fmla="*/ 36 w 44"/>
                <a:gd name="T7" fmla="*/ 27 h 42"/>
                <a:gd name="T8" fmla="*/ 38 w 44"/>
                <a:gd name="T9" fmla="*/ 19 h 42"/>
                <a:gd name="T10" fmla="*/ 34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6 w 44"/>
                <a:gd name="T17" fmla="*/ 2 h 42"/>
                <a:gd name="T18" fmla="*/ 26 w 44"/>
                <a:gd name="T19" fmla="*/ 9 h 42"/>
                <a:gd name="T20" fmla="*/ 26 w 44"/>
                <a:gd name="T21" fmla="*/ 26 h 42"/>
                <a:gd name="T22" fmla="*/ 29 w 44"/>
                <a:gd name="T23" fmla="*/ 29 h 42"/>
                <a:gd name="T24" fmla="*/ 27 w 44"/>
                <a:gd name="T25" fmla="*/ 36 h 42"/>
                <a:gd name="T26" fmla="*/ 26 w 44"/>
                <a:gd name="T27" fmla="*/ 34 h 42"/>
                <a:gd name="T28" fmla="*/ 28 w 44"/>
                <a:gd name="T29" fmla="*/ 23 h 42"/>
                <a:gd name="T30" fmla="*/ 25 w 44"/>
                <a:gd name="T31" fmla="*/ 7 h 42"/>
                <a:gd name="T32" fmla="*/ 26 w 44"/>
                <a:gd name="T33" fmla="*/ 15 h 42"/>
                <a:gd name="T34" fmla="*/ 26 w 44"/>
                <a:gd name="T35" fmla="*/ 25 h 42"/>
                <a:gd name="T36" fmla="*/ 26 w 44"/>
                <a:gd name="T37" fmla="*/ 26 h 42"/>
                <a:gd name="T38" fmla="*/ 26 w 44"/>
                <a:gd name="T39" fmla="*/ 35 h 42"/>
                <a:gd name="T40" fmla="*/ 26 w 44"/>
                <a:gd name="T41" fmla="*/ 40 h 42"/>
                <a:gd name="T42" fmla="*/ 24 w 44"/>
                <a:gd name="T43" fmla="*/ 9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1 h 42"/>
                <a:gd name="T50" fmla="*/ 24 w 44"/>
                <a:gd name="T51" fmla="*/ 40 h 42"/>
                <a:gd name="T52" fmla="*/ 24 w 44"/>
                <a:gd name="T53" fmla="*/ 7 h 42"/>
                <a:gd name="T54" fmla="*/ 22 w 44"/>
                <a:gd name="T55" fmla="*/ 14 h 42"/>
                <a:gd name="T56" fmla="*/ 24 w 44"/>
                <a:gd name="T57" fmla="*/ 26 h 42"/>
                <a:gd name="T58" fmla="*/ 24 w 44"/>
                <a:gd name="T59" fmla="*/ 31 h 42"/>
                <a:gd name="T60" fmla="*/ 22 w 44"/>
                <a:gd name="T61" fmla="*/ 38 h 42"/>
                <a:gd name="T62" fmla="*/ 21 w 44"/>
                <a:gd name="T63" fmla="*/ 1 h 42"/>
                <a:gd name="T64" fmla="*/ 22 w 44"/>
                <a:gd name="T65" fmla="*/ 13 h 42"/>
                <a:gd name="T66" fmla="*/ 21 w 44"/>
                <a:gd name="T67" fmla="*/ 15 h 42"/>
                <a:gd name="T68" fmla="*/ 21 w 44"/>
                <a:gd name="T69" fmla="*/ 27 h 42"/>
                <a:gd name="T70" fmla="*/ 22 w 44"/>
                <a:gd name="T71" fmla="*/ 38 h 42"/>
                <a:gd name="T72" fmla="*/ 20 w 44"/>
                <a:gd name="T73" fmla="*/ 35 h 42"/>
                <a:gd name="T74" fmla="*/ 20 w 44"/>
                <a:gd name="T75" fmla="*/ 5 h 42"/>
                <a:gd name="T76" fmla="*/ 21 w 44"/>
                <a:gd name="T77" fmla="*/ 14 h 42"/>
                <a:gd name="T78" fmla="*/ 20 w 44"/>
                <a:gd name="T79" fmla="*/ 26 h 42"/>
                <a:gd name="T80" fmla="*/ 21 w 44"/>
                <a:gd name="T81" fmla="*/ 30 h 42"/>
                <a:gd name="T82" fmla="*/ 20 w 44"/>
                <a:gd name="T83" fmla="*/ 0 h 42"/>
                <a:gd name="T84" fmla="*/ 20 w 44"/>
                <a:gd name="T85" fmla="*/ 5 h 42"/>
                <a:gd name="T86" fmla="*/ 20 w 44"/>
                <a:gd name="T87" fmla="*/ 13 h 42"/>
                <a:gd name="T88" fmla="*/ 20 w 44"/>
                <a:gd name="T89" fmla="*/ 15 h 42"/>
                <a:gd name="T90" fmla="*/ 19 w 44"/>
                <a:gd name="T91" fmla="*/ 26 h 42"/>
                <a:gd name="T92" fmla="*/ 19 w 44"/>
                <a:gd name="T93" fmla="*/ 37 h 42"/>
                <a:gd name="T94" fmla="*/ 18 w 44"/>
                <a:gd name="T95" fmla="*/ 39 h 42"/>
                <a:gd name="T96" fmla="*/ 17 w 44"/>
                <a:gd name="T97" fmla="*/ 10 h 42"/>
                <a:gd name="T98" fmla="*/ 15 w 44"/>
                <a:gd name="T99" fmla="*/ 12 h 42"/>
                <a:gd name="T100" fmla="*/ 15 w 44"/>
                <a:gd name="T101" fmla="*/ 19 h 42"/>
                <a:gd name="T102" fmla="*/ 19 w 44"/>
                <a:gd name="T103" fmla="*/ 25 h 42"/>
                <a:gd name="T104" fmla="*/ 19 w 44"/>
                <a:gd name="T105" fmla="*/ 38 h 42"/>
                <a:gd name="T106" fmla="*/ 16 w 44"/>
                <a:gd name="T107" fmla="*/ 34 h 42"/>
                <a:gd name="T108" fmla="*/ 15 w 44"/>
                <a:gd name="T109" fmla="*/ 39 h 42"/>
                <a:gd name="T110" fmla="*/ 15 w 44"/>
                <a:gd name="T111" fmla="*/ 11 h 42"/>
                <a:gd name="T112" fmla="*/ 11 w 44"/>
                <a:gd name="T113" fmla="*/ 12 h 42"/>
                <a:gd name="T114" fmla="*/ 6 w 44"/>
                <a:gd name="T115" fmla="*/ 9 h 42"/>
                <a:gd name="T116" fmla="*/ 6 w 44"/>
                <a:gd name="T117" fmla="*/ 26 h 42"/>
                <a:gd name="T118" fmla="*/ 13 w 44"/>
                <a:gd name="T119" fmla="*/ 28 h 42"/>
                <a:gd name="T120" fmla="*/ 15 w 44"/>
                <a:gd name="T121" fmla="*/ 24 h 42"/>
                <a:gd name="T122" fmla="*/ 15 w 44"/>
                <a:gd name="T12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0"/>
                  </a:moveTo>
                  <a:cubicBezTo>
                    <a:pt x="31" y="40"/>
                    <a:pt x="32" y="38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3" y="35"/>
                    <a:pt x="33" y="34"/>
                  </a:cubicBezTo>
                  <a:cubicBezTo>
                    <a:pt x="34" y="35"/>
                    <a:pt x="36" y="35"/>
                    <a:pt x="37" y="34"/>
                  </a:cubicBezTo>
                  <a:cubicBezTo>
                    <a:pt x="41" y="33"/>
                    <a:pt x="43" y="28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0" y="24"/>
                    <a:pt x="40" y="23"/>
                    <a:pt x="39" y="23"/>
                  </a:cubicBezTo>
                  <a:cubicBezTo>
                    <a:pt x="41" y="22"/>
                    <a:pt x="42" y="21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7" y="9"/>
                    <a:pt x="37" y="7"/>
                    <a:pt x="36" y="6"/>
                  </a:cubicBezTo>
                  <a:cubicBezTo>
                    <a:pt x="35" y="3"/>
                    <a:pt x="32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2"/>
                    <a:pt x="34" y="3"/>
                    <a:pt x="35" y="6"/>
                  </a:cubicBezTo>
                  <a:cubicBezTo>
                    <a:pt x="36" y="8"/>
                    <a:pt x="36" y="10"/>
                    <a:pt x="34" y="11"/>
                  </a:cubicBezTo>
                  <a:cubicBezTo>
                    <a:pt x="35" y="11"/>
                    <a:pt x="37" y="11"/>
                    <a:pt x="38" y="11"/>
                  </a:cubicBezTo>
                  <a:cubicBezTo>
                    <a:pt x="42" y="12"/>
                    <a:pt x="44" y="16"/>
                    <a:pt x="42" y="19"/>
                  </a:cubicBezTo>
                  <a:cubicBezTo>
                    <a:pt x="41" y="21"/>
                    <a:pt x="39" y="23"/>
                    <a:pt x="37" y="22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8"/>
                    <a:pt x="41" y="32"/>
                    <a:pt x="37" y="34"/>
                  </a:cubicBezTo>
                  <a:cubicBezTo>
                    <a:pt x="35" y="34"/>
                    <a:pt x="33" y="34"/>
                    <a:pt x="31" y="32"/>
                  </a:cubicBezTo>
                  <a:cubicBezTo>
                    <a:pt x="32" y="34"/>
                    <a:pt x="32" y="35"/>
                    <a:pt x="32" y="36"/>
                  </a:cubicBezTo>
                  <a:cubicBezTo>
                    <a:pt x="31" y="38"/>
                    <a:pt x="31" y="39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9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31" y="37"/>
                    <a:pt x="31" y="36"/>
                    <a:pt x="31" y="34"/>
                  </a:cubicBezTo>
                  <a:cubicBezTo>
                    <a:pt x="31" y="34"/>
                    <a:pt x="31" y="33"/>
                    <a:pt x="31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3"/>
                    <a:pt x="32" y="33"/>
                    <a:pt x="32" y="34"/>
                  </a:cubicBezTo>
                  <a:cubicBezTo>
                    <a:pt x="32" y="36"/>
                    <a:pt x="31" y="38"/>
                    <a:pt x="29" y="39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7"/>
                    <a:pt x="31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4" y="30"/>
                  </a:cubicBezTo>
                  <a:cubicBezTo>
                    <a:pt x="34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6"/>
                    <a:pt x="33" y="27"/>
                  </a:cubicBezTo>
                  <a:cubicBezTo>
                    <a:pt x="31" y="27"/>
                    <a:pt x="31" y="30"/>
                    <a:pt x="32" y="31"/>
                  </a:cubicBezTo>
                  <a:cubicBezTo>
                    <a:pt x="34" y="33"/>
                    <a:pt x="36" y="34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8" y="24"/>
                    <a:pt x="37" y="23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2" y="23"/>
                    <a:pt x="31" y="23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37" y="23"/>
                    <a:pt x="38" y="23"/>
                    <a:pt x="39" y="24"/>
                  </a:cubicBezTo>
                  <a:cubicBezTo>
                    <a:pt x="41" y="26"/>
                    <a:pt x="41" y="30"/>
                    <a:pt x="39" y="32"/>
                  </a:cubicBezTo>
                  <a:cubicBezTo>
                    <a:pt x="37" y="34"/>
                    <a:pt x="33" y="34"/>
                    <a:pt x="32" y="32"/>
                  </a:cubicBezTo>
                  <a:cubicBezTo>
                    <a:pt x="30" y="30"/>
                    <a:pt x="31" y="27"/>
                    <a:pt x="33" y="26"/>
                  </a:cubicBezTo>
                  <a:cubicBezTo>
                    <a:pt x="34" y="26"/>
                    <a:pt x="35" y="26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5" y="28"/>
                    <a:pt x="34" y="28"/>
                    <a:pt x="34" y="29"/>
                  </a:cubicBezTo>
                  <a:cubicBezTo>
                    <a:pt x="34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6"/>
                    <a:pt x="35" y="25"/>
                    <a:pt x="34" y="25"/>
                  </a:cubicBezTo>
                  <a:cubicBezTo>
                    <a:pt x="31" y="26"/>
                    <a:pt x="30" y="28"/>
                    <a:pt x="31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29" y="29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1" y="22"/>
                    <a:pt x="32" y="21"/>
                    <a:pt x="33" y="21"/>
                  </a:cubicBezTo>
                  <a:cubicBezTo>
                    <a:pt x="32" y="20"/>
                    <a:pt x="32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4"/>
                    <a:pt x="37" y="13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8" y="19"/>
                  </a:cubicBezTo>
                  <a:cubicBezTo>
                    <a:pt x="38" y="19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6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5" y="16"/>
                    <a:pt x="34" y="17"/>
                  </a:cubicBezTo>
                  <a:cubicBezTo>
                    <a:pt x="33" y="19"/>
                    <a:pt x="35" y="21"/>
                    <a:pt x="37" y="21"/>
                  </a:cubicBezTo>
                  <a:cubicBezTo>
                    <a:pt x="39" y="22"/>
                    <a:pt x="41" y="20"/>
                    <a:pt x="42" y="17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4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2" y="13"/>
                  </a:cubicBezTo>
                  <a:cubicBezTo>
                    <a:pt x="30" y="16"/>
                    <a:pt x="31" y="19"/>
                    <a:pt x="29" y="22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4" y="11"/>
                    <a:pt x="35" y="11"/>
                    <a:pt x="36" y="11"/>
                  </a:cubicBezTo>
                  <a:cubicBezTo>
                    <a:pt x="39" y="11"/>
                    <a:pt x="42" y="14"/>
                    <a:pt x="42" y="17"/>
                  </a:cubicBezTo>
                  <a:cubicBezTo>
                    <a:pt x="42" y="20"/>
                    <a:pt x="40" y="22"/>
                    <a:pt x="37" y="22"/>
                  </a:cubicBezTo>
                  <a:cubicBezTo>
                    <a:pt x="34" y="22"/>
                    <a:pt x="33" y="19"/>
                    <a:pt x="34" y="17"/>
                  </a:cubicBezTo>
                  <a:cubicBezTo>
                    <a:pt x="34" y="16"/>
                    <a:pt x="35" y="15"/>
                    <a:pt x="37" y="15"/>
                  </a:cubicBezTo>
                  <a:cubicBezTo>
                    <a:pt x="37" y="16"/>
                    <a:pt x="38" y="16"/>
                    <a:pt x="37" y="16"/>
                  </a:cubicBezTo>
                  <a:cubicBezTo>
                    <a:pt x="37" y="17"/>
                    <a:pt x="36" y="18"/>
                    <a:pt x="37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4"/>
                    <a:pt x="35" y="15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1" y="13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0" y="14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1" y="12"/>
                    <a:pt x="32" y="12"/>
                    <a:pt x="33" y="11"/>
                  </a:cubicBezTo>
                  <a:cubicBezTo>
                    <a:pt x="35" y="9"/>
                    <a:pt x="35" y="6"/>
                    <a:pt x="34" y="5"/>
                  </a:cubicBezTo>
                  <a:cubicBezTo>
                    <a:pt x="33" y="3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6" y="6"/>
                    <a:pt x="36" y="10"/>
                    <a:pt x="34" y="11"/>
                  </a:cubicBezTo>
                  <a:cubicBezTo>
                    <a:pt x="32" y="12"/>
                    <a:pt x="31" y="12"/>
                    <a:pt x="29" y="12"/>
                  </a:cubicBezTo>
                  <a:close/>
                  <a:moveTo>
                    <a:pt x="29" y="9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3" y="7"/>
                    <a:pt x="32" y="8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9"/>
                    <a:pt x="29" y="9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1"/>
                  </a:moveTo>
                  <a:cubicBezTo>
                    <a:pt x="28" y="1"/>
                    <a:pt x="27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2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2"/>
                    <a:pt x="29" y="2"/>
                  </a:cubicBezTo>
                  <a:close/>
                  <a:moveTo>
                    <a:pt x="29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7" y="8"/>
                    <a:pt x="27" y="9"/>
                  </a:cubicBez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7" y="5"/>
                    <a:pt x="29" y="5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8" y="10"/>
                  </a:cubicBezTo>
                  <a:cubicBezTo>
                    <a:pt x="28" y="9"/>
                    <a:pt x="28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7"/>
                  </a:cubicBezTo>
                  <a:cubicBezTo>
                    <a:pt x="28" y="16"/>
                    <a:pt x="27" y="14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2"/>
                    <a:pt x="28" y="24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9" y="23"/>
                    <a:pt x="29" y="20"/>
                    <a:pt x="29" y="18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9" y="23"/>
                    <a:pt x="29" y="21"/>
                    <a:pt x="29" y="19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7" y="26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7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8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9" y="39"/>
                    <a:pt x="29" y="3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7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3"/>
                    <a:pt x="29" y="35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7"/>
                    <a:pt x="26" y="37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5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6" y="34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8" y="21"/>
                    <a:pt x="28" y="18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8"/>
                    <a:pt x="29" y="21"/>
                    <a:pt x="27" y="24"/>
                  </a:cubicBezTo>
                  <a:cubicBezTo>
                    <a:pt x="27" y="24"/>
                    <a:pt x="27" y="25"/>
                    <a:pt x="26" y="25"/>
                  </a:cubicBezTo>
                  <a:close/>
                  <a:moveTo>
                    <a:pt x="26" y="16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1"/>
                    <a:pt x="28" y="22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29" y="20"/>
                    <a:pt x="28" y="18"/>
                    <a:pt x="27" y="16"/>
                  </a:cubicBezTo>
                  <a:cubicBezTo>
                    <a:pt x="26" y="16"/>
                    <a:pt x="26" y="15"/>
                    <a:pt x="26" y="15"/>
                  </a:cubicBezTo>
                  <a:close/>
                  <a:moveTo>
                    <a:pt x="24" y="41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6" y="3"/>
                  </a:move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5"/>
                    <a:pt x="25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5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1"/>
                    <a:pt x="25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5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lnTo>
                    <a:pt x="24" y="15"/>
                  </a:lnTo>
                  <a:close/>
                  <a:moveTo>
                    <a:pt x="24" y="41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4" y="3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0"/>
                    <a:pt x="23" y="40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1"/>
                  </a:moveTo>
                  <a:cubicBezTo>
                    <a:pt x="24" y="11"/>
                    <a:pt x="23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4" y="7"/>
                    <a:pt x="23" y="8"/>
                    <a:pt x="22" y="9"/>
                  </a:cubicBezTo>
                  <a:close/>
                  <a:moveTo>
                    <a:pt x="21" y="39"/>
                  </a:moveTo>
                  <a:cubicBezTo>
                    <a:pt x="21" y="39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2" y="30"/>
                    <a:pt x="22" y="32"/>
                  </a:cubicBezTo>
                  <a:cubicBezTo>
                    <a:pt x="22" y="32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2" y="35"/>
                  </a:cubicBezTo>
                  <a:cubicBezTo>
                    <a:pt x="21" y="36"/>
                    <a:pt x="22" y="37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2" y="33"/>
                    <a:pt x="22" y="33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7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8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0" y="35"/>
                    <a:pt x="20" y="35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20" y="30"/>
                    <a:pt x="21" y="3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20" y="38"/>
                    <a:pt x="20" y="37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5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6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8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19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6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6" y="6"/>
                    <a:pt x="17" y="8"/>
                    <a:pt x="18" y="9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7" y="8"/>
                    <a:pt x="18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9" y="12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2"/>
                  </a:cubicBezTo>
                  <a:close/>
                  <a:moveTo>
                    <a:pt x="19" y="13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7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0"/>
                    <a:pt x="16" y="18"/>
                    <a:pt x="18" y="16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5" y="18"/>
                    <a:pt x="15" y="21"/>
                    <a:pt x="15" y="24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6" y="25"/>
                    <a:pt x="16" y="24"/>
                  </a:cubicBezTo>
                  <a:cubicBezTo>
                    <a:pt x="16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6" y="20"/>
                    <a:pt x="16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5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5"/>
                    <a:pt x="18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4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3"/>
                    <a:pt x="17" y="32"/>
                  </a:cubicBezTo>
                  <a:cubicBezTo>
                    <a:pt x="17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4"/>
                    <a:pt x="16" y="34"/>
                  </a:cubicBezTo>
                  <a:cubicBezTo>
                    <a:pt x="17" y="34"/>
                    <a:pt x="17" y="32"/>
                    <a:pt x="17" y="31"/>
                  </a:cubicBezTo>
                  <a:cubicBezTo>
                    <a:pt x="16" y="30"/>
                    <a:pt x="16" y="30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6" y="32"/>
                    <a:pt x="16" y="33"/>
                    <a:pt x="16" y="34"/>
                  </a:cubicBezTo>
                  <a:cubicBezTo>
                    <a:pt x="16" y="34"/>
                    <a:pt x="15" y="34"/>
                    <a:pt x="15" y="34"/>
                  </a:cubicBezTo>
                  <a:cubicBezTo>
                    <a:pt x="16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1" y="6"/>
                    <a:pt x="9" y="6"/>
                    <a:pt x="7" y="7"/>
                  </a:cubicBezTo>
                  <a:cubicBezTo>
                    <a:pt x="3" y="8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4" y="19"/>
                    <a:pt x="3" y="20"/>
                    <a:pt x="2" y="21"/>
                  </a:cubicBezTo>
                  <a:cubicBezTo>
                    <a:pt x="0" y="25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2"/>
                    <a:pt x="8" y="34"/>
                    <a:pt x="8" y="36"/>
                  </a:cubicBezTo>
                  <a:cubicBezTo>
                    <a:pt x="10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0" y="38"/>
                    <a:pt x="9" y="35"/>
                  </a:cubicBezTo>
                  <a:cubicBezTo>
                    <a:pt x="8" y="33"/>
                    <a:pt x="9" y="31"/>
                    <a:pt x="11" y="30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3" y="29"/>
                    <a:pt x="1" y="25"/>
                    <a:pt x="3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3" y="13"/>
                    <a:pt x="4" y="9"/>
                    <a:pt x="8" y="7"/>
                  </a:cubicBezTo>
                  <a:cubicBezTo>
                    <a:pt x="10" y="7"/>
                    <a:pt x="12" y="7"/>
                    <a:pt x="13" y="9"/>
                  </a:cubicBezTo>
                  <a:cubicBezTo>
                    <a:pt x="13" y="8"/>
                    <a:pt x="13" y="6"/>
                    <a:pt x="13" y="5"/>
                  </a:cubicBezTo>
                  <a:cubicBezTo>
                    <a:pt x="13" y="4"/>
                    <a:pt x="14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5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4"/>
                    <a:pt x="13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9" y="17"/>
                    <a:pt x="7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9" y="10"/>
                    <a:pt x="10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4"/>
                    <a:pt x="14" y="11"/>
                    <a:pt x="12" y="10"/>
                  </a:cubicBezTo>
                  <a:cubicBezTo>
                    <a:pt x="11" y="8"/>
                    <a:pt x="8" y="8"/>
                    <a:pt x="6" y="9"/>
                  </a:cubicBezTo>
                  <a:cubicBezTo>
                    <a:pt x="4" y="11"/>
                    <a:pt x="4" y="15"/>
                    <a:pt x="7" y="17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9"/>
                    <a:pt x="12" y="19"/>
                    <a:pt x="10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5"/>
                    <a:pt x="3" y="11"/>
                    <a:pt x="6" y="9"/>
                  </a:cubicBezTo>
                  <a:cubicBezTo>
                    <a:pt x="8" y="7"/>
                    <a:pt x="11" y="7"/>
                    <a:pt x="13" y="9"/>
                  </a:cubicBezTo>
                  <a:cubicBezTo>
                    <a:pt x="14" y="11"/>
                    <a:pt x="14" y="14"/>
                    <a:pt x="12" y="15"/>
                  </a:cubicBezTo>
                  <a:cubicBezTo>
                    <a:pt x="10" y="16"/>
                    <a:pt x="9" y="15"/>
                    <a:pt x="9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3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5"/>
                    <a:pt x="15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3"/>
                    <a:pt x="9" y="24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10" y="25"/>
                    <a:pt x="10" y="24"/>
                  </a:cubicBezTo>
                  <a:cubicBezTo>
                    <a:pt x="11" y="22"/>
                    <a:pt x="10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6" y="30"/>
                    <a:pt x="9" y="29"/>
                  </a:cubicBezTo>
                  <a:cubicBezTo>
                    <a:pt x="9" y="29"/>
                    <a:pt x="10" y="29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30"/>
                    <a:pt x="10" y="30"/>
                    <a:pt x="9" y="30"/>
                  </a:cubicBezTo>
                  <a:cubicBezTo>
                    <a:pt x="5" y="30"/>
                    <a:pt x="2" y="27"/>
                    <a:pt x="2" y="24"/>
                  </a:cubicBezTo>
                  <a:cubicBezTo>
                    <a:pt x="3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4"/>
                    <a:pt x="9" y="24"/>
                    <a:pt x="8" y="23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3"/>
                    <a:pt x="6" y="25"/>
                    <a:pt x="7" y="26"/>
                  </a:cubicBezTo>
                  <a:cubicBezTo>
                    <a:pt x="8" y="27"/>
                    <a:pt x="10" y="26"/>
                    <a:pt x="11" y="25"/>
                  </a:cubicBezTo>
                  <a:cubicBezTo>
                    <a:pt x="12" y="23"/>
                    <a:pt x="11" y="21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8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3" y="29"/>
                    <a:pt x="13" y="29"/>
                    <a:pt x="13" y="28"/>
                  </a:cubicBezTo>
                  <a:cubicBezTo>
                    <a:pt x="14" y="27"/>
                    <a:pt x="15" y="25"/>
                    <a:pt x="15" y="24"/>
                  </a:cubicBezTo>
                  <a:close/>
                  <a:moveTo>
                    <a:pt x="15" y="29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3" y="30"/>
                    <a:pt x="11" y="30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4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8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29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3"/>
                    <a:pt x="15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4"/>
                    <a:pt x="13" y="33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1812">
              <a:extLst>
                <a:ext uri="{FF2B5EF4-FFF2-40B4-BE49-F238E27FC236}">
                  <a16:creationId xmlns:a16="http://schemas.microsoft.com/office/drawing/2014/main" id="{6326D886-738E-427F-8891-DAEAC72CE2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" y="434"/>
              <a:ext cx="50" cy="49"/>
            </a:xfrm>
            <a:custGeom>
              <a:avLst/>
              <a:gdLst>
                <a:gd name="T0" fmla="*/ 40 w 43"/>
                <a:gd name="T1" fmla="*/ 22 h 42"/>
                <a:gd name="T2" fmla="*/ 34 w 43"/>
                <a:gd name="T3" fmla="*/ 24 h 42"/>
                <a:gd name="T4" fmla="*/ 30 w 43"/>
                <a:gd name="T5" fmla="*/ 32 h 42"/>
                <a:gd name="T6" fmla="*/ 32 w 43"/>
                <a:gd name="T7" fmla="*/ 14 h 42"/>
                <a:gd name="T8" fmla="*/ 35 w 43"/>
                <a:gd name="T9" fmla="*/ 23 h 42"/>
                <a:gd name="T10" fmla="*/ 31 w 43"/>
                <a:gd name="T11" fmla="*/ 13 h 42"/>
                <a:gd name="T12" fmla="*/ 29 w 43"/>
                <a:gd name="T13" fmla="*/ 39 h 42"/>
                <a:gd name="T14" fmla="*/ 30 w 43"/>
                <a:gd name="T15" fmla="*/ 8 h 42"/>
                <a:gd name="T16" fmla="*/ 30 w 43"/>
                <a:gd name="T17" fmla="*/ 15 h 42"/>
                <a:gd name="T18" fmla="*/ 30 w 43"/>
                <a:gd name="T19" fmla="*/ 26 h 42"/>
                <a:gd name="T20" fmla="*/ 29 w 43"/>
                <a:gd name="T21" fmla="*/ 33 h 42"/>
                <a:gd name="T22" fmla="*/ 27 w 43"/>
                <a:gd name="T23" fmla="*/ 4 h 42"/>
                <a:gd name="T24" fmla="*/ 29 w 43"/>
                <a:gd name="T25" fmla="*/ 10 h 42"/>
                <a:gd name="T26" fmla="*/ 27 w 43"/>
                <a:gd name="T27" fmla="*/ 17 h 42"/>
                <a:gd name="T28" fmla="*/ 27 w 43"/>
                <a:gd name="T29" fmla="*/ 32 h 42"/>
                <a:gd name="T30" fmla="*/ 27 w 43"/>
                <a:gd name="T31" fmla="*/ 24 h 42"/>
                <a:gd name="T32" fmla="*/ 27 w 43"/>
                <a:gd name="T33" fmla="*/ 3 h 42"/>
                <a:gd name="T34" fmla="*/ 27 w 43"/>
                <a:gd name="T35" fmla="*/ 14 h 42"/>
                <a:gd name="T36" fmla="*/ 27 w 43"/>
                <a:gd name="T37" fmla="*/ 17 h 42"/>
                <a:gd name="T38" fmla="*/ 27 w 43"/>
                <a:gd name="T39" fmla="*/ 31 h 42"/>
                <a:gd name="T40" fmla="*/ 27 w 43"/>
                <a:gd name="T41" fmla="*/ 41 h 42"/>
                <a:gd name="T42" fmla="*/ 25 w 43"/>
                <a:gd name="T43" fmla="*/ 7 h 42"/>
                <a:gd name="T44" fmla="*/ 27 w 43"/>
                <a:gd name="T45" fmla="*/ 16 h 42"/>
                <a:gd name="T46" fmla="*/ 25 w 43"/>
                <a:gd name="T47" fmla="*/ 16 h 42"/>
                <a:gd name="T48" fmla="*/ 27 w 43"/>
                <a:gd name="T49" fmla="*/ 25 h 42"/>
                <a:gd name="T50" fmla="*/ 24 w 43"/>
                <a:gd name="T51" fmla="*/ 35 h 42"/>
                <a:gd name="T52" fmla="*/ 27 w 43"/>
                <a:gd name="T53" fmla="*/ 40 h 42"/>
                <a:gd name="T54" fmla="*/ 23 w 43"/>
                <a:gd name="T55" fmla="*/ 5 h 42"/>
                <a:gd name="T56" fmla="*/ 21 w 43"/>
                <a:gd name="T57" fmla="*/ 2 h 42"/>
                <a:gd name="T58" fmla="*/ 21 w 43"/>
                <a:gd name="T59" fmla="*/ 14 h 42"/>
                <a:gd name="T60" fmla="*/ 21 w 43"/>
                <a:gd name="T61" fmla="*/ 27 h 42"/>
                <a:gd name="T62" fmla="*/ 21 w 43"/>
                <a:gd name="T63" fmla="*/ 29 h 42"/>
                <a:gd name="T64" fmla="*/ 21 w 43"/>
                <a:gd name="T65" fmla="*/ 41 h 42"/>
                <a:gd name="T66" fmla="*/ 17 w 43"/>
                <a:gd name="T67" fmla="*/ 6 h 42"/>
                <a:gd name="T68" fmla="*/ 21 w 43"/>
                <a:gd name="T69" fmla="*/ 6 h 42"/>
                <a:gd name="T70" fmla="*/ 21 w 43"/>
                <a:gd name="T71" fmla="*/ 15 h 42"/>
                <a:gd name="T72" fmla="*/ 21 w 43"/>
                <a:gd name="T73" fmla="*/ 27 h 42"/>
                <a:gd name="T74" fmla="*/ 21 w 43"/>
                <a:gd name="T75" fmla="*/ 27 h 42"/>
                <a:gd name="T76" fmla="*/ 20 w 43"/>
                <a:gd name="T77" fmla="*/ 34 h 42"/>
                <a:gd name="T78" fmla="*/ 16 w 43"/>
                <a:gd name="T79" fmla="*/ 39 h 42"/>
                <a:gd name="T80" fmla="*/ 16 w 43"/>
                <a:gd name="T81" fmla="*/ 9 h 42"/>
                <a:gd name="T82" fmla="*/ 16 w 43"/>
                <a:gd name="T83" fmla="*/ 19 h 42"/>
                <a:gd name="T84" fmla="*/ 16 w 43"/>
                <a:gd name="T85" fmla="*/ 27 h 42"/>
                <a:gd name="T86" fmla="*/ 16 w 43"/>
                <a:gd name="T87" fmla="*/ 38 h 42"/>
                <a:gd name="T88" fmla="*/ 14 w 43"/>
                <a:gd name="T89" fmla="*/ 4 h 42"/>
                <a:gd name="T90" fmla="*/ 16 w 43"/>
                <a:gd name="T91" fmla="*/ 18 h 42"/>
                <a:gd name="T92" fmla="*/ 14 w 43"/>
                <a:gd name="T93" fmla="*/ 22 h 42"/>
                <a:gd name="T94" fmla="*/ 16 w 43"/>
                <a:gd name="T95" fmla="*/ 30 h 42"/>
                <a:gd name="T96" fmla="*/ 15 w 43"/>
                <a:gd name="T97" fmla="*/ 34 h 42"/>
                <a:gd name="T98" fmla="*/ 14 w 43"/>
                <a:gd name="T99" fmla="*/ 2 h 42"/>
                <a:gd name="T100" fmla="*/ 14 w 43"/>
                <a:gd name="T101" fmla="*/ 10 h 42"/>
                <a:gd name="T102" fmla="*/ 10 w 43"/>
                <a:gd name="T103" fmla="*/ 19 h 42"/>
                <a:gd name="T104" fmla="*/ 10 w 43"/>
                <a:gd name="T105" fmla="*/ 30 h 42"/>
                <a:gd name="T106" fmla="*/ 14 w 43"/>
                <a:gd name="T107" fmla="*/ 31 h 42"/>
                <a:gd name="T108" fmla="*/ 10 w 43"/>
                <a:gd name="T109" fmla="*/ 23 h 42"/>
                <a:gd name="T110" fmla="*/ 3 w 43"/>
                <a:gd name="T111" fmla="*/ 29 h 42"/>
                <a:gd name="T112" fmla="*/ 10 w 43"/>
                <a:gd name="T113" fmla="*/ 17 h 42"/>
                <a:gd name="T114" fmla="*/ 8 w 43"/>
                <a:gd name="T115" fmla="*/ 14 h 42"/>
                <a:gd name="T116" fmla="*/ 3 w 43"/>
                <a:gd name="T117" fmla="*/ 27 h 42"/>
                <a:gd name="T118" fmla="*/ 10 w 43"/>
                <a:gd name="T119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2">
                  <a:moveTo>
                    <a:pt x="31" y="35"/>
                  </a:moveTo>
                  <a:cubicBezTo>
                    <a:pt x="31" y="36"/>
                    <a:pt x="31" y="37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4"/>
                    <a:pt x="34" y="34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3"/>
                    <a:pt x="39" y="23"/>
                    <a:pt x="40" y="22"/>
                  </a:cubicBezTo>
                  <a:cubicBezTo>
                    <a:pt x="42" y="19"/>
                    <a:pt x="43" y="15"/>
                    <a:pt x="40" y="13"/>
                  </a:cubicBezTo>
                  <a:cubicBezTo>
                    <a:pt x="38" y="12"/>
                    <a:pt x="36" y="11"/>
                    <a:pt x="34" y="12"/>
                  </a:cubicBezTo>
                  <a:cubicBezTo>
                    <a:pt x="35" y="11"/>
                    <a:pt x="35" y="10"/>
                    <a:pt x="35" y="9"/>
                  </a:cubicBezTo>
                  <a:cubicBezTo>
                    <a:pt x="35" y="6"/>
                    <a:pt x="33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4" y="2"/>
                    <a:pt x="36" y="5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39" y="23"/>
                    <a:pt x="38" y="24"/>
                  </a:cubicBezTo>
                  <a:cubicBezTo>
                    <a:pt x="40" y="25"/>
                    <a:pt x="40" y="26"/>
                    <a:pt x="41" y="28"/>
                  </a:cubicBezTo>
                  <a:cubicBezTo>
                    <a:pt x="41" y="32"/>
                    <a:pt x="38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lose/>
                  <a:moveTo>
                    <a:pt x="30" y="33"/>
                  </a:moveTo>
                  <a:cubicBezTo>
                    <a:pt x="31" y="34"/>
                    <a:pt x="31" y="34"/>
                    <a:pt x="32" y="34"/>
                  </a:cubicBezTo>
                  <a:cubicBezTo>
                    <a:pt x="35" y="35"/>
                    <a:pt x="39" y="34"/>
                    <a:pt x="40" y="30"/>
                  </a:cubicBezTo>
                  <a:cubicBezTo>
                    <a:pt x="40" y="27"/>
                    <a:pt x="39" y="24"/>
                    <a:pt x="36" y="24"/>
                  </a:cubicBezTo>
                  <a:cubicBezTo>
                    <a:pt x="33" y="24"/>
                    <a:pt x="31" y="25"/>
                    <a:pt x="31" y="28"/>
                  </a:cubicBezTo>
                  <a:cubicBezTo>
                    <a:pt x="31" y="29"/>
                    <a:pt x="32" y="30"/>
                    <a:pt x="34" y="30"/>
                  </a:cubicBezTo>
                  <a:cubicBezTo>
                    <a:pt x="34" y="30"/>
                    <a:pt x="35" y="30"/>
                    <a:pt x="34" y="29"/>
                  </a:cubicBezTo>
                  <a:cubicBezTo>
                    <a:pt x="34" y="29"/>
                    <a:pt x="34" y="28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8"/>
                    <a:pt x="36" y="30"/>
                    <a:pt x="35" y="30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3"/>
                    <a:pt x="33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3"/>
                    <a:pt x="32" y="23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7" y="30"/>
                    <a:pt x="37" y="28"/>
                    <a:pt x="36" y="27"/>
                  </a:cubicBezTo>
                  <a:cubicBezTo>
                    <a:pt x="36" y="27"/>
                    <a:pt x="35" y="26"/>
                    <a:pt x="34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8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2" y="26"/>
                    <a:pt x="34" y="24"/>
                    <a:pt x="36" y="25"/>
                  </a:cubicBezTo>
                  <a:cubicBezTo>
                    <a:pt x="38" y="25"/>
                    <a:pt x="39" y="27"/>
                    <a:pt x="39" y="30"/>
                  </a:cubicBezTo>
                  <a:cubicBezTo>
                    <a:pt x="38" y="33"/>
                    <a:pt x="35" y="34"/>
                    <a:pt x="32" y="33"/>
                  </a:cubicBezTo>
                  <a:cubicBezTo>
                    <a:pt x="31" y="33"/>
                    <a:pt x="31" y="33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21"/>
                  </a:moveTo>
                  <a:cubicBezTo>
                    <a:pt x="31" y="22"/>
                    <a:pt x="32" y="23"/>
                    <a:pt x="34" y="23"/>
                  </a:cubicBezTo>
                  <a:cubicBezTo>
                    <a:pt x="34" y="23"/>
                    <a:pt x="34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6" y="23"/>
                  </a:cubicBezTo>
                  <a:cubicBezTo>
                    <a:pt x="36" y="23"/>
                    <a:pt x="37" y="23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4"/>
                    <a:pt x="31" y="17"/>
                    <a:pt x="33" y="19"/>
                  </a:cubicBezTo>
                  <a:cubicBezTo>
                    <a:pt x="34" y="20"/>
                    <a:pt x="36" y="20"/>
                    <a:pt x="37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7"/>
                    <a:pt x="38" y="18"/>
                  </a:cubicBezTo>
                  <a:cubicBezTo>
                    <a:pt x="37" y="20"/>
                    <a:pt x="35" y="20"/>
                    <a:pt x="34" y="20"/>
                  </a:cubicBezTo>
                  <a:cubicBezTo>
                    <a:pt x="32" y="18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7"/>
                    <a:pt x="32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8" y="15"/>
                    <a:pt x="36" y="15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9"/>
                    <a:pt x="34" y="19"/>
                    <a:pt x="34" y="18"/>
                  </a:cubicBezTo>
                  <a:cubicBezTo>
                    <a:pt x="32" y="17"/>
                    <a:pt x="33" y="15"/>
                    <a:pt x="34" y="13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8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1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4"/>
                  </a:cubicBezTo>
                  <a:cubicBezTo>
                    <a:pt x="32" y="14"/>
                    <a:pt x="32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7"/>
                    <a:pt x="34" y="4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29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6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6"/>
                    <a:pt x="29" y="37"/>
                  </a:cubicBezTo>
                  <a:lnTo>
                    <a:pt x="29" y="39"/>
                  </a:lnTo>
                  <a:close/>
                  <a:moveTo>
                    <a:pt x="29" y="40"/>
                  </a:moveTo>
                  <a:cubicBezTo>
                    <a:pt x="29" y="41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6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9" y="11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8" y="15"/>
                    <a:pt x="28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2"/>
                    <a:pt x="26" y="27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3"/>
                  </a:cubicBezTo>
                  <a:cubicBezTo>
                    <a:pt x="28" y="33"/>
                    <a:pt x="28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7"/>
                  </a:moveTo>
                  <a:cubicBezTo>
                    <a:pt x="29" y="38"/>
                    <a:pt x="28" y="39"/>
                    <a:pt x="27" y="39"/>
                  </a:cubicBezTo>
                  <a:cubicBezTo>
                    <a:pt x="27" y="39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7"/>
                    <a:pt x="29" y="37"/>
                    <a:pt x="29" y="37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6" y="27"/>
                    <a:pt x="30" y="22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20"/>
                    <a:pt x="28" y="21"/>
                    <a:pt x="28" y="23"/>
                  </a:cubicBezTo>
                  <a:cubicBezTo>
                    <a:pt x="28" y="23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8" y="22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1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41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1"/>
                    <a:pt x="27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3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lose/>
                  <a:moveTo>
                    <a:pt x="27" y="41"/>
                  </a:moveTo>
                  <a:cubicBezTo>
                    <a:pt x="25" y="42"/>
                    <a:pt x="23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2" y="1"/>
                  </a:moveTo>
                  <a:cubicBezTo>
                    <a:pt x="22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5" y="4"/>
                  </a:cubicBezTo>
                  <a:cubicBezTo>
                    <a:pt x="25" y="3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7" y="3"/>
                  </a:moveTo>
                  <a:cubicBezTo>
                    <a:pt x="26" y="4"/>
                    <a:pt x="25" y="5"/>
                    <a:pt x="25" y="6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8"/>
                    <a:pt x="25" y="7"/>
                  </a:cubicBezTo>
                  <a:cubicBezTo>
                    <a:pt x="26" y="6"/>
                    <a:pt x="26" y="5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5" y="14"/>
                    <a:pt x="23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4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4" y="15"/>
                  </a:cubicBezTo>
                  <a:cubicBezTo>
                    <a:pt x="25" y="15"/>
                    <a:pt x="26" y="16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6" y="17"/>
                    <a:pt x="26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4" y="16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5" y="25"/>
                    <a:pt x="26" y="24"/>
                  </a:cubicBezTo>
                  <a:cubicBezTo>
                    <a:pt x="26" y="23"/>
                    <a:pt x="27" y="22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7"/>
                    <a:pt x="23" y="28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5" y="28"/>
                    <a:pt x="27" y="26"/>
                  </a:cubicBezTo>
                  <a:cubicBezTo>
                    <a:pt x="27" y="27"/>
                    <a:pt x="26" y="28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5" y="31"/>
                    <a:pt x="24" y="31"/>
                    <a:pt x="23" y="33"/>
                  </a:cubicBezTo>
                  <a:cubicBezTo>
                    <a:pt x="22" y="34"/>
                    <a:pt x="22" y="36"/>
                    <a:pt x="24" y="37"/>
                  </a:cubicBezTo>
                  <a:cubicBezTo>
                    <a:pt x="25" y="37"/>
                    <a:pt x="26" y="37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6" y="34"/>
                    <a:pt x="26" y="34"/>
                  </a:cubicBezTo>
                  <a:cubicBezTo>
                    <a:pt x="25" y="34"/>
                    <a:pt x="25" y="35"/>
                    <a:pt x="25" y="36"/>
                  </a:cubicBezTo>
                  <a:cubicBezTo>
                    <a:pt x="25" y="37"/>
                    <a:pt x="24" y="36"/>
                    <a:pt x="23" y="36"/>
                  </a:cubicBezTo>
                  <a:cubicBezTo>
                    <a:pt x="23" y="35"/>
                    <a:pt x="23" y="34"/>
                    <a:pt x="23" y="33"/>
                  </a:cubicBezTo>
                  <a:cubicBezTo>
                    <a:pt x="24" y="32"/>
                    <a:pt x="26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3"/>
                  </a:cubicBezTo>
                  <a:cubicBezTo>
                    <a:pt x="23" y="34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4"/>
                  </a:cubicBezTo>
                  <a:cubicBezTo>
                    <a:pt x="26" y="34"/>
                    <a:pt x="26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1"/>
                    <a:pt x="25" y="30"/>
                    <a:pt x="27" y="30"/>
                  </a:cubicBezTo>
                  <a:close/>
                  <a:moveTo>
                    <a:pt x="27" y="40"/>
                  </a:moveTo>
                  <a:cubicBezTo>
                    <a:pt x="25" y="40"/>
                    <a:pt x="23" y="40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7"/>
                  </a:moveTo>
                  <a:cubicBezTo>
                    <a:pt x="22" y="27"/>
                    <a:pt x="23" y="27"/>
                    <a:pt x="24" y="27"/>
                  </a:cubicBez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12"/>
                  </a:moveTo>
                  <a:cubicBezTo>
                    <a:pt x="23" y="11"/>
                    <a:pt x="24" y="10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4"/>
                  </a:cubicBezTo>
                  <a:cubicBezTo>
                    <a:pt x="23" y="3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5"/>
                    <a:pt x="24" y="6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3" y="8"/>
                    <a:pt x="23" y="9"/>
                  </a:cubicBezTo>
                  <a:cubicBezTo>
                    <a:pt x="23" y="10"/>
                    <a:pt x="22" y="11"/>
                    <a:pt x="22" y="11"/>
                  </a:cubicBezTo>
                  <a:lnTo>
                    <a:pt x="22" y="12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2" y="2"/>
                  </a:cubicBezTo>
                  <a:close/>
                  <a:moveTo>
                    <a:pt x="22" y="11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1"/>
                    <a:pt x="22" y="11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2" y="39"/>
                  </a:cubicBezTo>
                  <a:close/>
                  <a:moveTo>
                    <a:pt x="21" y="8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9"/>
                    <a:pt x="19" y="38"/>
                    <a:pt x="19" y="37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8" y="37"/>
                    <a:pt x="19" y="35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16" y="0"/>
                  </a:moveTo>
                  <a:cubicBezTo>
                    <a:pt x="18" y="0"/>
                    <a:pt x="20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18" y="0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21" y="2"/>
                  </a:moveTo>
                  <a:cubicBezTo>
                    <a:pt x="20" y="1"/>
                    <a:pt x="18" y="0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20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6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1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8" y="4"/>
                    <a:pt x="17" y="5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1" y="7"/>
                    <a:pt x="20" y="8"/>
                    <a:pt x="20" y="9"/>
                  </a:cubicBezTo>
                  <a:cubicBezTo>
                    <a:pt x="19" y="10"/>
                    <a:pt x="17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8" y="9"/>
                    <a:pt x="19" y="8"/>
                  </a:cubicBezTo>
                  <a:cubicBezTo>
                    <a:pt x="20" y="8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8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1" y="5"/>
                    <a:pt x="21" y="6"/>
                  </a:cubicBez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0" y="14"/>
                    <a:pt x="17" y="15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6" y="14"/>
                    <a:pt x="16" y="16"/>
                  </a:cubicBezTo>
                  <a:cubicBezTo>
                    <a:pt x="18" y="14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7" y="15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5"/>
                    <a:pt x="19" y="15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0" y="15"/>
                    <a:pt x="19" y="15"/>
                  </a:cubicBezTo>
                  <a:cubicBezTo>
                    <a:pt x="18" y="15"/>
                    <a:pt x="18" y="16"/>
                    <a:pt x="17" y="17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19" y="15"/>
                    <a:pt x="17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8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7" y="24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9" y="27"/>
                    <a:pt x="17" y="26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6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8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2"/>
                    <a:pt x="17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31"/>
                    <a:pt x="19" y="31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29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20" y="36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2"/>
                    <a:pt x="21" y="31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16" y="38"/>
                  </a:moveTo>
                  <a:cubicBezTo>
                    <a:pt x="17" y="37"/>
                    <a:pt x="18" y="36"/>
                    <a:pt x="18" y="35"/>
                  </a:cubicBezTo>
                  <a:cubicBezTo>
                    <a:pt x="19" y="33"/>
                    <a:pt x="18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8" y="36"/>
                    <a:pt x="17" y="37"/>
                    <a:pt x="16" y="37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6" y="24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6" y="24"/>
                    <a:pt x="16" y="24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7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7"/>
                    <a:pt x="16" y="37"/>
                  </a:cubicBezTo>
                  <a:close/>
                  <a:moveTo>
                    <a:pt x="16" y="39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4" y="1"/>
                  </a:moveTo>
                  <a:cubicBezTo>
                    <a:pt x="15" y="1"/>
                    <a:pt x="15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5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5"/>
                    <a:pt x="13" y="19"/>
                    <a:pt x="16" y="23"/>
                  </a:cubicBezTo>
                  <a:cubicBezTo>
                    <a:pt x="16" y="23"/>
                    <a:pt x="16" y="23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5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3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6" y="14"/>
                    <a:pt x="14" y="17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9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0"/>
                    <a:pt x="14" y="30"/>
                  </a:cubicBezTo>
                  <a:cubicBezTo>
                    <a:pt x="15" y="30"/>
                    <a:pt x="15" y="30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3"/>
                    <a:pt x="16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6" y="34"/>
                    <a:pt x="16" y="35"/>
                    <a:pt x="15" y="35"/>
                  </a:cubicBezTo>
                  <a:cubicBezTo>
                    <a:pt x="15" y="35"/>
                    <a:pt x="14" y="35"/>
                    <a:pt x="14" y="36"/>
                  </a:cubicBezTo>
                  <a:close/>
                  <a:moveTo>
                    <a:pt x="14" y="40"/>
                  </a:moveTo>
                  <a:cubicBezTo>
                    <a:pt x="12" y="40"/>
                    <a:pt x="11" y="39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9"/>
                    <a:pt x="12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2" y="4"/>
                    <a:pt x="12" y="7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4" y="3"/>
                  </a:moveTo>
                  <a:cubicBezTo>
                    <a:pt x="13" y="4"/>
                    <a:pt x="12" y="7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20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8"/>
                    <a:pt x="13" y="19"/>
                    <a:pt x="14" y="20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3" y="26"/>
                    <a:pt x="12" y="26"/>
                  </a:cubicBezTo>
                  <a:cubicBezTo>
                    <a:pt x="12" y="24"/>
                    <a:pt x="12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3"/>
                    <a:pt x="12" y="26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0"/>
                    <a:pt x="10" y="32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5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2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1" y="38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1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1" y="27"/>
                    <a:pt x="10" y="28"/>
                  </a:cubicBezTo>
                  <a:close/>
                  <a:moveTo>
                    <a:pt x="10" y="17"/>
                  </a:moveTo>
                  <a:cubicBezTo>
                    <a:pt x="11" y="17"/>
                    <a:pt x="12" y="15"/>
                    <a:pt x="12" y="14"/>
                  </a:cubicBezTo>
                  <a:cubicBezTo>
                    <a:pt x="12" y="13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1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3"/>
                    <a:pt x="10" y="12"/>
                  </a:cubicBezTo>
                  <a:lnTo>
                    <a:pt x="10" y="14"/>
                  </a:lnTo>
                  <a:close/>
                  <a:moveTo>
                    <a:pt x="10" y="38"/>
                  </a:move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0"/>
                  </a:cubicBez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4" y="18"/>
                    <a:pt x="5" y="18"/>
                  </a:cubicBezTo>
                  <a:cubicBezTo>
                    <a:pt x="4" y="17"/>
                    <a:pt x="3" y="15"/>
                    <a:pt x="2" y="14"/>
                  </a:cubicBezTo>
                  <a:cubicBezTo>
                    <a:pt x="2" y="9"/>
                    <a:pt x="5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7"/>
                    <a:pt x="7" y="18"/>
                  </a:cubicBezTo>
                  <a:cubicBezTo>
                    <a:pt x="6" y="18"/>
                    <a:pt x="4" y="19"/>
                    <a:pt x="3" y="19"/>
                  </a:cubicBezTo>
                  <a:cubicBezTo>
                    <a:pt x="1" y="22"/>
                    <a:pt x="0" y="26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1"/>
                    <a:pt x="8" y="33"/>
                  </a:cubicBezTo>
                  <a:cubicBezTo>
                    <a:pt x="8" y="35"/>
                    <a:pt x="8" y="36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lose/>
                  <a:moveTo>
                    <a:pt x="10" y="7"/>
                  </a:moveTo>
                  <a:cubicBezTo>
                    <a:pt x="7" y="7"/>
                    <a:pt x="4" y="9"/>
                    <a:pt x="4" y="11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6"/>
                    <a:pt x="4" y="14"/>
                    <a:pt x="4" y="12"/>
                  </a:cubicBezTo>
                  <a:cubicBezTo>
                    <a:pt x="5" y="9"/>
                    <a:pt x="7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0" y="10"/>
                  </a:move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6" y="13"/>
                    <a:pt x="8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3"/>
                    <a:pt x="10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29"/>
                    <a:pt x="7" y="30"/>
                    <a:pt x="9" y="29"/>
                  </a:cubicBezTo>
                  <a:cubicBezTo>
                    <a:pt x="9" y="29"/>
                    <a:pt x="9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9"/>
                    <a:pt x="4" y="29"/>
                    <a:pt x="3" y="27"/>
                  </a:cubicBezTo>
                  <a:cubicBezTo>
                    <a:pt x="1" y="24"/>
                    <a:pt x="3" y="20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21"/>
                  </a:moveTo>
                  <a:cubicBezTo>
                    <a:pt x="8" y="20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9" y="26"/>
                    <a:pt x="8" y="26"/>
                    <a:pt x="9" y="25"/>
                  </a:cubicBezTo>
                  <a:cubicBezTo>
                    <a:pt x="9" y="24"/>
                    <a:pt x="8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4"/>
                    <a:pt x="8" y="25"/>
                  </a:cubicBezTo>
                  <a:cubicBezTo>
                    <a:pt x="8" y="25"/>
                    <a:pt x="8" y="26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6" y="26"/>
                    <a:pt x="5" y="24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0" y="29"/>
                  </a:moveTo>
                  <a:cubicBezTo>
                    <a:pt x="9" y="29"/>
                    <a:pt x="9" y="30"/>
                    <a:pt x="8" y="31"/>
                  </a:cubicBezTo>
                  <a:cubicBezTo>
                    <a:pt x="8" y="33"/>
                    <a:pt x="8" y="35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8" y="33"/>
                    <a:pt x="9" y="31"/>
                  </a:cubicBezTo>
                  <a:cubicBezTo>
                    <a:pt x="9" y="31"/>
                    <a:pt x="9" y="30"/>
                    <a:pt x="10" y="30"/>
                  </a:cubicBezTo>
                  <a:lnTo>
                    <a:pt x="1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1813">
              <a:extLst>
                <a:ext uri="{FF2B5EF4-FFF2-40B4-BE49-F238E27FC236}">
                  <a16:creationId xmlns:a16="http://schemas.microsoft.com/office/drawing/2014/main" id="{D2C688A1-5613-4D8D-A33F-0DE7C75AB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98"/>
              <a:ext cx="51" cy="48"/>
            </a:xfrm>
            <a:custGeom>
              <a:avLst/>
              <a:gdLst>
                <a:gd name="T0" fmla="*/ 40 w 44"/>
                <a:gd name="T1" fmla="*/ 25 h 42"/>
                <a:gd name="T2" fmla="*/ 37 w 44"/>
                <a:gd name="T3" fmla="*/ 28 h 42"/>
                <a:gd name="T4" fmla="*/ 37 w 44"/>
                <a:gd name="T5" fmla="*/ 22 h 42"/>
                <a:gd name="T6" fmla="*/ 35 w 44"/>
                <a:gd name="T7" fmla="*/ 5 h 42"/>
                <a:gd name="T8" fmla="*/ 33 w 44"/>
                <a:gd name="T9" fmla="*/ 13 h 42"/>
                <a:gd name="T10" fmla="*/ 35 w 44"/>
                <a:gd name="T11" fmla="*/ 21 h 42"/>
                <a:gd name="T12" fmla="*/ 33 w 44"/>
                <a:gd name="T13" fmla="*/ 26 h 42"/>
                <a:gd name="T14" fmla="*/ 32 w 44"/>
                <a:gd name="T15" fmla="*/ 32 h 42"/>
                <a:gd name="T16" fmla="*/ 31 w 44"/>
                <a:gd name="T17" fmla="*/ 33 h 42"/>
                <a:gd name="T18" fmla="*/ 32 w 44"/>
                <a:gd name="T19" fmla="*/ 18 h 42"/>
                <a:gd name="T20" fmla="*/ 32 w 44"/>
                <a:gd name="T21" fmla="*/ 32 h 42"/>
                <a:gd name="T22" fmla="*/ 32 w 44"/>
                <a:gd name="T23" fmla="*/ 13 h 42"/>
                <a:gd name="T24" fmla="*/ 30 w 44"/>
                <a:gd name="T25" fmla="*/ 39 h 42"/>
                <a:gd name="T26" fmla="*/ 29 w 44"/>
                <a:gd name="T27" fmla="*/ 8 h 42"/>
                <a:gd name="T28" fmla="*/ 30 w 44"/>
                <a:gd name="T29" fmla="*/ 13 h 42"/>
                <a:gd name="T30" fmla="*/ 30 w 44"/>
                <a:gd name="T31" fmla="*/ 29 h 42"/>
                <a:gd name="T32" fmla="*/ 26 w 44"/>
                <a:gd name="T33" fmla="*/ 3 h 42"/>
                <a:gd name="T34" fmla="*/ 26 w 44"/>
                <a:gd name="T35" fmla="*/ 10 h 42"/>
                <a:gd name="T36" fmla="*/ 29 w 44"/>
                <a:gd name="T37" fmla="*/ 23 h 42"/>
                <a:gd name="T38" fmla="*/ 29 w 44"/>
                <a:gd name="T39" fmla="*/ 34 h 42"/>
                <a:gd name="T40" fmla="*/ 27 w 44"/>
                <a:gd name="T41" fmla="*/ 35 h 42"/>
                <a:gd name="T42" fmla="*/ 26 w 44"/>
                <a:gd name="T43" fmla="*/ 15 h 42"/>
                <a:gd name="T44" fmla="*/ 24 w 44"/>
                <a:gd name="T45" fmla="*/ 8 h 42"/>
                <a:gd name="T46" fmla="*/ 24 w 44"/>
                <a:gd name="T47" fmla="*/ 15 h 42"/>
                <a:gd name="T48" fmla="*/ 24 w 44"/>
                <a:gd name="T49" fmla="*/ 27 h 42"/>
                <a:gd name="T50" fmla="*/ 26 w 44"/>
                <a:gd name="T51" fmla="*/ 31 h 42"/>
                <a:gd name="T52" fmla="*/ 26 w 44"/>
                <a:gd name="T53" fmla="*/ 41 h 42"/>
                <a:gd name="T54" fmla="*/ 24 w 44"/>
                <a:gd name="T55" fmla="*/ 8 h 42"/>
                <a:gd name="T56" fmla="*/ 24 w 44"/>
                <a:gd name="T57" fmla="*/ 15 h 42"/>
                <a:gd name="T58" fmla="*/ 24 w 44"/>
                <a:gd name="T59" fmla="*/ 27 h 42"/>
                <a:gd name="T60" fmla="*/ 24 w 44"/>
                <a:gd name="T61" fmla="*/ 35 h 42"/>
                <a:gd name="T62" fmla="*/ 23 w 44"/>
                <a:gd name="T63" fmla="*/ 41 h 42"/>
                <a:gd name="T64" fmla="*/ 22 w 44"/>
                <a:gd name="T65" fmla="*/ 13 h 42"/>
                <a:gd name="T66" fmla="*/ 22 w 44"/>
                <a:gd name="T67" fmla="*/ 26 h 42"/>
                <a:gd name="T68" fmla="*/ 22 w 44"/>
                <a:gd name="T69" fmla="*/ 32 h 42"/>
                <a:gd name="T70" fmla="*/ 22 w 44"/>
                <a:gd name="T71" fmla="*/ 3 h 42"/>
                <a:gd name="T72" fmla="*/ 22 w 44"/>
                <a:gd name="T73" fmla="*/ 8 h 42"/>
                <a:gd name="T74" fmla="*/ 22 w 44"/>
                <a:gd name="T75" fmla="*/ 15 h 42"/>
                <a:gd name="T76" fmla="*/ 22 w 44"/>
                <a:gd name="T77" fmla="*/ 27 h 42"/>
                <a:gd name="T78" fmla="*/ 21 w 44"/>
                <a:gd name="T79" fmla="*/ 35 h 42"/>
                <a:gd name="T80" fmla="*/ 20 w 44"/>
                <a:gd name="T81" fmla="*/ 38 h 42"/>
                <a:gd name="T82" fmla="*/ 20 w 44"/>
                <a:gd name="T83" fmla="*/ 10 h 42"/>
                <a:gd name="T84" fmla="*/ 20 w 44"/>
                <a:gd name="T85" fmla="*/ 15 h 42"/>
                <a:gd name="T86" fmla="*/ 20 w 44"/>
                <a:gd name="T87" fmla="*/ 27 h 42"/>
                <a:gd name="T88" fmla="*/ 19 w 44"/>
                <a:gd name="T89" fmla="*/ 1 h 42"/>
                <a:gd name="T90" fmla="*/ 19 w 44"/>
                <a:gd name="T91" fmla="*/ 4 h 42"/>
                <a:gd name="T92" fmla="*/ 19 w 44"/>
                <a:gd name="T93" fmla="*/ 13 h 42"/>
                <a:gd name="T94" fmla="*/ 20 w 44"/>
                <a:gd name="T95" fmla="*/ 26 h 42"/>
                <a:gd name="T96" fmla="*/ 20 w 44"/>
                <a:gd name="T97" fmla="*/ 28 h 42"/>
                <a:gd name="T98" fmla="*/ 19 w 44"/>
                <a:gd name="T99" fmla="*/ 16 h 42"/>
                <a:gd name="T100" fmla="*/ 17 w 44"/>
                <a:gd name="T101" fmla="*/ 5 h 42"/>
                <a:gd name="T102" fmla="*/ 19 w 44"/>
                <a:gd name="T103" fmla="*/ 13 h 42"/>
                <a:gd name="T104" fmla="*/ 17 w 44"/>
                <a:gd name="T105" fmla="*/ 16 h 42"/>
                <a:gd name="T106" fmla="*/ 19 w 44"/>
                <a:gd name="T107" fmla="*/ 26 h 42"/>
                <a:gd name="T108" fmla="*/ 15 w 44"/>
                <a:gd name="T109" fmla="*/ 29 h 42"/>
                <a:gd name="T110" fmla="*/ 5 w 44"/>
                <a:gd name="T111" fmla="*/ 19 h 42"/>
                <a:gd name="T112" fmla="*/ 13 w 44"/>
                <a:gd name="T113" fmla="*/ 7 h 42"/>
                <a:gd name="T114" fmla="*/ 11 w 44"/>
                <a:gd name="T115" fmla="*/ 12 h 42"/>
                <a:gd name="T116" fmla="*/ 11 w 44"/>
                <a:gd name="T117" fmla="*/ 15 h 42"/>
                <a:gd name="T118" fmla="*/ 8 w 44"/>
                <a:gd name="T119" fmla="*/ 23 h 42"/>
                <a:gd name="T120" fmla="*/ 8 w 44"/>
                <a:gd name="T121" fmla="*/ 26 h 42"/>
                <a:gd name="T122" fmla="*/ 11 w 44"/>
                <a:gd name="T123" fmla="*/ 37 h 42"/>
                <a:gd name="T124" fmla="*/ 15 w 44"/>
                <a:gd name="T12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2">
                  <a:moveTo>
                    <a:pt x="39" y="23"/>
                  </a:moveTo>
                  <a:cubicBezTo>
                    <a:pt x="40" y="23"/>
                    <a:pt x="42" y="22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6" y="11"/>
                  </a:cubicBezTo>
                  <a:cubicBezTo>
                    <a:pt x="36" y="9"/>
                    <a:pt x="37" y="7"/>
                    <a:pt x="36" y="6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7"/>
                    <a:pt x="36" y="8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7" y="11"/>
                    <a:pt x="38" y="11"/>
                  </a:cubicBezTo>
                  <a:cubicBezTo>
                    <a:pt x="41" y="12"/>
                    <a:pt x="44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4"/>
                    <a:pt x="36" y="34"/>
                    <a:pt x="35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7" y="35"/>
                    <a:pt x="37" y="35"/>
                  </a:cubicBezTo>
                  <a:cubicBezTo>
                    <a:pt x="41" y="33"/>
                    <a:pt x="43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40" y="24"/>
                    <a:pt x="39" y="23"/>
                  </a:cubicBezTo>
                  <a:close/>
                  <a:moveTo>
                    <a:pt x="35" y="34"/>
                  </a:move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7" y="33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0"/>
                    <a:pt x="39" y="33"/>
                  </a:cubicBezTo>
                  <a:cubicBezTo>
                    <a:pt x="38" y="34"/>
                    <a:pt x="36" y="34"/>
                    <a:pt x="35" y="34"/>
                  </a:cubicBezTo>
                  <a:close/>
                  <a:moveTo>
                    <a:pt x="35" y="31"/>
                  </a:move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7"/>
                    <a:pt x="36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7" y="26"/>
                    <a:pt x="37" y="27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5" y="31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9"/>
                    <a:pt x="36" y="28"/>
                  </a:cubicBezTo>
                  <a:cubicBezTo>
                    <a:pt x="36" y="28"/>
                    <a:pt x="35" y="28"/>
                    <a:pt x="35" y="28"/>
                  </a:cubicBezTo>
                  <a:close/>
                  <a:moveTo>
                    <a:pt x="35" y="22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0"/>
                    <a:pt x="40" y="23"/>
                    <a:pt x="37" y="22"/>
                  </a:cubicBezTo>
                  <a:cubicBezTo>
                    <a:pt x="36" y="22"/>
                    <a:pt x="36" y="22"/>
                    <a:pt x="35" y="22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6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9" y="17"/>
                    <a:pt x="38" y="16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7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7" y="19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5" y="16"/>
                  </a:cubicBezTo>
                  <a:close/>
                  <a:moveTo>
                    <a:pt x="35" y="5"/>
                  </a:moveTo>
                  <a:cubicBezTo>
                    <a:pt x="35" y="3"/>
                    <a:pt x="33" y="3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3"/>
                    <a:pt x="35" y="5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2" y="37"/>
                  </a:moveTo>
                  <a:cubicBezTo>
                    <a:pt x="32" y="36"/>
                    <a:pt x="32" y="35"/>
                    <a:pt x="32" y="34"/>
                  </a:cubicBezTo>
                  <a:cubicBezTo>
                    <a:pt x="33" y="35"/>
                    <a:pt x="34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7"/>
                    <a:pt x="32" y="37"/>
                    <a:pt x="32" y="37"/>
                  </a:cubicBezTo>
                  <a:close/>
                  <a:moveTo>
                    <a:pt x="35" y="10"/>
                  </a:move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2"/>
                    <a:pt x="34" y="12"/>
                  </a:cubicBezTo>
                  <a:cubicBezTo>
                    <a:pt x="35" y="11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2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lose/>
                  <a:moveTo>
                    <a:pt x="35" y="14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4" y="16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2" y="20"/>
                    <a:pt x="32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3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4" y="15"/>
                    <a:pt x="35" y="14"/>
                  </a:cubicBezTo>
                  <a:close/>
                  <a:moveTo>
                    <a:pt x="35" y="16"/>
                  </a:moveTo>
                  <a:cubicBezTo>
                    <a:pt x="35" y="16"/>
                    <a:pt x="34" y="16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0"/>
                    <a:pt x="34" y="19"/>
                    <a:pt x="34" y="17"/>
                  </a:cubicBezTo>
                  <a:cubicBezTo>
                    <a:pt x="34" y="17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lose/>
                  <a:moveTo>
                    <a:pt x="35" y="25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3" y="26"/>
                    <a:pt x="32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5" y="25"/>
                    <a:pt x="35" y="25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2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4" y="29"/>
                    <a:pt x="34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1"/>
                    <a:pt x="33" y="30"/>
                    <a:pt x="33" y="30"/>
                  </a:cubicBezTo>
                  <a:cubicBezTo>
                    <a:pt x="33" y="29"/>
                    <a:pt x="33" y="30"/>
                    <a:pt x="33" y="29"/>
                  </a:cubicBezTo>
                  <a:cubicBezTo>
                    <a:pt x="33" y="28"/>
                    <a:pt x="34" y="28"/>
                    <a:pt x="35" y="28"/>
                  </a:cubicBezTo>
                  <a:close/>
                  <a:moveTo>
                    <a:pt x="35" y="33"/>
                  </a:move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3"/>
                    <a:pt x="34" y="33"/>
                    <a:pt x="35" y="33"/>
                  </a:cubicBezTo>
                  <a:close/>
                  <a:moveTo>
                    <a:pt x="32" y="12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4"/>
                    <a:pt x="34" y="4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3" y="12"/>
                    <a:pt x="33" y="12"/>
                    <a:pt x="32" y="12"/>
                  </a:cubicBezTo>
                  <a:close/>
                  <a:moveTo>
                    <a:pt x="32" y="2"/>
                  </a:moveTo>
                  <a:cubicBezTo>
                    <a:pt x="32" y="2"/>
                    <a:pt x="31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30" y="40"/>
                  </a:moveTo>
                  <a:cubicBezTo>
                    <a:pt x="31" y="39"/>
                    <a:pt x="32" y="38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1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1" y="37"/>
                    <a:pt x="31" y="38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2" y="3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2" y="3"/>
                    <a:pt x="32" y="3"/>
                  </a:cubicBezTo>
                  <a:close/>
                  <a:moveTo>
                    <a:pt x="32" y="11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2" y="12"/>
                    <a:pt x="32" y="11"/>
                  </a:cubicBezTo>
                  <a:close/>
                  <a:moveTo>
                    <a:pt x="32" y="13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6"/>
                    <a:pt x="30" y="17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lose/>
                  <a:moveTo>
                    <a:pt x="32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1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2" y="22"/>
                    <a:pt x="32" y="22"/>
                  </a:cubicBezTo>
                  <a:close/>
                  <a:moveTo>
                    <a:pt x="32" y="22"/>
                  </a:moveTo>
                  <a:cubicBezTo>
                    <a:pt x="32" y="23"/>
                    <a:pt x="31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2" y="22"/>
                    <a:pt x="32" y="22"/>
                    <a:pt x="32" y="22"/>
                  </a:cubicBezTo>
                  <a:close/>
                  <a:moveTo>
                    <a:pt x="32" y="25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31" y="27"/>
                    <a:pt x="31" y="28"/>
                    <a:pt x="30" y="29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6"/>
                    <a:pt x="31" y="26"/>
                    <a:pt x="32" y="25"/>
                  </a:cubicBezTo>
                  <a:close/>
                  <a:moveTo>
                    <a:pt x="32" y="27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30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0" y="30"/>
                    <a:pt x="30" y="28"/>
                    <a:pt x="32" y="27"/>
                  </a:cubicBezTo>
                  <a:close/>
                  <a:moveTo>
                    <a:pt x="30" y="38"/>
                  </a:move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1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6"/>
                    <a:pt x="31" y="37"/>
                    <a:pt x="30" y="38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0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1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lose/>
                  <a:moveTo>
                    <a:pt x="30" y="2"/>
                  </a:moveTo>
                  <a:cubicBezTo>
                    <a:pt x="30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9" y="41"/>
                  </a:moveTo>
                  <a:cubicBezTo>
                    <a:pt x="29" y="41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9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7"/>
                  </a:cubicBezTo>
                  <a:cubicBezTo>
                    <a:pt x="30" y="8"/>
                    <a:pt x="30" y="9"/>
                    <a:pt x="30" y="9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2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30" y="11"/>
                    <a:pt x="30" y="12"/>
                  </a:cubicBezTo>
                  <a:close/>
                  <a:moveTo>
                    <a:pt x="30" y="13"/>
                  </a:moveTo>
                  <a:cubicBezTo>
                    <a:pt x="30" y="13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29" y="15"/>
                    <a:pt x="29" y="16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0"/>
                    <a:pt x="29" y="17"/>
                    <a:pt x="30" y="15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30" y="15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30" y="19"/>
                    <a:pt x="30" y="21"/>
                    <a:pt x="29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0" y="15"/>
                  </a:cubicBezTo>
                  <a:close/>
                  <a:moveTo>
                    <a:pt x="30" y="23"/>
                  </a:moveTo>
                  <a:cubicBezTo>
                    <a:pt x="30" y="24"/>
                    <a:pt x="29" y="24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27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0"/>
                    <a:pt x="30" y="30"/>
                  </a:cubicBezTo>
                  <a:cubicBezTo>
                    <a:pt x="30" y="30"/>
                    <a:pt x="29" y="29"/>
                    <a:pt x="29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30" y="29"/>
                  </a:cubicBezTo>
                  <a:cubicBezTo>
                    <a:pt x="30" y="28"/>
                    <a:pt x="30" y="28"/>
                    <a:pt x="30" y="27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1"/>
                    <a:pt x="29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7"/>
                  </a:move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30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7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3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2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7" y="7"/>
                    <a:pt x="27" y="8"/>
                    <a:pt x="27" y="10"/>
                  </a:cubicBezTo>
                  <a:cubicBezTo>
                    <a:pt x="27" y="11"/>
                    <a:pt x="28" y="11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7" y="12"/>
                    <a:pt x="27" y="11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7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7" y="9"/>
                    <a:pt x="28" y="10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8" y="17"/>
                    <a:pt x="27" y="16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4"/>
                    <a:pt x="28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4"/>
                    <a:pt x="27" y="25"/>
                  </a:cubicBezTo>
                  <a:cubicBezTo>
                    <a:pt x="27" y="25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8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8" y="24"/>
                    <a:pt x="28" y="25"/>
                    <a:pt x="27" y="25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7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8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8"/>
                    <a:pt x="28" y="28"/>
                    <a:pt x="29" y="28"/>
                  </a:cubicBezTo>
                  <a:close/>
                  <a:moveTo>
                    <a:pt x="29" y="29"/>
                  </a:moveTo>
                  <a:cubicBezTo>
                    <a:pt x="28" y="29"/>
                    <a:pt x="27" y="29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8" y="33"/>
                    <a:pt x="29" y="34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8" y="40"/>
                    <a:pt x="29" y="39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6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6"/>
                  </a:moveTo>
                  <a:cubicBezTo>
                    <a:pt x="26" y="25"/>
                    <a:pt x="27" y="25"/>
                    <a:pt x="27" y="24"/>
                  </a:cubicBezTo>
                  <a:cubicBezTo>
                    <a:pt x="29" y="21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9"/>
                    <a:pt x="28" y="21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6"/>
                  </a:moveTo>
                  <a:cubicBezTo>
                    <a:pt x="26" y="16"/>
                    <a:pt x="27" y="17"/>
                    <a:pt x="27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7" y="16"/>
                  </a:cubicBezTo>
                  <a:cubicBezTo>
                    <a:pt x="28" y="18"/>
                    <a:pt x="29" y="20"/>
                    <a:pt x="28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9" y="18"/>
                    <a:pt x="27" y="16"/>
                    <a:pt x="26" y="15"/>
                  </a:cubicBezTo>
                  <a:close/>
                  <a:moveTo>
                    <a:pt x="26" y="3"/>
                  </a:move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4"/>
                    <a:pt x="26" y="4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4" y="42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5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7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3"/>
                    <a:pt x="25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5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7"/>
                    <a:pt x="24" y="37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5" y="37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4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1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7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3" y="7"/>
                    <a:pt x="23" y="8"/>
                    <a:pt x="22" y="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0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2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1" y="35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1" y="35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0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19" y="39"/>
                  </a:moveTo>
                  <a:cubicBezTo>
                    <a:pt x="19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7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20" y="36"/>
                    <a:pt x="20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19" y="15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6" y="7"/>
                    <a:pt x="16" y="9"/>
                    <a:pt x="18" y="9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7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1"/>
                    <a:pt x="15" y="18"/>
                    <a:pt x="17" y="16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7" y="17"/>
                  </a:cubicBezTo>
                  <a:cubicBezTo>
                    <a:pt x="15" y="19"/>
                    <a:pt x="15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5"/>
                    <a:pt x="16" y="24"/>
                  </a:cubicBezTo>
                  <a:cubicBezTo>
                    <a:pt x="16" y="26"/>
                    <a:pt x="18" y="27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5" y="20"/>
                    <a:pt x="16" y="24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8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2"/>
                    <a:pt x="16" y="24"/>
                    <a:pt x="18" y="26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4"/>
                    <a:pt x="17" y="32"/>
                  </a:cubicBezTo>
                  <a:cubicBezTo>
                    <a:pt x="17" y="31"/>
                    <a:pt x="16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5"/>
                    <a:pt x="16" y="35"/>
                  </a:cubicBezTo>
                  <a:cubicBezTo>
                    <a:pt x="17" y="34"/>
                    <a:pt x="17" y="33"/>
                    <a:pt x="17" y="32"/>
                  </a:cubicBezTo>
                  <a:cubicBezTo>
                    <a:pt x="16" y="31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6" y="31"/>
                    <a:pt x="16" y="32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5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3"/>
                    <a:pt x="8" y="34"/>
                    <a:pt x="8" y="36"/>
                  </a:cubicBezTo>
                  <a:cubicBezTo>
                    <a:pt x="9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2" y="40"/>
                    <a:pt x="10" y="38"/>
                    <a:pt x="9" y="36"/>
                  </a:cubicBezTo>
                  <a:cubicBezTo>
                    <a:pt x="8" y="34"/>
                    <a:pt x="9" y="31"/>
                    <a:pt x="10" y="30"/>
                  </a:cubicBezTo>
                  <a:cubicBezTo>
                    <a:pt x="9" y="30"/>
                    <a:pt x="8" y="31"/>
                    <a:pt x="7" y="30"/>
                  </a:cubicBezTo>
                  <a:cubicBezTo>
                    <a:pt x="3" y="29"/>
                    <a:pt x="1" y="25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8"/>
                    <a:pt x="4" y="16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2" y="8"/>
                    <a:pt x="13" y="9"/>
                  </a:cubicBezTo>
                  <a:cubicBezTo>
                    <a:pt x="13" y="8"/>
                    <a:pt x="12" y="7"/>
                    <a:pt x="13" y="5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5"/>
                    <a:pt x="6" y="17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6"/>
                    <a:pt x="3" y="11"/>
                    <a:pt x="6" y="9"/>
                  </a:cubicBezTo>
                  <a:cubicBezTo>
                    <a:pt x="8" y="7"/>
                    <a:pt x="11" y="7"/>
                    <a:pt x="13" y="10"/>
                  </a:cubicBezTo>
                  <a:cubicBezTo>
                    <a:pt x="14" y="12"/>
                    <a:pt x="14" y="15"/>
                    <a:pt x="11" y="15"/>
                  </a:cubicBezTo>
                  <a:cubicBezTo>
                    <a:pt x="10" y="16"/>
                    <a:pt x="9" y="16"/>
                    <a:pt x="8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3"/>
                    <a:pt x="11" y="13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4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6"/>
                    <a:pt x="14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9" y="24"/>
                    <a:pt x="9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10" y="25"/>
                    <a:pt x="10" y="24"/>
                  </a:cubicBezTo>
                  <a:cubicBezTo>
                    <a:pt x="11" y="22"/>
                    <a:pt x="9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5" y="30"/>
                    <a:pt x="9" y="30"/>
                  </a:cubicBezTo>
                  <a:cubicBezTo>
                    <a:pt x="9" y="30"/>
                    <a:pt x="10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5" y="30"/>
                    <a:pt x="2" y="28"/>
                    <a:pt x="2" y="24"/>
                  </a:cubicBezTo>
                  <a:cubicBezTo>
                    <a:pt x="2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7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5"/>
                  </a:cubicBezTo>
                  <a:cubicBezTo>
                    <a:pt x="12" y="23"/>
                    <a:pt x="11" y="21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4" y="28"/>
                    <a:pt x="15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4" y="27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2" y="30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9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30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5"/>
                    <a:pt x="15" y="34"/>
                  </a:cubicBezTo>
                  <a:cubicBezTo>
                    <a:pt x="15" y="34"/>
                    <a:pt x="15" y="33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5"/>
                    <a:pt x="13" y="33"/>
                  </a:cubicBezTo>
                  <a:cubicBezTo>
                    <a:pt x="12" y="33"/>
                    <a:pt x="13" y="32"/>
                    <a:pt x="13" y="32"/>
                  </a:cubicBezTo>
                  <a:cubicBezTo>
                    <a:pt x="14" y="32"/>
                    <a:pt x="13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1814">
              <a:extLst>
                <a:ext uri="{FF2B5EF4-FFF2-40B4-BE49-F238E27FC236}">
                  <a16:creationId xmlns:a16="http://schemas.microsoft.com/office/drawing/2014/main" id="{194AD6AC-90F6-4B2A-8FC2-4659306F5E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73"/>
              <a:ext cx="51" cy="50"/>
            </a:xfrm>
            <a:custGeom>
              <a:avLst/>
              <a:gdLst>
                <a:gd name="T0" fmla="*/ 30 w 44"/>
                <a:gd name="T1" fmla="*/ 40 h 43"/>
                <a:gd name="T2" fmla="*/ 30 w 44"/>
                <a:gd name="T3" fmla="*/ 27 h 43"/>
                <a:gd name="T4" fmla="*/ 32 w 44"/>
                <a:gd name="T5" fmla="*/ 35 h 43"/>
                <a:gd name="T6" fmla="*/ 39 w 44"/>
                <a:gd name="T7" fmla="*/ 24 h 43"/>
                <a:gd name="T8" fmla="*/ 35 w 44"/>
                <a:gd name="T9" fmla="*/ 19 h 43"/>
                <a:gd name="T10" fmla="*/ 33 w 44"/>
                <a:gd name="T11" fmla="*/ 19 h 43"/>
                <a:gd name="T12" fmla="*/ 30 w 44"/>
                <a:gd name="T13" fmla="*/ 11 h 43"/>
                <a:gd name="T14" fmla="*/ 30 w 44"/>
                <a:gd name="T15" fmla="*/ 8 h 43"/>
                <a:gd name="T16" fmla="*/ 30 w 44"/>
                <a:gd name="T17" fmla="*/ 5 h 43"/>
                <a:gd name="T18" fmla="*/ 28 w 44"/>
                <a:gd name="T19" fmla="*/ 25 h 43"/>
                <a:gd name="T20" fmla="*/ 30 w 44"/>
                <a:gd name="T21" fmla="*/ 28 h 43"/>
                <a:gd name="T22" fmla="*/ 29 w 44"/>
                <a:gd name="T23" fmla="*/ 34 h 43"/>
                <a:gd name="T24" fmla="*/ 28 w 44"/>
                <a:gd name="T25" fmla="*/ 11 h 43"/>
                <a:gd name="T26" fmla="*/ 28 w 44"/>
                <a:gd name="T27" fmla="*/ 2 h 43"/>
                <a:gd name="T28" fmla="*/ 28 w 44"/>
                <a:gd name="T29" fmla="*/ 18 h 43"/>
                <a:gd name="T30" fmla="*/ 28 w 44"/>
                <a:gd name="T31" fmla="*/ 19 h 43"/>
                <a:gd name="T32" fmla="*/ 27 w 44"/>
                <a:gd name="T33" fmla="*/ 27 h 43"/>
                <a:gd name="T34" fmla="*/ 28 w 44"/>
                <a:gd name="T35" fmla="*/ 38 h 43"/>
                <a:gd name="T36" fmla="*/ 24 w 44"/>
                <a:gd name="T37" fmla="*/ 40 h 43"/>
                <a:gd name="T38" fmla="*/ 27 w 44"/>
                <a:gd name="T39" fmla="*/ 8 h 43"/>
                <a:gd name="T40" fmla="*/ 23 w 44"/>
                <a:gd name="T41" fmla="*/ 10 h 43"/>
                <a:gd name="T42" fmla="*/ 23 w 44"/>
                <a:gd name="T43" fmla="*/ 16 h 43"/>
                <a:gd name="T44" fmla="*/ 22 w 44"/>
                <a:gd name="T45" fmla="*/ 28 h 43"/>
                <a:gd name="T46" fmla="*/ 27 w 44"/>
                <a:gd name="T47" fmla="*/ 28 h 43"/>
                <a:gd name="T48" fmla="*/ 22 w 44"/>
                <a:gd name="T49" fmla="*/ 40 h 43"/>
                <a:gd name="T50" fmla="*/ 22 w 44"/>
                <a:gd name="T51" fmla="*/ 15 h 43"/>
                <a:gd name="T52" fmla="*/ 22 w 44"/>
                <a:gd name="T53" fmla="*/ 3 h 43"/>
                <a:gd name="T54" fmla="*/ 22 w 44"/>
                <a:gd name="T55" fmla="*/ 15 h 43"/>
                <a:gd name="T56" fmla="*/ 22 w 44"/>
                <a:gd name="T57" fmla="*/ 28 h 43"/>
                <a:gd name="T58" fmla="*/ 22 w 44"/>
                <a:gd name="T59" fmla="*/ 31 h 43"/>
                <a:gd name="T60" fmla="*/ 19 w 44"/>
                <a:gd name="T61" fmla="*/ 7 h 43"/>
                <a:gd name="T62" fmla="*/ 20 w 44"/>
                <a:gd name="T63" fmla="*/ 10 h 43"/>
                <a:gd name="T64" fmla="*/ 22 w 44"/>
                <a:gd name="T65" fmla="*/ 14 h 43"/>
                <a:gd name="T66" fmla="*/ 22 w 44"/>
                <a:gd name="T67" fmla="*/ 16 h 43"/>
                <a:gd name="T68" fmla="*/ 17 w 44"/>
                <a:gd name="T69" fmla="*/ 26 h 43"/>
                <a:gd name="T70" fmla="*/ 20 w 44"/>
                <a:gd name="T71" fmla="*/ 38 h 43"/>
                <a:gd name="T72" fmla="*/ 18 w 44"/>
                <a:gd name="T73" fmla="*/ 35 h 43"/>
                <a:gd name="T74" fmla="*/ 17 w 44"/>
                <a:gd name="T75" fmla="*/ 18 h 43"/>
                <a:gd name="T76" fmla="*/ 16 w 44"/>
                <a:gd name="T77" fmla="*/ 42 h 43"/>
                <a:gd name="T78" fmla="*/ 16 w 44"/>
                <a:gd name="T79" fmla="*/ 16 h 43"/>
                <a:gd name="T80" fmla="*/ 17 w 44"/>
                <a:gd name="T81" fmla="*/ 18 h 43"/>
                <a:gd name="T82" fmla="*/ 17 w 44"/>
                <a:gd name="T83" fmla="*/ 31 h 43"/>
                <a:gd name="T84" fmla="*/ 17 w 44"/>
                <a:gd name="T85" fmla="*/ 40 h 43"/>
                <a:gd name="T86" fmla="*/ 16 w 44"/>
                <a:gd name="T87" fmla="*/ 5 h 43"/>
                <a:gd name="T88" fmla="*/ 14 w 44"/>
                <a:gd name="T89" fmla="*/ 16 h 43"/>
                <a:gd name="T90" fmla="*/ 14 w 44"/>
                <a:gd name="T91" fmla="*/ 32 h 43"/>
                <a:gd name="T92" fmla="*/ 16 w 44"/>
                <a:gd name="T93" fmla="*/ 20 h 43"/>
                <a:gd name="T94" fmla="*/ 14 w 44"/>
                <a:gd name="T95" fmla="*/ 39 h 43"/>
                <a:gd name="T96" fmla="*/ 14 w 44"/>
                <a:gd name="T97" fmla="*/ 3 h 43"/>
                <a:gd name="T98" fmla="*/ 10 w 44"/>
                <a:gd name="T99" fmla="*/ 5 h 43"/>
                <a:gd name="T100" fmla="*/ 13 w 44"/>
                <a:gd name="T101" fmla="*/ 10 h 43"/>
                <a:gd name="T102" fmla="*/ 14 w 44"/>
                <a:gd name="T103" fmla="*/ 15 h 43"/>
                <a:gd name="T104" fmla="*/ 14 w 44"/>
                <a:gd name="T105" fmla="*/ 19 h 43"/>
                <a:gd name="T106" fmla="*/ 10 w 44"/>
                <a:gd name="T107" fmla="*/ 34 h 43"/>
                <a:gd name="T108" fmla="*/ 10 w 44"/>
                <a:gd name="T109" fmla="*/ 30 h 43"/>
                <a:gd name="T110" fmla="*/ 3 w 44"/>
                <a:gd name="T111" fmla="*/ 29 h 43"/>
                <a:gd name="T112" fmla="*/ 10 w 44"/>
                <a:gd name="T113" fmla="*/ 14 h 43"/>
                <a:gd name="T114" fmla="*/ 10 w 44"/>
                <a:gd name="T115" fmla="*/ 20 h 43"/>
                <a:gd name="T116" fmla="*/ 10 w 44"/>
                <a:gd name="T117" fmla="*/ 19 h 43"/>
                <a:gd name="T118" fmla="*/ 9 w 44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9" y="18"/>
                  </a:moveTo>
                  <a:cubicBezTo>
                    <a:pt x="40" y="18"/>
                    <a:pt x="41" y="16"/>
                    <a:pt x="41" y="14"/>
                  </a:cubicBezTo>
                  <a:cubicBezTo>
                    <a:pt x="42" y="10"/>
                    <a:pt x="38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2" y="8"/>
                  </a:cubicBezTo>
                  <a:cubicBezTo>
                    <a:pt x="32" y="6"/>
                    <a:pt x="32" y="4"/>
                    <a:pt x="31" y="3"/>
                  </a:cubicBezTo>
                  <a:cubicBezTo>
                    <a:pt x="30" y="3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3" y="8"/>
                    <a:pt x="34" y="8"/>
                  </a:cubicBezTo>
                  <a:cubicBezTo>
                    <a:pt x="38" y="8"/>
                    <a:pt x="41" y="11"/>
                    <a:pt x="40" y="14"/>
                  </a:cubicBezTo>
                  <a:cubicBezTo>
                    <a:pt x="40" y="16"/>
                    <a:pt x="39" y="18"/>
                    <a:pt x="37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6" y="32"/>
                    <a:pt x="36" y="34"/>
                  </a:cubicBezTo>
                  <a:cubicBezTo>
                    <a:pt x="36" y="37"/>
                    <a:pt x="33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4" y="41"/>
                    <a:pt x="37" y="37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8" y="31"/>
                    <a:pt x="39" y="31"/>
                    <a:pt x="41" y="30"/>
                  </a:cubicBezTo>
                  <a:cubicBezTo>
                    <a:pt x="44" y="27"/>
                    <a:pt x="44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0" y="19"/>
                    <a:pt x="39" y="19"/>
                    <a:pt x="39" y="18"/>
                  </a:cubicBezTo>
                  <a:close/>
                  <a:moveTo>
                    <a:pt x="30" y="40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4" y="38"/>
                    <a:pt x="36" y="35"/>
                    <a:pt x="34" y="32"/>
                  </a:cubicBezTo>
                  <a:cubicBezTo>
                    <a:pt x="34" y="31"/>
                    <a:pt x="34" y="31"/>
                    <a:pt x="33" y="30"/>
                  </a:cubicBezTo>
                  <a:cubicBezTo>
                    <a:pt x="33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8"/>
                    <a:pt x="30" y="28"/>
                    <a:pt x="30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9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5"/>
                    <a:pt x="35" y="39"/>
                    <a:pt x="31" y="40"/>
                  </a:cubicBezTo>
                  <a:cubicBezTo>
                    <a:pt x="31" y="40"/>
                    <a:pt x="30" y="40"/>
                    <a:pt x="30" y="40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1" y="35"/>
                    <a:pt x="32" y="35"/>
                  </a:cubicBezTo>
                  <a:cubicBezTo>
                    <a:pt x="32" y="33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6"/>
                    <a:pt x="31" y="37"/>
                    <a:pt x="30" y="36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4"/>
                    <a:pt x="31" y="33"/>
                  </a:cubicBezTo>
                  <a:cubicBezTo>
                    <a:pt x="31" y="33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31" y="34"/>
                    <a:pt x="31" y="35"/>
                    <a:pt x="31" y="34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2" y="27"/>
                  </a:cubicBezTo>
                  <a:cubicBezTo>
                    <a:pt x="31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8" y="27"/>
                    <a:pt x="37" y="27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6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3" y="25"/>
                    <a:pt x="33" y="28"/>
                    <a:pt x="35" y="29"/>
                  </a:cubicBezTo>
                  <a:cubicBezTo>
                    <a:pt x="37" y="30"/>
                    <a:pt x="39" y="29"/>
                    <a:pt x="41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20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22"/>
                    <a:pt x="30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2" y="20"/>
                    <a:pt x="34" y="19"/>
                  </a:cubicBezTo>
                  <a:cubicBezTo>
                    <a:pt x="34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42" y="21"/>
                    <a:pt x="43" y="25"/>
                    <a:pt x="41" y="28"/>
                  </a:cubicBezTo>
                  <a:cubicBezTo>
                    <a:pt x="40" y="30"/>
                    <a:pt x="37" y="31"/>
                    <a:pt x="34" y="29"/>
                  </a:cubicBezTo>
                  <a:cubicBezTo>
                    <a:pt x="32" y="28"/>
                    <a:pt x="32" y="25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8" y="25"/>
                    <a:pt x="37" y="25"/>
                  </a:cubicBezTo>
                  <a:cubicBezTo>
                    <a:pt x="36" y="25"/>
                    <a:pt x="35" y="25"/>
                    <a:pt x="36" y="26"/>
                  </a:cubicBezTo>
                  <a:cubicBezTo>
                    <a:pt x="36" y="26"/>
                    <a:pt x="36" y="27"/>
                    <a:pt x="36" y="26"/>
                  </a:cubicBezTo>
                  <a:cubicBezTo>
                    <a:pt x="36" y="26"/>
                    <a:pt x="36" y="26"/>
                    <a:pt x="37" y="26"/>
                  </a:cubicBezTo>
                  <a:cubicBezTo>
                    <a:pt x="38" y="26"/>
                    <a:pt x="39" y="25"/>
                    <a:pt x="38" y="24"/>
                  </a:cubicBezTo>
                  <a:cubicBezTo>
                    <a:pt x="38" y="22"/>
                    <a:pt x="36" y="22"/>
                    <a:pt x="34" y="23"/>
                  </a:cubicBezTo>
                  <a:cubicBezTo>
                    <a:pt x="32" y="24"/>
                    <a:pt x="32" y="26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1" y="28"/>
                    <a:pt x="31" y="27"/>
                    <a:pt x="30" y="27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19"/>
                    <a:pt x="33" y="19"/>
                  </a:cubicBezTo>
                  <a:cubicBezTo>
                    <a:pt x="31" y="17"/>
                    <a:pt x="30" y="16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2"/>
                    <a:pt x="34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7"/>
                    <a:pt x="34" y="18"/>
                    <a:pt x="36" y="18"/>
                  </a:cubicBezTo>
                  <a:cubicBezTo>
                    <a:pt x="39" y="17"/>
                    <a:pt x="40" y="15"/>
                    <a:pt x="39" y="12"/>
                  </a:cubicBezTo>
                  <a:cubicBezTo>
                    <a:pt x="39" y="9"/>
                    <a:pt x="35" y="8"/>
                    <a:pt x="32" y="9"/>
                  </a:cubicBezTo>
                  <a:cubicBezTo>
                    <a:pt x="32" y="9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1" y="9"/>
                    <a:pt x="32" y="8"/>
                  </a:cubicBezTo>
                  <a:cubicBezTo>
                    <a:pt x="35" y="7"/>
                    <a:pt x="39" y="9"/>
                    <a:pt x="40" y="12"/>
                  </a:cubicBezTo>
                  <a:cubicBezTo>
                    <a:pt x="41" y="15"/>
                    <a:pt x="39" y="18"/>
                    <a:pt x="36" y="18"/>
                  </a:cubicBezTo>
                  <a:cubicBezTo>
                    <a:pt x="34" y="19"/>
                    <a:pt x="31" y="17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5" y="12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6" y="14"/>
                  </a:cubicBezTo>
                  <a:cubicBezTo>
                    <a:pt x="37" y="14"/>
                    <a:pt x="36" y="12"/>
                    <a:pt x="35" y="12"/>
                  </a:cubicBezTo>
                  <a:cubicBezTo>
                    <a:pt x="34" y="11"/>
                    <a:pt x="32" y="12"/>
                    <a:pt x="31" y="14"/>
                  </a:cubicBezTo>
                  <a:cubicBezTo>
                    <a:pt x="31" y="16"/>
                    <a:pt x="32" y="18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1" y="21"/>
                    <a:pt x="30" y="22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2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1"/>
                    <a:pt x="29" y="41"/>
                  </a:cubicBezTo>
                  <a:cubicBezTo>
                    <a:pt x="29" y="41"/>
                    <a:pt x="30" y="41"/>
                    <a:pt x="30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40"/>
                    <a:pt x="28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4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9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29" y="3"/>
                    <a:pt x="30" y="4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30" y="18"/>
                    <a:pt x="28" y="15"/>
                    <a:pt x="29" y="12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2"/>
                    <a:pt x="29" y="32"/>
                  </a:cubicBezTo>
                  <a:cubicBezTo>
                    <a:pt x="29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5"/>
                  </a:cubicBezTo>
                  <a:cubicBezTo>
                    <a:pt x="28" y="36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3"/>
                    <a:pt x="29" y="33"/>
                    <a:pt x="30" y="33"/>
                  </a:cubicBezTo>
                  <a:close/>
                  <a:moveTo>
                    <a:pt x="30" y="39"/>
                  </a:move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8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9" y="39"/>
                    <a:pt x="30" y="3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20"/>
                    <a:pt x="26" y="16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29" y="21"/>
                    <a:pt x="28" y="23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8" y="23"/>
                    <a:pt x="28" y="23"/>
                    <a:pt x="28" y="24"/>
                  </a:cubicBezTo>
                  <a:close/>
                  <a:moveTo>
                    <a:pt x="28" y="19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8" y="19"/>
                  </a:cubicBezTo>
                  <a:close/>
                  <a:moveTo>
                    <a:pt x="28" y="1"/>
                  </a:moveTo>
                  <a:cubicBezTo>
                    <a:pt x="28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7" y="40"/>
                  </a:moveTo>
                  <a:cubicBezTo>
                    <a:pt x="27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8" y="2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lose/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8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8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8" y="38"/>
                    <a:pt x="28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7" y="1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1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2" y="42"/>
                  </a:moveTo>
                  <a:cubicBezTo>
                    <a:pt x="23" y="41"/>
                    <a:pt x="23" y="41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39"/>
                    <a:pt x="25" y="38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6"/>
                  </a:cubicBezTo>
                  <a:cubicBezTo>
                    <a:pt x="25" y="37"/>
                    <a:pt x="24" y="39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5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4" y="10"/>
                  </a:cubicBezTo>
                  <a:cubicBezTo>
                    <a:pt x="23" y="9"/>
                    <a:pt x="23" y="7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7"/>
                    <a:pt x="26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6"/>
                    <a:pt x="26" y="5"/>
                    <a:pt x="24" y="5"/>
                  </a:cubicBezTo>
                  <a:cubicBezTo>
                    <a:pt x="23" y="6"/>
                    <a:pt x="22" y="8"/>
                    <a:pt x="23" y="9"/>
                  </a:cubicBezTo>
                  <a:cubicBezTo>
                    <a:pt x="24" y="11"/>
                    <a:pt x="26" y="12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8"/>
                    <a:pt x="22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2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4"/>
                    <a:pt x="26" y="15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6"/>
                    <a:pt x="24" y="15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6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7"/>
                    <a:pt x="25" y="16"/>
                    <a:pt x="23" y="16"/>
                  </a:cubicBezTo>
                  <a:cubicBezTo>
                    <a:pt x="23" y="16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5" y="17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7" y="25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7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7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4" y="28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8"/>
                  </a:moveTo>
                  <a:cubicBezTo>
                    <a:pt x="26" y="28"/>
                    <a:pt x="24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9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2"/>
                  </a:cubicBezTo>
                  <a:cubicBezTo>
                    <a:pt x="26" y="31"/>
                    <a:pt x="26" y="31"/>
                    <a:pt x="27" y="30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4"/>
                    <a:pt x="26" y="36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6" y="32"/>
                    <a:pt x="27" y="32"/>
                  </a:cubicBezTo>
                  <a:close/>
                  <a:moveTo>
                    <a:pt x="22" y="41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4" y="38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2"/>
                    <a:pt x="23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4" y="32"/>
                    <a:pt x="25" y="33"/>
                  </a:cubicBezTo>
                  <a:cubicBezTo>
                    <a:pt x="25" y="34"/>
                    <a:pt x="25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4" y="38"/>
                  </a:cubicBezTo>
                  <a:cubicBezTo>
                    <a:pt x="24" y="39"/>
                    <a:pt x="23" y="40"/>
                    <a:pt x="22" y="41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3" y="15"/>
                    <a:pt x="25" y="16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36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4"/>
                    <a:pt x="19" y="5"/>
                  </a:cubicBezTo>
                  <a:cubicBezTo>
                    <a:pt x="18" y="4"/>
                    <a:pt x="18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6"/>
                    <a:pt x="19" y="7"/>
                  </a:cubicBezTo>
                  <a:cubicBezTo>
                    <a:pt x="19" y="6"/>
                    <a:pt x="20" y="4"/>
                    <a:pt x="21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17" y="42"/>
                  </a:moveTo>
                  <a:cubicBezTo>
                    <a:pt x="18" y="43"/>
                    <a:pt x="20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20" y="5"/>
                  </a:cubicBezTo>
                  <a:cubicBezTo>
                    <a:pt x="20" y="4"/>
                    <a:pt x="21" y="3"/>
                    <a:pt x="22" y="3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1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9" y="12"/>
                    <a:pt x="19" y="11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20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0" y="15"/>
                    <a:pt x="18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6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20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19" y="16"/>
                    <a:pt x="17" y="18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20" y="16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19" y="27"/>
                    <a:pt x="18" y="26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4"/>
                    <a:pt x="19" y="26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9" y="27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8" y="26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7"/>
                    <a:pt x="20" y="28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0" y="28"/>
                    <a:pt x="18" y="27"/>
                    <a:pt x="17" y="26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8" y="28"/>
                    <a:pt x="20" y="29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1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9"/>
                    <a:pt x="17" y="38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4"/>
                    <a:pt x="19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19" y="33"/>
                    <a:pt x="18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20" y="33"/>
                  </a:cubicBezTo>
                  <a:cubicBezTo>
                    <a:pt x="21" y="34"/>
                    <a:pt x="21" y="36"/>
                    <a:pt x="20" y="37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6"/>
                    <a:pt x="18" y="35"/>
                    <a:pt x="1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6"/>
                    <a:pt x="18" y="36"/>
                    <a:pt x="17" y="36"/>
                  </a:cubicBezTo>
                  <a:cubicBezTo>
                    <a:pt x="17" y="37"/>
                    <a:pt x="18" y="38"/>
                    <a:pt x="20" y="38"/>
                  </a:cubicBezTo>
                  <a:cubicBezTo>
                    <a:pt x="21" y="37"/>
                    <a:pt x="22" y="35"/>
                    <a:pt x="21" y="34"/>
                  </a:cubicBezTo>
                  <a:cubicBezTo>
                    <a:pt x="20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1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2" y="34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1"/>
                    <a:pt x="20" y="41"/>
                    <a:pt x="22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7"/>
                    <a:pt x="18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2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9"/>
                    <a:pt x="18" y="7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9" y="6"/>
                    <a:pt x="19" y="7"/>
                  </a:cubicBezTo>
                  <a:cubicBezTo>
                    <a:pt x="19" y="9"/>
                    <a:pt x="18" y="11"/>
                    <a:pt x="17" y="12"/>
                  </a:cubicBezTo>
                  <a:close/>
                  <a:moveTo>
                    <a:pt x="17" y="3"/>
                  </a:moveTo>
                  <a:cubicBezTo>
                    <a:pt x="17" y="3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6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7" y="4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2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7" y="1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6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5"/>
                    <a:pt x="17" y="35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4" y="41"/>
                  </a:moveTo>
                  <a:cubicBezTo>
                    <a:pt x="15" y="41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9"/>
                    <a:pt x="15" y="20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5"/>
                    <a:pt x="16" y="28"/>
                    <a:pt x="15" y="31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7"/>
                    <a:pt x="14" y="23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8" y="28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2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4" y="35"/>
                    <a:pt x="14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3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5" y="10"/>
                    <a:pt x="14" y="10"/>
                  </a:cubicBezTo>
                  <a:close/>
                  <a:moveTo>
                    <a:pt x="14" y="2"/>
                  </a:moveTo>
                  <a:cubicBezTo>
                    <a:pt x="13" y="2"/>
                    <a:pt x="11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0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3" y="35"/>
                    <a:pt x="11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lose/>
                  <a:moveTo>
                    <a:pt x="14" y="3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3" y="4"/>
                  </a:cubicBezTo>
                  <a:cubicBezTo>
                    <a:pt x="13" y="3"/>
                    <a:pt x="14" y="3"/>
                    <a:pt x="14" y="3"/>
                  </a:cubicBezTo>
                  <a:close/>
                  <a:moveTo>
                    <a:pt x="14" y="7"/>
                  </a:moveTo>
                  <a:cubicBezTo>
                    <a:pt x="13" y="6"/>
                    <a:pt x="12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2" y="10"/>
                    <a:pt x="12" y="8"/>
                  </a:cubicBezTo>
                  <a:cubicBezTo>
                    <a:pt x="13" y="8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8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15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5"/>
                    <a:pt x="14" y="15"/>
                  </a:cubicBezTo>
                  <a:close/>
                  <a:moveTo>
                    <a:pt x="14" y="16"/>
                  </a:moveTo>
                  <a:cubicBezTo>
                    <a:pt x="13" y="16"/>
                    <a:pt x="13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3" y="18"/>
                    <a:pt x="12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4" y="19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3" y="21"/>
                    <a:pt x="14" y="19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3" y="24"/>
                    <a:pt x="11" y="24"/>
                  </a:cubicBezTo>
                  <a:cubicBezTo>
                    <a:pt x="13" y="26"/>
                    <a:pt x="14" y="28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1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2"/>
                    <a:pt x="12" y="31"/>
                    <a:pt x="13" y="29"/>
                  </a:cubicBezTo>
                  <a:cubicBezTo>
                    <a:pt x="13" y="27"/>
                    <a:pt x="12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3" y="22"/>
                    <a:pt x="14" y="21"/>
                  </a:cubicBezTo>
                  <a:close/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2" y="34"/>
                    <a:pt x="13" y="33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lose/>
                  <a:moveTo>
                    <a:pt x="14" y="34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10" y="31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3" y="27"/>
                    <a:pt x="11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2" y="27"/>
                    <a:pt x="12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8"/>
                    <a:pt x="10" y="28"/>
                  </a:cubicBezTo>
                  <a:cubicBezTo>
                    <a:pt x="10" y="31"/>
                    <a:pt x="10" y="31"/>
                    <a:pt x="10" y="31"/>
                  </a:cubicBezTo>
                  <a:close/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2" y="18"/>
                    <a:pt x="12" y="15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8"/>
                    <a:pt x="10" y="19"/>
                  </a:cubicBezTo>
                  <a:lnTo>
                    <a:pt x="10" y="20"/>
                  </a:lnTo>
                  <a:close/>
                  <a:moveTo>
                    <a:pt x="10" y="4"/>
                  </a:moveTo>
                  <a:cubicBezTo>
                    <a:pt x="8" y="5"/>
                    <a:pt x="7" y="7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7" y="12"/>
                    <a:pt x="5" y="12"/>
                    <a:pt x="3" y="13"/>
                  </a:cubicBezTo>
                  <a:cubicBezTo>
                    <a:pt x="0" y="16"/>
                    <a:pt x="0" y="21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5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6" y="36"/>
                    <a:pt x="10" y="3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6" y="35"/>
                    <a:pt x="3" y="32"/>
                    <a:pt x="4" y="29"/>
                  </a:cubicBezTo>
                  <a:cubicBezTo>
                    <a:pt x="4" y="27"/>
                    <a:pt x="5" y="25"/>
                    <a:pt x="7" y="24"/>
                  </a:cubicBezTo>
                  <a:cubicBezTo>
                    <a:pt x="6" y="24"/>
                    <a:pt x="5" y="24"/>
                    <a:pt x="4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8"/>
                    <a:pt x="9" y="6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10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10" y="5"/>
                  </a:cubicBezTo>
                  <a:close/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7" y="13"/>
                    <a:pt x="5" y="14"/>
                    <a:pt x="3" y="16"/>
                  </a:cubicBezTo>
                  <a:cubicBezTo>
                    <a:pt x="2" y="18"/>
                    <a:pt x="3" y="22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6" y="24"/>
                    <a:pt x="6" y="24"/>
                  </a:cubicBezTo>
                  <a:cubicBezTo>
                    <a:pt x="2" y="22"/>
                    <a:pt x="1" y="18"/>
                    <a:pt x="3" y="15"/>
                  </a:cubicBezTo>
                  <a:cubicBezTo>
                    <a:pt x="4" y="13"/>
                    <a:pt x="7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10" y="19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8" y="20"/>
                    <a:pt x="7" y="20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8"/>
                    <a:pt x="6" y="19"/>
                  </a:cubicBezTo>
                  <a:cubicBezTo>
                    <a:pt x="6" y="21"/>
                    <a:pt x="8" y="21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2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6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0" y="25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5" y="26"/>
                    <a:pt x="4" y="28"/>
                    <a:pt x="5" y="31"/>
                  </a:cubicBezTo>
                  <a:cubicBezTo>
                    <a:pt x="5" y="33"/>
                    <a:pt x="7" y="34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7" y="35"/>
                    <a:pt x="5" y="33"/>
                    <a:pt x="4" y="31"/>
                  </a:cubicBezTo>
                  <a:cubicBezTo>
                    <a:pt x="3" y="28"/>
                    <a:pt x="5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lose/>
                  <a:moveTo>
                    <a:pt x="10" y="28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8" y="29"/>
                  </a:cubicBezTo>
                  <a:cubicBezTo>
                    <a:pt x="7" y="29"/>
                    <a:pt x="8" y="31"/>
                    <a:pt x="9" y="31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8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1815">
              <a:extLst>
                <a:ext uri="{FF2B5EF4-FFF2-40B4-BE49-F238E27FC236}">
                  <a16:creationId xmlns:a16="http://schemas.microsoft.com/office/drawing/2014/main" id="{656D2541-93FF-4F3B-8EF3-E90EEAE398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458"/>
              <a:ext cx="51" cy="48"/>
            </a:xfrm>
            <a:custGeom>
              <a:avLst/>
              <a:gdLst>
                <a:gd name="T0" fmla="*/ 32 w 44"/>
                <a:gd name="T1" fmla="*/ 8 h 42"/>
                <a:gd name="T2" fmla="*/ 31 w 44"/>
                <a:gd name="T3" fmla="*/ 36 h 42"/>
                <a:gd name="T4" fmla="*/ 35 w 44"/>
                <a:gd name="T5" fmla="*/ 30 h 42"/>
                <a:gd name="T6" fmla="*/ 38 w 44"/>
                <a:gd name="T7" fmla="*/ 27 h 42"/>
                <a:gd name="T8" fmla="*/ 31 w 44"/>
                <a:gd name="T9" fmla="*/ 19 h 42"/>
                <a:gd name="T10" fmla="*/ 31 w 44"/>
                <a:gd name="T11" fmla="*/ 15 h 42"/>
                <a:gd name="T12" fmla="*/ 35 w 44"/>
                <a:gd name="T13" fmla="*/ 19 h 42"/>
                <a:gd name="T14" fmla="*/ 31 w 44"/>
                <a:gd name="T15" fmla="*/ 4 h 42"/>
                <a:gd name="T16" fmla="*/ 31 w 44"/>
                <a:gd name="T17" fmla="*/ 5 h 42"/>
                <a:gd name="T18" fmla="*/ 25 w 44"/>
                <a:gd name="T19" fmla="*/ 16 h 42"/>
                <a:gd name="T20" fmla="*/ 26 w 44"/>
                <a:gd name="T21" fmla="*/ 32 h 42"/>
                <a:gd name="T22" fmla="*/ 30 w 44"/>
                <a:gd name="T23" fmla="*/ 32 h 42"/>
                <a:gd name="T24" fmla="*/ 26 w 44"/>
                <a:gd name="T25" fmla="*/ 26 h 42"/>
                <a:gd name="T26" fmla="*/ 25 w 44"/>
                <a:gd name="T27" fmla="*/ 11 h 42"/>
                <a:gd name="T28" fmla="*/ 26 w 44"/>
                <a:gd name="T29" fmla="*/ 6 h 42"/>
                <a:gd name="T30" fmla="*/ 24 w 44"/>
                <a:gd name="T31" fmla="*/ 1 h 42"/>
                <a:gd name="T32" fmla="*/ 24 w 44"/>
                <a:gd name="T33" fmla="*/ 10 h 42"/>
                <a:gd name="T34" fmla="*/ 25 w 44"/>
                <a:gd name="T35" fmla="*/ 15 h 42"/>
                <a:gd name="T36" fmla="*/ 25 w 44"/>
                <a:gd name="T37" fmla="*/ 16 h 42"/>
                <a:gd name="T38" fmla="*/ 25 w 44"/>
                <a:gd name="T39" fmla="*/ 27 h 42"/>
                <a:gd name="T40" fmla="*/ 24 w 44"/>
                <a:gd name="T41" fmla="*/ 27 h 42"/>
                <a:gd name="T42" fmla="*/ 24 w 44"/>
                <a:gd name="T43" fmla="*/ 6 h 42"/>
                <a:gd name="T44" fmla="*/ 24 w 44"/>
                <a:gd name="T45" fmla="*/ 14 h 42"/>
                <a:gd name="T46" fmla="*/ 24 w 44"/>
                <a:gd name="T47" fmla="*/ 15 h 42"/>
                <a:gd name="T48" fmla="*/ 23 w 44"/>
                <a:gd name="T49" fmla="*/ 28 h 42"/>
                <a:gd name="T50" fmla="*/ 22 w 44"/>
                <a:gd name="T51" fmla="*/ 40 h 42"/>
                <a:gd name="T52" fmla="*/ 23 w 44"/>
                <a:gd name="T53" fmla="*/ 7 h 42"/>
                <a:gd name="T54" fmla="*/ 22 w 44"/>
                <a:gd name="T55" fmla="*/ 14 h 42"/>
                <a:gd name="T56" fmla="*/ 23 w 44"/>
                <a:gd name="T57" fmla="*/ 26 h 42"/>
                <a:gd name="T58" fmla="*/ 22 w 44"/>
                <a:gd name="T59" fmla="*/ 29 h 42"/>
                <a:gd name="T60" fmla="*/ 22 w 44"/>
                <a:gd name="T61" fmla="*/ 40 h 42"/>
                <a:gd name="T62" fmla="*/ 20 w 44"/>
                <a:gd name="T63" fmla="*/ 3 h 42"/>
                <a:gd name="T64" fmla="*/ 20 w 44"/>
                <a:gd name="T65" fmla="*/ 15 h 42"/>
                <a:gd name="T66" fmla="*/ 22 w 44"/>
                <a:gd name="T67" fmla="*/ 15 h 42"/>
                <a:gd name="T68" fmla="*/ 21 w 44"/>
                <a:gd name="T69" fmla="*/ 28 h 42"/>
                <a:gd name="T70" fmla="*/ 20 w 44"/>
                <a:gd name="T71" fmla="*/ 40 h 42"/>
                <a:gd name="T72" fmla="*/ 20 w 44"/>
                <a:gd name="T73" fmla="*/ 41 h 42"/>
                <a:gd name="T74" fmla="*/ 20 w 44"/>
                <a:gd name="T75" fmla="*/ 13 h 42"/>
                <a:gd name="T76" fmla="*/ 20 w 44"/>
                <a:gd name="T77" fmla="*/ 15 h 42"/>
                <a:gd name="T78" fmla="*/ 20 w 44"/>
                <a:gd name="T79" fmla="*/ 28 h 42"/>
                <a:gd name="T80" fmla="*/ 20 w 44"/>
                <a:gd name="T81" fmla="*/ 35 h 42"/>
                <a:gd name="T82" fmla="*/ 17 w 44"/>
                <a:gd name="T83" fmla="*/ 2 h 42"/>
                <a:gd name="T84" fmla="*/ 20 w 44"/>
                <a:gd name="T85" fmla="*/ 6 h 42"/>
                <a:gd name="T86" fmla="*/ 17 w 44"/>
                <a:gd name="T87" fmla="*/ 17 h 42"/>
                <a:gd name="T88" fmla="*/ 17 w 44"/>
                <a:gd name="T89" fmla="*/ 26 h 42"/>
                <a:gd name="T90" fmla="*/ 20 w 44"/>
                <a:gd name="T91" fmla="*/ 32 h 42"/>
                <a:gd name="T92" fmla="*/ 20 w 44"/>
                <a:gd name="T93" fmla="*/ 36 h 42"/>
                <a:gd name="T94" fmla="*/ 17 w 44"/>
                <a:gd name="T95" fmla="*/ 25 h 42"/>
                <a:gd name="T96" fmla="*/ 14 w 44"/>
                <a:gd name="T97" fmla="*/ 3 h 42"/>
                <a:gd name="T98" fmla="*/ 14 w 44"/>
                <a:gd name="T99" fmla="*/ 15 h 42"/>
                <a:gd name="T100" fmla="*/ 16 w 44"/>
                <a:gd name="T101" fmla="*/ 20 h 42"/>
                <a:gd name="T102" fmla="*/ 17 w 44"/>
                <a:gd name="T103" fmla="*/ 29 h 42"/>
                <a:gd name="T104" fmla="*/ 17 w 44"/>
                <a:gd name="T105" fmla="*/ 32 h 42"/>
                <a:gd name="T106" fmla="*/ 15 w 44"/>
                <a:gd name="T107" fmla="*/ 8 h 42"/>
                <a:gd name="T108" fmla="*/ 14 w 44"/>
                <a:gd name="T109" fmla="*/ 3 h 42"/>
                <a:gd name="T110" fmla="*/ 10 w 44"/>
                <a:gd name="T111" fmla="*/ 5 h 42"/>
                <a:gd name="T112" fmla="*/ 14 w 44"/>
                <a:gd name="T113" fmla="*/ 6 h 42"/>
                <a:gd name="T114" fmla="*/ 7 w 44"/>
                <a:gd name="T115" fmla="*/ 16 h 42"/>
                <a:gd name="T116" fmla="*/ 8 w 44"/>
                <a:gd name="T117" fmla="*/ 20 h 42"/>
                <a:gd name="T118" fmla="*/ 7 w 44"/>
                <a:gd name="T119" fmla="*/ 23 h 42"/>
                <a:gd name="T120" fmla="*/ 11 w 44"/>
                <a:gd name="T121" fmla="*/ 25 h 42"/>
                <a:gd name="T122" fmla="*/ 14 w 44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5" y="31"/>
                  </a:moveTo>
                  <a:cubicBezTo>
                    <a:pt x="36" y="33"/>
                    <a:pt x="36" y="35"/>
                    <a:pt x="35" y="36"/>
                  </a:cubicBezTo>
                  <a:cubicBezTo>
                    <a:pt x="35" y="38"/>
                    <a:pt x="33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4" y="38"/>
                    <a:pt x="35" y="36"/>
                  </a:cubicBezTo>
                  <a:cubicBezTo>
                    <a:pt x="36" y="34"/>
                    <a:pt x="35" y="32"/>
                    <a:pt x="33" y="30"/>
                  </a:cubicBezTo>
                  <a:cubicBezTo>
                    <a:pt x="35" y="31"/>
                    <a:pt x="36" y="31"/>
                    <a:pt x="37" y="30"/>
                  </a:cubicBezTo>
                  <a:cubicBezTo>
                    <a:pt x="41" y="29"/>
                    <a:pt x="43" y="26"/>
                    <a:pt x="41" y="22"/>
                  </a:cubicBezTo>
                  <a:cubicBezTo>
                    <a:pt x="40" y="20"/>
                    <a:pt x="39" y="19"/>
                    <a:pt x="36" y="19"/>
                  </a:cubicBezTo>
                  <a:cubicBezTo>
                    <a:pt x="38" y="19"/>
                    <a:pt x="39" y="18"/>
                    <a:pt x="39" y="17"/>
                  </a:cubicBezTo>
                  <a:cubicBezTo>
                    <a:pt x="41" y="13"/>
                    <a:pt x="40" y="9"/>
                    <a:pt x="36" y="8"/>
                  </a:cubicBezTo>
                  <a:cubicBezTo>
                    <a:pt x="34" y="7"/>
                    <a:pt x="32" y="8"/>
                    <a:pt x="31" y="9"/>
                  </a:cubicBezTo>
                  <a:cubicBezTo>
                    <a:pt x="31" y="8"/>
                    <a:pt x="31" y="7"/>
                    <a:pt x="31" y="5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4"/>
                    <a:pt x="31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3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8" y="19"/>
                  </a:cubicBezTo>
                  <a:cubicBezTo>
                    <a:pt x="40" y="19"/>
                    <a:pt x="41" y="20"/>
                    <a:pt x="42" y="22"/>
                  </a:cubicBezTo>
                  <a:cubicBezTo>
                    <a:pt x="44" y="26"/>
                    <a:pt x="41" y="30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31"/>
                    <a:pt x="35" y="31"/>
                  </a:cubicBezTo>
                  <a:close/>
                  <a:moveTo>
                    <a:pt x="31" y="39"/>
                  </a:moveTo>
                  <a:cubicBezTo>
                    <a:pt x="32" y="39"/>
                    <a:pt x="33" y="38"/>
                    <a:pt x="33" y="38"/>
                  </a:cubicBezTo>
                  <a:cubicBezTo>
                    <a:pt x="35" y="35"/>
                    <a:pt x="35" y="32"/>
                    <a:pt x="33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1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31" y="36"/>
                  </a:moveTo>
                  <a:cubicBezTo>
                    <a:pt x="31" y="35"/>
                    <a:pt x="32" y="34"/>
                    <a:pt x="31" y="33"/>
                  </a:cubicBezTo>
                  <a:cubicBezTo>
                    <a:pt x="31" y="33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lose/>
                  <a:moveTo>
                    <a:pt x="31" y="29"/>
                  </a:moveTo>
                  <a:cubicBezTo>
                    <a:pt x="31" y="29"/>
                    <a:pt x="31" y="29"/>
                    <a:pt x="3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close/>
                  <a:moveTo>
                    <a:pt x="31" y="28"/>
                  </a:move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30"/>
                    <a:pt x="32" y="30"/>
                  </a:cubicBezTo>
                  <a:cubicBezTo>
                    <a:pt x="32" y="30"/>
                    <a:pt x="33" y="30"/>
                    <a:pt x="33" y="30"/>
                  </a:cubicBezTo>
                  <a:cubicBezTo>
                    <a:pt x="34" y="30"/>
                    <a:pt x="34" y="30"/>
                    <a:pt x="35" y="30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1" y="22"/>
                    <a:pt x="39" y="19"/>
                    <a:pt x="36" y="20"/>
                  </a:cubicBezTo>
                  <a:cubicBezTo>
                    <a:pt x="34" y="20"/>
                    <a:pt x="32" y="22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6" y="26"/>
                    <a:pt x="37" y="26"/>
                    <a:pt x="37" y="25"/>
                  </a:cubicBezTo>
                  <a:cubicBezTo>
                    <a:pt x="36" y="25"/>
                    <a:pt x="35" y="24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8" y="24"/>
                    <a:pt x="38" y="25"/>
                    <a:pt x="37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2" y="20"/>
                    <a:pt x="33" y="21"/>
                  </a:cubicBezTo>
                  <a:cubicBezTo>
                    <a:pt x="32" y="22"/>
                    <a:pt x="31" y="24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4" y="28"/>
                    <a:pt x="36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6" y="22"/>
                    <a:pt x="36" y="23"/>
                  </a:cubicBezTo>
                  <a:cubicBezTo>
                    <a:pt x="35" y="23"/>
                    <a:pt x="36" y="23"/>
                    <a:pt x="35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4" y="21"/>
                    <a:pt x="36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1" y="28"/>
                    <a:pt x="38" y="30"/>
                    <a:pt x="35" y="30"/>
                  </a:cubicBezTo>
                  <a:cubicBezTo>
                    <a:pt x="35" y="30"/>
                    <a:pt x="34" y="30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31" y="28"/>
                    <a:pt x="31" y="27"/>
                    <a:pt x="31" y="27"/>
                  </a:cubicBezTo>
                  <a:cubicBezTo>
                    <a:pt x="31" y="28"/>
                    <a:pt x="31" y="28"/>
                    <a:pt x="31" y="28"/>
                  </a:cubicBezTo>
                  <a:close/>
                  <a:moveTo>
                    <a:pt x="31" y="19"/>
                  </a:moveTo>
                  <a:cubicBezTo>
                    <a:pt x="32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6" y="19"/>
                    <a:pt x="36" y="19"/>
                  </a:cubicBezTo>
                  <a:cubicBezTo>
                    <a:pt x="37" y="19"/>
                    <a:pt x="37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2" y="15"/>
                    <a:pt x="32" y="16"/>
                  </a:cubicBezTo>
                  <a:cubicBezTo>
                    <a:pt x="33" y="16"/>
                    <a:pt x="35" y="16"/>
                    <a:pt x="35" y="15"/>
                  </a:cubicBezTo>
                  <a:cubicBezTo>
                    <a:pt x="36" y="14"/>
                    <a:pt x="36" y="13"/>
                    <a:pt x="35" y="13"/>
                  </a:cubicBezTo>
                  <a:cubicBezTo>
                    <a:pt x="34" y="14"/>
                    <a:pt x="33" y="14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5" y="12"/>
                    <a:pt x="36" y="13"/>
                    <a:pt x="36" y="14"/>
                  </a:cubicBezTo>
                  <a:cubicBezTo>
                    <a:pt x="36" y="15"/>
                    <a:pt x="34" y="16"/>
                    <a:pt x="33" y="16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5" y="11"/>
                    <a:pt x="34" y="12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1" y="14"/>
                    <a:pt x="30" y="12"/>
                    <a:pt x="31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7" y="18"/>
                  </a:cubicBezTo>
                  <a:cubicBezTo>
                    <a:pt x="37" y="18"/>
                    <a:pt x="36" y="18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2" y="19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10"/>
                  </a:moveTo>
                  <a:cubicBezTo>
                    <a:pt x="31" y="9"/>
                    <a:pt x="31" y="8"/>
                    <a:pt x="31" y="8"/>
                  </a:cubicBezTo>
                  <a:cubicBezTo>
                    <a:pt x="31" y="7"/>
                    <a:pt x="31" y="6"/>
                    <a:pt x="31" y="5"/>
                  </a:cubicBezTo>
                  <a:lnTo>
                    <a:pt x="31" y="10"/>
                  </a:lnTo>
                  <a:close/>
                  <a:moveTo>
                    <a:pt x="31" y="40"/>
                  </a:moveTo>
                  <a:cubicBezTo>
                    <a:pt x="29" y="41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8" y="40"/>
                    <a:pt x="29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lose/>
                  <a:moveTo>
                    <a:pt x="25" y="0"/>
                  </a:moveTo>
                  <a:cubicBezTo>
                    <a:pt x="27" y="0"/>
                    <a:pt x="29" y="1"/>
                    <a:pt x="31" y="3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2"/>
                    <a:pt x="28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31" y="5"/>
                  </a:moveTo>
                  <a:cubicBezTo>
                    <a:pt x="30" y="3"/>
                    <a:pt x="28" y="1"/>
                    <a:pt x="25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8" y="2"/>
                    <a:pt x="31" y="5"/>
                    <a:pt x="30" y="8"/>
                  </a:cubicBezTo>
                  <a:cubicBezTo>
                    <a:pt x="30" y="8"/>
                    <a:pt x="30" y="9"/>
                    <a:pt x="30" y="9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7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5"/>
                    <a:pt x="31" y="5"/>
                    <a:pt x="31" y="5"/>
                  </a:cubicBezTo>
                  <a:close/>
                  <a:moveTo>
                    <a:pt x="31" y="11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0" y="13"/>
                    <a:pt x="30" y="12"/>
                    <a:pt x="31" y="11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0" y="15"/>
                    <a:pt x="29" y="14"/>
                    <a:pt x="29" y="13"/>
                  </a:cubicBezTo>
                  <a:cubicBezTo>
                    <a:pt x="28" y="14"/>
                    <a:pt x="27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2"/>
                    <a:pt x="30" y="11"/>
                    <a:pt x="30" y="11"/>
                  </a:cubicBezTo>
                  <a:cubicBezTo>
                    <a:pt x="30" y="12"/>
                    <a:pt x="30" y="14"/>
                    <a:pt x="31" y="15"/>
                  </a:cubicBezTo>
                  <a:close/>
                  <a:moveTo>
                    <a:pt x="31" y="18"/>
                  </a:moveTo>
                  <a:cubicBezTo>
                    <a:pt x="29" y="17"/>
                    <a:pt x="27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6"/>
                    <a:pt x="29" y="18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lose/>
                  <a:moveTo>
                    <a:pt x="31" y="19"/>
                  </a:moveTo>
                  <a:cubicBezTo>
                    <a:pt x="29" y="18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9" y="25"/>
                    <a:pt x="30" y="21"/>
                    <a:pt x="29" y="19"/>
                  </a:cubicBezTo>
                  <a:cubicBezTo>
                    <a:pt x="29" y="19"/>
                    <a:pt x="30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28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29" y="29"/>
                    <a:pt x="27" y="30"/>
                    <a:pt x="27" y="32"/>
                  </a:cubicBezTo>
                  <a:cubicBezTo>
                    <a:pt x="26" y="34"/>
                    <a:pt x="27" y="36"/>
                    <a:pt x="29" y="36"/>
                  </a:cubicBezTo>
                  <a:cubicBezTo>
                    <a:pt x="30" y="36"/>
                    <a:pt x="30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0"/>
                    <a:pt x="28" y="29"/>
                    <a:pt x="30" y="29"/>
                  </a:cubicBezTo>
                  <a:cubicBezTo>
                    <a:pt x="29" y="27"/>
                    <a:pt x="28" y="26"/>
                    <a:pt x="28" y="24"/>
                  </a:cubicBezTo>
                  <a:cubicBezTo>
                    <a:pt x="28" y="26"/>
                    <a:pt x="26" y="27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7" y="26"/>
                    <a:pt x="28" y="24"/>
                    <a:pt x="28" y="21"/>
                  </a:cubicBezTo>
                  <a:cubicBezTo>
                    <a:pt x="28" y="19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lose/>
                  <a:moveTo>
                    <a:pt x="31" y="30"/>
                  </a:moveTo>
                  <a:cubicBezTo>
                    <a:pt x="29" y="30"/>
                    <a:pt x="28" y="30"/>
                    <a:pt x="27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4"/>
                    <a:pt x="29" y="33"/>
                    <a:pt x="30" y="33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8" y="33"/>
                    <a:pt x="29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lose/>
                  <a:moveTo>
                    <a:pt x="31" y="33"/>
                  </a:moveTo>
                  <a:cubicBezTo>
                    <a:pt x="31" y="33"/>
                    <a:pt x="31" y="33"/>
                    <a:pt x="30" y="33"/>
                  </a:cubicBezTo>
                  <a:cubicBezTo>
                    <a:pt x="30" y="33"/>
                    <a:pt x="30" y="33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lose/>
                  <a:moveTo>
                    <a:pt x="31" y="39"/>
                  </a:moveTo>
                  <a:cubicBezTo>
                    <a:pt x="29" y="39"/>
                    <a:pt x="27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9"/>
                    <a:pt x="29" y="40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8" y="22"/>
                    <a:pt x="28" y="20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5" y="2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6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6" y="25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0"/>
                    <a:pt x="27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7" y="18"/>
                    <a:pt x="28" y="20"/>
                    <a:pt x="28" y="22"/>
                  </a:cubicBezTo>
                  <a:cubicBezTo>
                    <a:pt x="27" y="24"/>
                    <a:pt x="26" y="25"/>
                    <a:pt x="25" y="26"/>
                  </a:cubicBezTo>
                  <a:close/>
                  <a:moveTo>
                    <a:pt x="25" y="11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8" y="7"/>
                    <a:pt x="27" y="6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9" y="7"/>
                    <a:pt x="28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1"/>
                    <a:pt x="26" y="11"/>
                    <a:pt x="25" y="11"/>
                  </a:cubicBezTo>
                  <a:close/>
                  <a:moveTo>
                    <a:pt x="25" y="10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6"/>
                    <a:pt x="26" y="6"/>
                  </a:cubicBezTo>
                  <a:cubicBezTo>
                    <a:pt x="26" y="6"/>
                    <a:pt x="27" y="6"/>
                    <a:pt x="27" y="7"/>
                  </a:cubicBezTo>
                  <a:cubicBezTo>
                    <a:pt x="27" y="8"/>
                    <a:pt x="26" y="9"/>
                    <a:pt x="25" y="10"/>
                  </a:cubicBezTo>
                  <a:close/>
                  <a:moveTo>
                    <a:pt x="25" y="39"/>
                  </a:moveTo>
                  <a:cubicBezTo>
                    <a:pt x="25" y="39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8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5" y="4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4" y="6"/>
                  </a:cubicBezTo>
                  <a:cubicBezTo>
                    <a:pt x="24" y="6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4"/>
                    <a:pt x="25" y="4"/>
                  </a:cubicBezTo>
                  <a:close/>
                  <a:moveTo>
                    <a:pt x="25" y="7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5" y="25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lose/>
                  <a:moveTo>
                    <a:pt x="25" y="26"/>
                  </a:moveTo>
                  <a:cubicBezTo>
                    <a:pt x="25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7"/>
                  </a:move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4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3" y="39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8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3" y="39"/>
                  </a:moveTo>
                  <a:cubicBezTo>
                    <a:pt x="23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3" y="37"/>
                  </a:cubicBezTo>
                  <a:cubicBezTo>
                    <a:pt x="23" y="39"/>
                    <a:pt x="23" y="39"/>
                    <a:pt x="23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3" y="1"/>
                  </a:moveTo>
                  <a:cubicBezTo>
                    <a:pt x="23" y="2"/>
                    <a:pt x="22" y="2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3" y="6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3" y="6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3" y="9"/>
                    <a:pt x="23" y="9"/>
                  </a:cubicBezTo>
                  <a:close/>
                  <a:moveTo>
                    <a:pt x="23" y="10"/>
                  </a:move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29"/>
                  </a:moveTo>
                  <a:cubicBezTo>
                    <a:pt x="23" y="30"/>
                    <a:pt x="23" y="30"/>
                    <a:pt x="23" y="30"/>
                  </a:cubicBezTo>
                  <a:cubicBezTo>
                    <a:pt x="23" y="31"/>
                    <a:pt x="23" y="32"/>
                    <a:pt x="23" y="33"/>
                  </a:cubicBezTo>
                  <a:cubicBezTo>
                    <a:pt x="23" y="33"/>
                    <a:pt x="23" y="34"/>
                    <a:pt x="23" y="34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1"/>
                    <a:pt x="23" y="30"/>
                    <a:pt x="23" y="29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2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7"/>
                    <a:pt x="23" y="36"/>
                  </a:cubicBezTo>
                  <a:cubicBezTo>
                    <a:pt x="23" y="35"/>
                    <a:pt x="22" y="34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3" y="37"/>
                    <a:pt x="22" y="38"/>
                    <a:pt x="22" y="39"/>
                  </a:cubicBezTo>
                  <a:lnTo>
                    <a:pt x="22" y="40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1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0" y="3"/>
                  </a:moveTo>
                  <a:cubicBezTo>
                    <a:pt x="20" y="2"/>
                    <a:pt x="21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0" y="4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2" y="3"/>
                  </a:moveTo>
                  <a:cubicBezTo>
                    <a:pt x="21" y="4"/>
                    <a:pt x="20" y="5"/>
                    <a:pt x="20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2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1" y="9"/>
                    <a:pt x="20" y="8"/>
                    <a:pt x="20" y="8"/>
                  </a:cubicBezTo>
                  <a:cubicBezTo>
                    <a:pt x="21" y="9"/>
                    <a:pt x="21" y="9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2" y="32"/>
                  </a:cubicBezTo>
                  <a:close/>
                  <a:moveTo>
                    <a:pt x="22" y="33"/>
                  </a:moveTo>
                  <a:cubicBezTo>
                    <a:pt x="21" y="33"/>
                    <a:pt x="21" y="32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4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9"/>
                  </a:moveTo>
                  <a:cubicBezTo>
                    <a:pt x="21" y="39"/>
                    <a:pt x="21" y="40"/>
                    <a:pt x="20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0" y="36"/>
                    <a:pt x="20" y="36"/>
                  </a:cubicBezTo>
                  <a:close/>
                  <a:moveTo>
                    <a:pt x="20" y="12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0" y="7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12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8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20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9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19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6"/>
                    <a:pt x="17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8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8" y="27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8" y="32"/>
                    <a:pt x="18" y="33"/>
                  </a:cubicBezTo>
                  <a:cubicBezTo>
                    <a:pt x="18" y="33"/>
                    <a:pt x="17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8" y="34"/>
                    <a:pt x="18" y="33"/>
                  </a:cubicBezTo>
                  <a:cubicBezTo>
                    <a:pt x="19" y="33"/>
                    <a:pt x="19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19" y="36"/>
                  </a:cubicBezTo>
                  <a:cubicBezTo>
                    <a:pt x="19" y="36"/>
                    <a:pt x="19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8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9" y="40"/>
                    <a:pt x="19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42"/>
                  </a:moveTo>
                  <a:cubicBezTo>
                    <a:pt x="16" y="42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1"/>
                    <a:pt x="16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4" y="2"/>
                  </a:moveTo>
                  <a:cubicBezTo>
                    <a:pt x="15" y="2"/>
                    <a:pt x="16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7" y="3"/>
                  </a:move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8"/>
                    <a:pt x="16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5" y="23"/>
                    <a:pt x="15" y="21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6" y="17"/>
                    <a:pt x="16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6" y="18"/>
                    <a:pt x="16" y="19"/>
                    <a:pt x="16" y="20"/>
                  </a:cubicBezTo>
                  <a:cubicBezTo>
                    <a:pt x="15" y="22"/>
                    <a:pt x="16" y="23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6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5" y="24"/>
                    <a:pt x="15" y="21"/>
                    <a:pt x="14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6" y="26"/>
                    <a:pt x="15" y="25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6"/>
                    <a:pt x="16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5" y="29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6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6" y="29"/>
                    <a:pt x="15" y="29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5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6"/>
                    <a:pt x="15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6" y="34"/>
                    <a:pt x="16" y="35"/>
                    <a:pt x="16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6" y="40"/>
                    <a:pt x="15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4" y="12"/>
                  </a:moveTo>
                  <a:cubicBezTo>
                    <a:pt x="15" y="12"/>
                    <a:pt x="16" y="11"/>
                    <a:pt x="16" y="10"/>
                  </a:cubicBezTo>
                  <a:cubicBezTo>
                    <a:pt x="17" y="9"/>
                    <a:pt x="16" y="8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5" y="11"/>
                    <a:pt x="15" y="11"/>
                    <a:pt x="14" y="11"/>
                  </a:cubicBezTo>
                  <a:lnTo>
                    <a:pt x="14" y="12"/>
                  </a:lnTo>
                  <a:close/>
                  <a:moveTo>
                    <a:pt x="14" y="41"/>
                  </a:moveTo>
                  <a:cubicBezTo>
                    <a:pt x="13" y="40"/>
                    <a:pt x="12" y="39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0" y="35"/>
                    <a:pt x="8" y="35"/>
                    <a:pt x="7" y="35"/>
                  </a:cubicBezTo>
                  <a:cubicBezTo>
                    <a:pt x="3" y="33"/>
                    <a:pt x="1" y="29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4" y="24"/>
                    <a:pt x="5" y="23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9" y="3"/>
                    <a:pt x="12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2"/>
                    <a:pt x="9" y="4"/>
                    <a:pt x="8" y="6"/>
                  </a:cubicBezTo>
                  <a:cubicBezTo>
                    <a:pt x="8" y="8"/>
                    <a:pt x="8" y="11"/>
                    <a:pt x="10" y="12"/>
                  </a:cubicBezTo>
                  <a:cubicBezTo>
                    <a:pt x="9" y="11"/>
                    <a:pt x="7" y="11"/>
                    <a:pt x="6" y="12"/>
                  </a:cubicBezTo>
                  <a:cubicBezTo>
                    <a:pt x="2" y="13"/>
                    <a:pt x="0" y="16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3"/>
                    <a:pt x="5" y="24"/>
                    <a:pt x="4" y="26"/>
                  </a:cubicBezTo>
                  <a:cubicBezTo>
                    <a:pt x="2" y="29"/>
                    <a:pt x="3" y="33"/>
                    <a:pt x="7" y="34"/>
                  </a:cubicBezTo>
                  <a:cubicBezTo>
                    <a:pt x="9" y="35"/>
                    <a:pt x="11" y="34"/>
                    <a:pt x="12" y="33"/>
                  </a:cubicBezTo>
                  <a:cubicBezTo>
                    <a:pt x="12" y="34"/>
                    <a:pt x="12" y="35"/>
                    <a:pt x="12" y="37"/>
                  </a:cubicBezTo>
                  <a:cubicBezTo>
                    <a:pt x="13" y="38"/>
                    <a:pt x="13" y="39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4" y="3"/>
                  </a:moveTo>
                  <a:cubicBezTo>
                    <a:pt x="13" y="3"/>
                    <a:pt x="11" y="3"/>
                    <a:pt x="10" y="5"/>
                  </a:cubicBezTo>
                  <a:cubicBezTo>
                    <a:pt x="8" y="7"/>
                    <a:pt x="8" y="10"/>
                    <a:pt x="10" y="12"/>
                  </a:cubicBezTo>
                  <a:cubicBezTo>
                    <a:pt x="12" y="13"/>
                    <a:pt x="13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9" y="10"/>
                    <a:pt x="9" y="7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1" y="7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14" y="13"/>
                  </a:moveTo>
                  <a:cubicBezTo>
                    <a:pt x="14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5"/>
                    <a:pt x="14" y="16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5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0" y="12"/>
                  </a:cubicBezTo>
                  <a:cubicBezTo>
                    <a:pt x="10" y="12"/>
                    <a:pt x="9" y="12"/>
                    <a:pt x="8" y="12"/>
                  </a:cubicBezTo>
                  <a:cubicBezTo>
                    <a:pt x="5" y="11"/>
                    <a:pt x="1" y="14"/>
                    <a:pt x="2" y="18"/>
                  </a:cubicBezTo>
                  <a:cubicBezTo>
                    <a:pt x="2" y="21"/>
                    <a:pt x="4" y="23"/>
                    <a:pt x="7" y="22"/>
                  </a:cubicBezTo>
                  <a:cubicBezTo>
                    <a:pt x="9" y="22"/>
                    <a:pt x="11" y="20"/>
                    <a:pt x="10" y="17"/>
                  </a:cubicBezTo>
                  <a:cubicBezTo>
                    <a:pt x="10" y="16"/>
                    <a:pt x="9" y="16"/>
                    <a:pt x="7" y="16"/>
                  </a:cubicBezTo>
                  <a:cubicBezTo>
                    <a:pt x="7" y="16"/>
                    <a:pt x="6" y="17"/>
                    <a:pt x="7" y="17"/>
                  </a:cubicBezTo>
                  <a:cubicBezTo>
                    <a:pt x="7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18"/>
                    <a:pt x="5" y="17"/>
                    <a:pt x="6" y="16"/>
                  </a:cubicBezTo>
                  <a:cubicBezTo>
                    <a:pt x="7" y="15"/>
                    <a:pt x="9" y="15"/>
                    <a:pt x="10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2"/>
                    <a:pt x="13" y="23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2"/>
                    <a:pt x="12" y="22"/>
                    <a:pt x="11" y="22"/>
                  </a:cubicBezTo>
                  <a:cubicBezTo>
                    <a:pt x="12" y="20"/>
                    <a:pt x="12" y="18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8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0" y="20"/>
                    <a:pt x="9" y="21"/>
                    <a:pt x="7" y="22"/>
                  </a:cubicBezTo>
                  <a:cubicBezTo>
                    <a:pt x="5" y="22"/>
                    <a:pt x="3" y="20"/>
                    <a:pt x="2" y="18"/>
                  </a:cubicBezTo>
                  <a:cubicBezTo>
                    <a:pt x="2" y="15"/>
                    <a:pt x="5" y="12"/>
                    <a:pt x="8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4" y="16"/>
                    <a:pt x="13" y="20"/>
                    <a:pt x="14" y="23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2"/>
                    <a:pt x="10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5" y="24"/>
                  </a:cubicBezTo>
                  <a:cubicBezTo>
                    <a:pt x="3" y="26"/>
                    <a:pt x="3" y="31"/>
                    <a:pt x="5" y="33"/>
                  </a:cubicBezTo>
                  <a:cubicBezTo>
                    <a:pt x="7" y="35"/>
                    <a:pt x="11" y="35"/>
                    <a:pt x="12" y="32"/>
                  </a:cubicBezTo>
                  <a:cubicBezTo>
                    <a:pt x="14" y="30"/>
                    <a:pt x="13" y="27"/>
                    <a:pt x="11" y="27"/>
                  </a:cubicBezTo>
                  <a:cubicBezTo>
                    <a:pt x="10" y="26"/>
                    <a:pt x="8" y="26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1"/>
                    <a:pt x="7" y="30"/>
                    <a:pt x="7" y="28"/>
                  </a:cubicBezTo>
                  <a:cubicBezTo>
                    <a:pt x="7" y="27"/>
                    <a:pt x="9" y="26"/>
                    <a:pt x="10" y="26"/>
                  </a:cubicBezTo>
                  <a:cubicBezTo>
                    <a:pt x="13" y="26"/>
                    <a:pt x="14" y="29"/>
                    <a:pt x="13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6" y="26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30"/>
                    <a:pt x="8" y="31"/>
                    <a:pt x="9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3" y="28"/>
                    <a:pt x="13" y="30"/>
                    <a:pt x="12" y="32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3" y="30"/>
                    <a:pt x="4" y="27"/>
                    <a:pt x="6" y="25"/>
                  </a:cubicBezTo>
                  <a:cubicBezTo>
                    <a:pt x="6" y="24"/>
                    <a:pt x="7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1" y="23"/>
                    <a:pt x="13" y="24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1"/>
                  </a:cubicBezTo>
                  <a:cubicBezTo>
                    <a:pt x="14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2" y="34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3" y="35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lnTo>
                    <a:pt x="1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1816">
              <a:extLst>
                <a:ext uri="{FF2B5EF4-FFF2-40B4-BE49-F238E27FC236}">
                  <a16:creationId xmlns:a16="http://schemas.microsoft.com/office/drawing/2014/main" id="{F72FDF57-B684-4FF3-8E7C-82CE7CB0BA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" y="311"/>
              <a:ext cx="50" cy="50"/>
            </a:xfrm>
            <a:custGeom>
              <a:avLst/>
              <a:gdLst>
                <a:gd name="T0" fmla="*/ 34 w 43"/>
                <a:gd name="T1" fmla="*/ 32 h 43"/>
                <a:gd name="T2" fmla="*/ 34 w 43"/>
                <a:gd name="T3" fmla="*/ 24 h 43"/>
                <a:gd name="T4" fmla="*/ 34 w 43"/>
                <a:gd name="T5" fmla="*/ 19 h 43"/>
                <a:gd name="T6" fmla="*/ 35 w 43"/>
                <a:gd name="T7" fmla="*/ 11 h 43"/>
                <a:gd name="T8" fmla="*/ 34 w 43"/>
                <a:gd name="T9" fmla="*/ 8 h 43"/>
                <a:gd name="T10" fmla="*/ 34 w 43"/>
                <a:gd name="T11" fmla="*/ 11 h 43"/>
                <a:gd name="T12" fmla="*/ 32 w 43"/>
                <a:gd name="T13" fmla="*/ 28 h 43"/>
                <a:gd name="T14" fmla="*/ 32 w 43"/>
                <a:gd name="T15" fmla="*/ 29 h 43"/>
                <a:gd name="T16" fmla="*/ 29 w 43"/>
                <a:gd name="T17" fmla="*/ 36 h 43"/>
                <a:gd name="T18" fmla="*/ 27 w 43"/>
                <a:gd name="T19" fmla="*/ 40 h 43"/>
                <a:gd name="T20" fmla="*/ 28 w 43"/>
                <a:gd name="T21" fmla="*/ 11 h 43"/>
                <a:gd name="T22" fmla="*/ 27 w 43"/>
                <a:gd name="T23" fmla="*/ 28 h 43"/>
                <a:gd name="T24" fmla="*/ 28 w 43"/>
                <a:gd name="T25" fmla="*/ 35 h 43"/>
                <a:gd name="T26" fmla="*/ 27 w 43"/>
                <a:gd name="T27" fmla="*/ 19 h 43"/>
                <a:gd name="T28" fmla="*/ 27 w 43"/>
                <a:gd name="T29" fmla="*/ 11 h 43"/>
                <a:gd name="T30" fmla="*/ 27 w 43"/>
                <a:gd name="T31" fmla="*/ 19 h 43"/>
                <a:gd name="T32" fmla="*/ 27 w 43"/>
                <a:gd name="T33" fmla="*/ 27 h 43"/>
                <a:gd name="T34" fmla="*/ 27 w 43"/>
                <a:gd name="T35" fmla="*/ 8 h 43"/>
                <a:gd name="T36" fmla="*/ 27 w 43"/>
                <a:gd name="T37" fmla="*/ 7 h 43"/>
                <a:gd name="T38" fmla="*/ 25 w 43"/>
                <a:gd name="T39" fmla="*/ 11 h 43"/>
                <a:gd name="T40" fmla="*/ 27 w 43"/>
                <a:gd name="T41" fmla="*/ 23 h 43"/>
                <a:gd name="T42" fmla="*/ 25 w 43"/>
                <a:gd name="T43" fmla="*/ 29 h 43"/>
                <a:gd name="T44" fmla="*/ 25 w 43"/>
                <a:gd name="T45" fmla="*/ 1 h 43"/>
                <a:gd name="T46" fmla="*/ 24 w 43"/>
                <a:gd name="T47" fmla="*/ 5 h 43"/>
                <a:gd name="T48" fmla="*/ 23 w 43"/>
                <a:gd name="T49" fmla="*/ 13 h 43"/>
                <a:gd name="T50" fmla="*/ 23 w 43"/>
                <a:gd name="T51" fmla="*/ 27 h 43"/>
                <a:gd name="T52" fmla="*/ 24 w 43"/>
                <a:gd name="T53" fmla="*/ 34 h 43"/>
                <a:gd name="T54" fmla="*/ 22 w 43"/>
                <a:gd name="T55" fmla="*/ 1 h 43"/>
                <a:gd name="T56" fmla="*/ 22 w 43"/>
                <a:gd name="T57" fmla="*/ 8 h 43"/>
                <a:gd name="T58" fmla="*/ 23 w 43"/>
                <a:gd name="T59" fmla="*/ 16 h 43"/>
                <a:gd name="T60" fmla="*/ 23 w 43"/>
                <a:gd name="T61" fmla="*/ 29 h 43"/>
                <a:gd name="T62" fmla="*/ 22 w 43"/>
                <a:gd name="T63" fmla="*/ 1 h 43"/>
                <a:gd name="T64" fmla="*/ 22 w 43"/>
                <a:gd name="T65" fmla="*/ 12 h 43"/>
                <a:gd name="T66" fmla="*/ 22 w 43"/>
                <a:gd name="T67" fmla="*/ 15 h 43"/>
                <a:gd name="T68" fmla="*/ 22 w 43"/>
                <a:gd name="T69" fmla="*/ 30 h 43"/>
                <a:gd name="T70" fmla="*/ 19 w 43"/>
                <a:gd name="T71" fmla="*/ 42 h 43"/>
                <a:gd name="T72" fmla="*/ 19 w 43"/>
                <a:gd name="T73" fmla="*/ 9 h 43"/>
                <a:gd name="T74" fmla="*/ 19 w 43"/>
                <a:gd name="T75" fmla="*/ 16 h 43"/>
                <a:gd name="T76" fmla="*/ 22 w 43"/>
                <a:gd name="T77" fmla="*/ 28 h 43"/>
                <a:gd name="T78" fmla="*/ 19 w 43"/>
                <a:gd name="T79" fmla="*/ 32 h 43"/>
                <a:gd name="T80" fmla="*/ 19 w 43"/>
                <a:gd name="T81" fmla="*/ 6 h 43"/>
                <a:gd name="T82" fmla="*/ 16 w 43"/>
                <a:gd name="T83" fmla="*/ 17 h 43"/>
                <a:gd name="T84" fmla="*/ 19 w 43"/>
                <a:gd name="T85" fmla="*/ 27 h 43"/>
                <a:gd name="T86" fmla="*/ 19 w 43"/>
                <a:gd name="T87" fmla="*/ 32 h 43"/>
                <a:gd name="T88" fmla="*/ 16 w 43"/>
                <a:gd name="T89" fmla="*/ 18 h 43"/>
                <a:gd name="T90" fmla="*/ 16 w 43"/>
                <a:gd name="T91" fmla="*/ 4 h 43"/>
                <a:gd name="T92" fmla="*/ 16 w 43"/>
                <a:gd name="T93" fmla="*/ 16 h 43"/>
                <a:gd name="T94" fmla="*/ 16 w 43"/>
                <a:gd name="T95" fmla="*/ 24 h 43"/>
                <a:gd name="T96" fmla="*/ 16 w 43"/>
                <a:gd name="T97" fmla="*/ 36 h 43"/>
                <a:gd name="T98" fmla="*/ 15 w 43"/>
                <a:gd name="T99" fmla="*/ 4 h 43"/>
                <a:gd name="T100" fmla="*/ 16 w 43"/>
                <a:gd name="T101" fmla="*/ 16 h 43"/>
                <a:gd name="T102" fmla="*/ 16 w 43"/>
                <a:gd name="T103" fmla="*/ 19 h 43"/>
                <a:gd name="T104" fmla="*/ 16 w 43"/>
                <a:gd name="T105" fmla="*/ 40 h 43"/>
                <a:gd name="T106" fmla="*/ 12 w 43"/>
                <a:gd name="T107" fmla="*/ 35 h 43"/>
                <a:gd name="T108" fmla="*/ 15 w 43"/>
                <a:gd name="T109" fmla="*/ 13 h 43"/>
                <a:gd name="T110" fmla="*/ 10 w 43"/>
                <a:gd name="T111" fmla="*/ 14 h 43"/>
                <a:gd name="T112" fmla="*/ 10 w 43"/>
                <a:gd name="T113" fmla="*/ 24 h 43"/>
                <a:gd name="T114" fmla="*/ 14 w 43"/>
                <a:gd name="T115" fmla="*/ 33 h 43"/>
                <a:gd name="T116" fmla="*/ 11 w 43"/>
                <a:gd name="T117" fmla="*/ 28 h 43"/>
                <a:gd name="T118" fmla="*/ 3 w 43"/>
                <a:gd name="T119" fmla="*/ 29 h 43"/>
                <a:gd name="T120" fmla="*/ 8 w 43"/>
                <a:gd name="T121" fmla="*/ 24 h 43"/>
                <a:gd name="T122" fmla="*/ 5 w 43"/>
                <a:gd name="T123" fmla="*/ 19 h 43"/>
                <a:gd name="T124" fmla="*/ 9 w 43"/>
                <a:gd name="T125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43">
                  <a:moveTo>
                    <a:pt x="34" y="39"/>
                  </a:moveTo>
                  <a:cubicBezTo>
                    <a:pt x="35" y="38"/>
                    <a:pt x="36" y="36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7" y="31"/>
                    <a:pt x="39" y="31"/>
                    <a:pt x="40" y="30"/>
                  </a:cubicBezTo>
                  <a:cubicBezTo>
                    <a:pt x="43" y="27"/>
                    <a:pt x="43" y="22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19"/>
                    <a:pt x="39" y="19"/>
                    <a:pt x="38" y="18"/>
                  </a:cubicBezTo>
                  <a:cubicBezTo>
                    <a:pt x="40" y="18"/>
                    <a:pt x="41" y="16"/>
                    <a:pt x="41" y="14"/>
                  </a:cubicBezTo>
                  <a:cubicBezTo>
                    <a:pt x="41" y="10"/>
                    <a:pt x="38" y="7"/>
                    <a:pt x="34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7" y="8"/>
                    <a:pt x="41" y="11"/>
                    <a:pt x="40" y="14"/>
                  </a:cubicBezTo>
                  <a:cubicBezTo>
                    <a:pt x="40" y="16"/>
                    <a:pt x="38" y="18"/>
                    <a:pt x="36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5" y="32"/>
                    <a:pt x="35" y="33"/>
                  </a:cubicBezTo>
                  <a:cubicBezTo>
                    <a:pt x="35" y="35"/>
                    <a:pt x="35" y="37"/>
                    <a:pt x="34" y="38"/>
                  </a:cubicBezTo>
                  <a:cubicBezTo>
                    <a:pt x="34" y="39"/>
                    <a:pt x="34" y="39"/>
                    <a:pt x="34" y="39"/>
                  </a:cubicBezTo>
                  <a:close/>
                  <a:moveTo>
                    <a:pt x="34" y="38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4"/>
                    <a:pt x="35" y="36"/>
                    <a:pt x="34" y="38"/>
                  </a:cubicBezTo>
                  <a:close/>
                  <a:moveTo>
                    <a:pt x="34" y="29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30"/>
                    <a:pt x="39" y="29"/>
                    <a:pt x="40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7" y="19"/>
                    <a:pt x="38" y="19"/>
                  </a:cubicBezTo>
                  <a:cubicBezTo>
                    <a:pt x="41" y="21"/>
                    <a:pt x="43" y="25"/>
                    <a:pt x="41" y="28"/>
                  </a:cubicBezTo>
                  <a:cubicBezTo>
                    <a:pt x="39" y="30"/>
                    <a:pt x="36" y="31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24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7" y="25"/>
                    <a:pt x="37" y="25"/>
                  </a:cubicBezTo>
                  <a:cubicBezTo>
                    <a:pt x="36" y="25"/>
                    <a:pt x="35" y="25"/>
                    <a:pt x="35" y="26"/>
                  </a:cubicBezTo>
                  <a:cubicBezTo>
                    <a:pt x="35" y="26"/>
                    <a:pt x="36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8" y="25"/>
                    <a:pt x="38" y="24"/>
                  </a:cubicBezTo>
                  <a:cubicBezTo>
                    <a:pt x="37" y="22"/>
                    <a:pt x="35" y="22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5"/>
                    <a:pt x="38" y="27"/>
                    <a:pt x="36" y="27"/>
                  </a:cubicBezTo>
                  <a:cubicBezTo>
                    <a:pt x="36" y="27"/>
                    <a:pt x="35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19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18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7"/>
                    <a:pt x="40" y="15"/>
                    <a:pt x="39" y="12"/>
                  </a:cubicBezTo>
                  <a:cubicBezTo>
                    <a:pt x="38" y="10"/>
                    <a:pt x="36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8"/>
                    <a:pt x="39" y="10"/>
                    <a:pt x="40" y="12"/>
                  </a:cubicBezTo>
                  <a:cubicBezTo>
                    <a:pt x="40" y="15"/>
                    <a:pt x="39" y="18"/>
                    <a:pt x="36" y="18"/>
                  </a:cubicBezTo>
                  <a:cubicBezTo>
                    <a:pt x="35" y="18"/>
                    <a:pt x="35" y="18"/>
                    <a:pt x="34" y="18"/>
                  </a:cubicBezTo>
                  <a:close/>
                  <a:moveTo>
                    <a:pt x="34" y="15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3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4"/>
                  </a:cubicBezTo>
                  <a:cubicBezTo>
                    <a:pt x="36" y="14"/>
                    <a:pt x="36" y="12"/>
                    <a:pt x="35" y="12"/>
                  </a:cubicBezTo>
                  <a:cubicBezTo>
                    <a:pt x="35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close/>
                  <a:moveTo>
                    <a:pt x="29" y="41"/>
                  </a:moveTo>
                  <a:cubicBezTo>
                    <a:pt x="31" y="41"/>
                    <a:pt x="33" y="40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1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4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1" y="8"/>
                  </a:cubicBezTo>
                  <a:cubicBezTo>
                    <a:pt x="32" y="6"/>
                    <a:pt x="31" y="4"/>
                    <a:pt x="30" y="3"/>
                  </a:cubicBezTo>
                  <a:cubicBezTo>
                    <a:pt x="30" y="3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2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lose/>
                  <a:moveTo>
                    <a:pt x="34" y="8"/>
                  </a:move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1" y="9"/>
                    <a:pt x="31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0" y="9"/>
                    <a:pt x="31" y="9"/>
                    <a:pt x="32" y="8"/>
                  </a:cubicBezTo>
                  <a:cubicBezTo>
                    <a:pt x="32" y="8"/>
                    <a:pt x="33" y="8"/>
                    <a:pt x="34" y="8"/>
                  </a:cubicBezTo>
                  <a:close/>
                  <a:moveTo>
                    <a:pt x="34" y="11"/>
                  </a:moveTo>
                  <a:cubicBezTo>
                    <a:pt x="32" y="11"/>
                    <a:pt x="31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1" y="17"/>
                    <a:pt x="32" y="19"/>
                  </a:cubicBezTo>
                  <a:cubicBezTo>
                    <a:pt x="31" y="19"/>
                    <a:pt x="30" y="20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0" y="16"/>
                    <a:pt x="31" y="14"/>
                  </a:cubicBezTo>
                  <a:cubicBezTo>
                    <a:pt x="31" y="12"/>
                    <a:pt x="33" y="11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2" y="14"/>
                    <a:pt x="32" y="15"/>
                  </a:cubicBezTo>
                  <a:cubicBezTo>
                    <a:pt x="32" y="16"/>
                    <a:pt x="33" y="17"/>
                    <a:pt x="34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1" y="16"/>
                    <a:pt x="31" y="14"/>
                  </a:cubicBezTo>
                  <a:cubicBezTo>
                    <a:pt x="32" y="13"/>
                    <a:pt x="32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lose/>
                  <a:moveTo>
                    <a:pt x="34" y="19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0" y="22"/>
                    <a:pt x="29" y="24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22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1" y="26"/>
                    <a:pt x="33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1" y="25"/>
                    <a:pt x="32" y="23"/>
                    <a:pt x="3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1" y="25"/>
                    <a:pt x="32" y="28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2" y="25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30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8"/>
                    <a:pt x="31" y="28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lose/>
                  <a:moveTo>
                    <a:pt x="34" y="36"/>
                  </a:move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2" y="39"/>
                    <a:pt x="31" y="39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9"/>
                    <a:pt x="31" y="39"/>
                  </a:cubicBezTo>
                  <a:cubicBezTo>
                    <a:pt x="32" y="38"/>
                    <a:pt x="33" y="37"/>
                    <a:pt x="34" y="3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30" y="36"/>
                    <a:pt x="31" y="35"/>
                    <a:pt x="31" y="35"/>
                  </a:cubicBezTo>
                  <a:cubicBezTo>
                    <a:pt x="32" y="33"/>
                    <a:pt x="31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6"/>
                    <a:pt x="30" y="37"/>
                    <a:pt x="29" y="36"/>
                  </a:cubicBezTo>
                  <a:close/>
                  <a:moveTo>
                    <a:pt x="29" y="34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4"/>
                    <a:pt x="31" y="33"/>
                  </a:cubicBezTo>
                  <a:cubicBezTo>
                    <a:pt x="31" y="32"/>
                    <a:pt x="30" y="32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3"/>
                    <a:pt x="30" y="33"/>
                  </a:cubicBezTo>
                  <a:cubicBezTo>
                    <a:pt x="30" y="33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lose/>
                  <a:moveTo>
                    <a:pt x="29" y="9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30" y="7"/>
                    <a:pt x="30" y="6"/>
                    <a:pt x="29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5"/>
                    <a:pt x="31" y="7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27" y="40"/>
                  </a:moveTo>
                  <a:cubicBezTo>
                    <a:pt x="28" y="40"/>
                    <a:pt x="28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0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9" y="2"/>
                  </a:moveTo>
                  <a:cubicBezTo>
                    <a:pt x="29" y="2"/>
                    <a:pt x="28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4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3"/>
                    <a:pt x="29" y="3"/>
                    <a:pt x="29" y="4"/>
                  </a:cubicBezTo>
                  <a:close/>
                  <a:moveTo>
                    <a:pt x="29" y="8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9"/>
                    <a:pt x="29" y="9"/>
                  </a:cubicBezTo>
                  <a:cubicBezTo>
                    <a:pt x="29" y="9"/>
                    <a:pt x="29" y="8"/>
                    <a:pt x="29" y="8"/>
                  </a:cubicBezTo>
                  <a:close/>
                  <a:moveTo>
                    <a:pt x="29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8"/>
                    <a:pt x="27" y="15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22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7"/>
                  </a:move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27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8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30"/>
                  </a:move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8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9" y="30"/>
                    <a:pt x="29" y="30"/>
                  </a:cubicBezTo>
                  <a:close/>
                  <a:moveTo>
                    <a:pt x="29" y="31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4"/>
                    <a:pt x="28" y="34"/>
                  </a:cubicBezTo>
                  <a:cubicBezTo>
                    <a:pt x="28" y="34"/>
                    <a:pt x="28" y="35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28" y="36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9"/>
                    <a:pt x="29" y="39"/>
                    <a:pt x="29" y="3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30" y="20"/>
                    <a:pt x="26" y="15"/>
                    <a:pt x="28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7" y="23"/>
                  </a:cubicBezTo>
                  <a:cubicBezTo>
                    <a:pt x="27" y="23"/>
                    <a:pt x="27" y="23"/>
                    <a:pt x="27" y="24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7" y="19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38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5" y="38"/>
                  </a:moveTo>
                  <a:cubicBezTo>
                    <a:pt x="25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7" y="1"/>
                  </a:moveTo>
                  <a:cubicBezTo>
                    <a:pt x="26" y="1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9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8"/>
                    <a:pt x="27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7"/>
                    <a:pt x="25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6" y="18"/>
                    <a:pt x="26" y="17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8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6" y="24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8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8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2"/>
                    <a:pt x="25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6" y="31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5" y="34"/>
                    <a:pt x="25" y="36"/>
                  </a:cubicBezTo>
                  <a:cubicBezTo>
                    <a:pt x="26" y="37"/>
                    <a:pt x="26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5" y="32"/>
                    <a:pt x="27" y="31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6"/>
                    <a:pt x="25" y="16"/>
                  </a:cubicBezTo>
                  <a:close/>
                  <a:moveTo>
                    <a:pt x="25" y="1"/>
                  </a:moveTo>
                  <a:cubicBezTo>
                    <a:pt x="24" y="1"/>
                    <a:pt x="24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3" y="41"/>
                  </a:move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39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5" y="36"/>
                    <a:pt x="24" y="36"/>
                  </a:cubicBezTo>
                  <a:cubicBezTo>
                    <a:pt x="24" y="37"/>
                    <a:pt x="24" y="39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10"/>
                  </a:cubicBezTo>
                  <a:cubicBezTo>
                    <a:pt x="24" y="10"/>
                    <a:pt x="24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3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lose/>
                  <a:moveTo>
                    <a:pt x="25" y="11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4" y="15"/>
                    <a:pt x="24" y="15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3" y="29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32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31"/>
                    <a:pt x="24" y="31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3" y="39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3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7"/>
                    <a:pt x="24" y="38"/>
                  </a:cubicBezTo>
                  <a:cubicBezTo>
                    <a:pt x="24" y="38"/>
                    <a:pt x="23" y="39"/>
                    <a:pt x="23" y="39"/>
                  </a:cubicBezTo>
                  <a:close/>
                  <a:moveTo>
                    <a:pt x="23" y="1"/>
                  </a:moveTo>
                  <a:cubicBezTo>
                    <a:pt x="23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lose/>
                  <a:moveTo>
                    <a:pt x="23" y="5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8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3" y="5"/>
                  </a:cubicBezTo>
                  <a:close/>
                  <a:moveTo>
                    <a:pt x="23" y="7"/>
                  </a:moveTo>
                  <a:cubicBezTo>
                    <a:pt x="23" y="8"/>
                    <a:pt x="23" y="8"/>
                    <a:pt x="23" y="9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3" y="1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28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30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lose/>
                  <a:moveTo>
                    <a:pt x="23" y="31"/>
                  </a:moveTo>
                  <a:cubicBezTo>
                    <a:pt x="23" y="31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3" y="38"/>
                  </a:moveTo>
                  <a:cubicBezTo>
                    <a:pt x="23" y="39"/>
                    <a:pt x="23" y="39"/>
                    <a:pt x="23" y="39"/>
                  </a:cubicBezTo>
                  <a:cubicBezTo>
                    <a:pt x="23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39"/>
                    <a:pt x="23" y="38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39"/>
                  </a:cubicBezTo>
                  <a:close/>
                  <a:moveTo>
                    <a:pt x="22" y="1"/>
                  </a:moveTo>
                  <a:cubicBezTo>
                    <a:pt x="21" y="2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4"/>
                    <a:pt x="20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4"/>
                    <a:pt x="20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1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19" y="5"/>
                  </a:cubicBezTo>
                  <a:cubicBezTo>
                    <a:pt x="20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0" y="12"/>
                    <a:pt x="19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20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1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1"/>
                    <a:pt x="21" y="40"/>
                    <a:pt x="22" y="40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1" y="37"/>
                    <a:pt x="21" y="35"/>
                    <a:pt x="20" y="34"/>
                  </a:cubicBezTo>
                  <a:cubicBezTo>
                    <a:pt x="20" y="33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2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5"/>
                    <a:pt x="21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1" y="36"/>
                    <a:pt x="20" y="34"/>
                    <a:pt x="20" y="33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20" y="34"/>
                    <a:pt x="20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lnTo>
                    <a:pt x="19" y="37"/>
                  </a:ln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8" y="5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lose/>
                  <a:moveTo>
                    <a:pt x="16" y="42"/>
                  </a:moveTo>
                  <a:cubicBezTo>
                    <a:pt x="17" y="42"/>
                    <a:pt x="18" y="43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9" y="9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7" y="12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8" y="11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8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8"/>
                    <a:pt x="17" y="19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8" y="17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4"/>
                    <a:pt x="17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7"/>
                    <a:pt x="17" y="26"/>
                    <a:pt x="16" y="26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29"/>
                    <a:pt x="17" y="28"/>
                    <a:pt x="16" y="27"/>
                  </a:cubicBezTo>
                  <a:cubicBezTo>
                    <a:pt x="17" y="27"/>
                    <a:pt x="18" y="28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8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8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4"/>
                    <a:pt x="18" y="35"/>
                    <a:pt x="19" y="35"/>
                  </a:cubicBezTo>
                  <a:close/>
                  <a:moveTo>
                    <a:pt x="19" y="41"/>
                  </a:move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8" y="9"/>
                    <a:pt x="18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9" y="9"/>
                    <a:pt x="18" y="11"/>
                    <a:pt x="16" y="1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6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lose/>
                  <a:moveTo>
                    <a:pt x="16" y="35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lose/>
                  <a:moveTo>
                    <a:pt x="16" y="36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5" y="41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7"/>
                    <a:pt x="15" y="29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7" y="27"/>
                    <a:pt x="13" y="23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3" y="23"/>
                    <a:pt x="18" y="27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5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2"/>
                    <a:pt x="16" y="21"/>
                  </a:cubicBezTo>
                  <a:cubicBezTo>
                    <a:pt x="15" y="21"/>
                    <a:pt x="15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6" y="32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5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10"/>
                    <a:pt x="15" y="10"/>
                  </a:cubicBezTo>
                  <a:close/>
                  <a:moveTo>
                    <a:pt x="15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2" y="2"/>
                    <a:pt x="11" y="3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9" y="36"/>
                  </a:moveTo>
                  <a:cubicBezTo>
                    <a:pt x="9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2" y="35"/>
                  </a:cubicBezTo>
                  <a:cubicBezTo>
                    <a:pt x="12" y="37"/>
                    <a:pt x="12" y="39"/>
                    <a:pt x="13" y="40"/>
                  </a:cubicBezTo>
                  <a:cubicBezTo>
                    <a:pt x="14" y="41"/>
                    <a:pt x="14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38"/>
                    <a:pt x="12" y="36"/>
                    <a:pt x="13" y="34"/>
                  </a:cubicBezTo>
                  <a:cubicBezTo>
                    <a:pt x="12" y="35"/>
                    <a:pt x="11" y="35"/>
                    <a:pt x="10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9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1" y="4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lose/>
                  <a:moveTo>
                    <a:pt x="15" y="7"/>
                  </a:moveTo>
                  <a:cubicBezTo>
                    <a:pt x="14" y="6"/>
                    <a:pt x="12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2"/>
                    <a:pt x="11" y="10"/>
                    <a:pt x="12" y="8"/>
                  </a:cubicBezTo>
                  <a:cubicBezTo>
                    <a:pt x="12" y="7"/>
                    <a:pt x="14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lose/>
                  <a:moveTo>
                    <a:pt x="15" y="9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2" y="9"/>
                    <a:pt x="13" y="8"/>
                    <a:pt x="13" y="9"/>
                  </a:cubicBezTo>
                  <a:cubicBezTo>
                    <a:pt x="13" y="9"/>
                    <a:pt x="14" y="9"/>
                    <a:pt x="15" y="9"/>
                  </a:cubicBezTo>
                  <a:close/>
                  <a:moveTo>
                    <a:pt x="15" y="15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2" y="15"/>
                    <a:pt x="11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3" y="15"/>
                    <a:pt x="14" y="15"/>
                    <a:pt x="15" y="15"/>
                  </a:cubicBezTo>
                  <a:close/>
                  <a:moveTo>
                    <a:pt x="15" y="16"/>
                  </a:moveTo>
                  <a:cubicBezTo>
                    <a:pt x="14" y="16"/>
                    <a:pt x="12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2" y="18"/>
                    <a:pt x="12" y="16"/>
                  </a:cubicBezTo>
                  <a:cubicBezTo>
                    <a:pt x="13" y="16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21"/>
                    <a:pt x="12" y="23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3" y="20"/>
                    <a:pt x="15" y="18"/>
                  </a:cubicBezTo>
                  <a:close/>
                  <a:moveTo>
                    <a:pt x="15" y="20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4" y="24"/>
                    <a:pt x="14" y="23"/>
                    <a:pt x="14" y="21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3" y="26"/>
                    <a:pt x="13" y="27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1"/>
                    <a:pt x="11" y="32"/>
                    <a:pt x="9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1" y="31"/>
                    <a:pt x="12" y="31"/>
                    <a:pt x="12" y="29"/>
                  </a:cubicBezTo>
                  <a:cubicBezTo>
                    <a:pt x="13" y="27"/>
                    <a:pt x="11" y="25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2" y="23"/>
                    <a:pt x="13" y="22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3" y="36"/>
                    <a:pt x="13" y="38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39"/>
                    <a:pt x="12" y="36"/>
                    <a:pt x="14" y="34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9" y="31"/>
                  </a:moveTo>
                  <a:cubicBezTo>
                    <a:pt x="9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2" y="27"/>
                    <a:pt x="11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1" y="27"/>
                    <a:pt x="11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8"/>
                    <a:pt x="9" y="28"/>
                  </a:cubicBezTo>
                  <a:cubicBezTo>
                    <a:pt x="9" y="31"/>
                    <a:pt x="9" y="31"/>
                    <a:pt x="9" y="31"/>
                  </a:cubicBezTo>
                  <a:close/>
                  <a:moveTo>
                    <a:pt x="9" y="20"/>
                  </a:moveTo>
                  <a:cubicBezTo>
                    <a:pt x="9" y="20"/>
                    <a:pt x="10" y="20"/>
                    <a:pt x="10" y="20"/>
                  </a:cubicBezTo>
                  <a:cubicBezTo>
                    <a:pt x="12" y="18"/>
                    <a:pt x="11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6"/>
                    <a:pt x="11" y="18"/>
                    <a:pt x="9" y="19"/>
                  </a:cubicBezTo>
                  <a:lnTo>
                    <a:pt x="9" y="20"/>
                  </a:lnTo>
                  <a:close/>
                  <a:moveTo>
                    <a:pt x="9" y="4"/>
                  </a:moveTo>
                  <a:cubicBezTo>
                    <a:pt x="8" y="5"/>
                    <a:pt x="7" y="7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8" y="12"/>
                  </a:cubicBezTo>
                  <a:cubicBezTo>
                    <a:pt x="6" y="12"/>
                    <a:pt x="4" y="12"/>
                    <a:pt x="3" y="13"/>
                  </a:cubicBezTo>
                  <a:cubicBezTo>
                    <a:pt x="0" y="16"/>
                    <a:pt x="0" y="20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5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35"/>
                    <a:pt x="3" y="32"/>
                    <a:pt x="3" y="29"/>
                  </a:cubicBezTo>
                  <a:cubicBezTo>
                    <a:pt x="3" y="27"/>
                    <a:pt x="5" y="25"/>
                    <a:pt x="7" y="24"/>
                  </a:cubicBezTo>
                  <a:cubicBezTo>
                    <a:pt x="6" y="24"/>
                    <a:pt x="4" y="24"/>
                    <a:pt x="3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5" y="12"/>
                    <a:pt x="7" y="12"/>
                    <a:pt x="9" y="13"/>
                  </a:cubicBezTo>
                  <a:cubicBezTo>
                    <a:pt x="8" y="12"/>
                    <a:pt x="8" y="11"/>
                    <a:pt x="8" y="9"/>
                  </a:cubicBezTo>
                  <a:cubicBezTo>
                    <a:pt x="8" y="8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5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10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9" y="5"/>
                  </a:cubicBezTo>
                  <a:close/>
                  <a:moveTo>
                    <a:pt x="9" y="14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3"/>
                    <a:pt x="4" y="14"/>
                    <a:pt x="3" y="16"/>
                  </a:cubicBezTo>
                  <a:cubicBezTo>
                    <a:pt x="1" y="18"/>
                    <a:pt x="3" y="22"/>
                    <a:pt x="6" y="23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8" y="24"/>
                    <a:pt x="8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2" y="22"/>
                    <a:pt x="1" y="18"/>
                    <a:pt x="2" y="15"/>
                  </a:cubicBezTo>
                  <a:cubicBezTo>
                    <a:pt x="4" y="13"/>
                    <a:pt x="7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19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6" y="21"/>
                    <a:pt x="8" y="21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5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8"/>
                    <a:pt x="5" y="16"/>
                    <a:pt x="7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  <a:moveTo>
                    <a:pt x="9" y="25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5"/>
                    <a:pt x="7" y="25"/>
                  </a:cubicBezTo>
                  <a:cubicBezTo>
                    <a:pt x="5" y="26"/>
                    <a:pt x="4" y="28"/>
                    <a:pt x="4" y="31"/>
                  </a:cubicBezTo>
                  <a:cubicBezTo>
                    <a:pt x="5" y="33"/>
                    <a:pt x="7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5"/>
                    <a:pt x="4" y="33"/>
                    <a:pt x="4" y="31"/>
                  </a:cubicBezTo>
                  <a:cubicBezTo>
                    <a:pt x="3" y="28"/>
                    <a:pt x="5" y="25"/>
                    <a:pt x="7" y="25"/>
                  </a:cubicBezTo>
                  <a:cubicBezTo>
                    <a:pt x="8" y="25"/>
                    <a:pt x="9" y="25"/>
                    <a:pt x="9" y="25"/>
                  </a:cubicBezTo>
                  <a:close/>
                  <a:moveTo>
                    <a:pt x="9" y="28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8" y="30"/>
                    <a:pt x="9" y="30"/>
                  </a:cubicBezTo>
                  <a:cubicBezTo>
                    <a:pt x="9" y="29"/>
                    <a:pt x="10" y="28"/>
                    <a:pt x="9" y="28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9" y="28"/>
                    <a:pt x="8" y="28"/>
                    <a:pt x="8" y="29"/>
                  </a:cubicBezTo>
                  <a:cubicBezTo>
                    <a:pt x="7" y="29"/>
                    <a:pt x="7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1"/>
                    <a:pt x="6" y="29"/>
                    <a:pt x="8" y="28"/>
                  </a:cubicBezTo>
                  <a:cubicBezTo>
                    <a:pt x="8" y="27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1817">
              <a:extLst>
                <a:ext uri="{FF2B5EF4-FFF2-40B4-BE49-F238E27FC236}">
                  <a16:creationId xmlns:a16="http://schemas.microsoft.com/office/drawing/2014/main" id="{BA5B426E-59CC-4E28-8C47-AA3BE72478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220"/>
              <a:ext cx="51" cy="48"/>
            </a:xfrm>
            <a:custGeom>
              <a:avLst/>
              <a:gdLst>
                <a:gd name="T0" fmla="*/ 42 w 44"/>
                <a:gd name="T1" fmla="*/ 22 h 42"/>
                <a:gd name="T2" fmla="*/ 29 w 44"/>
                <a:gd name="T3" fmla="*/ 36 h 42"/>
                <a:gd name="T4" fmla="*/ 30 w 44"/>
                <a:gd name="T5" fmla="*/ 29 h 42"/>
                <a:gd name="T6" fmla="*/ 35 w 44"/>
                <a:gd name="T7" fmla="*/ 20 h 42"/>
                <a:gd name="T8" fmla="*/ 34 w 44"/>
                <a:gd name="T9" fmla="*/ 29 h 42"/>
                <a:gd name="T10" fmla="*/ 35 w 44"/>
                <a:gd name="T11" fmla="*/ 12 h 42"/>
                <a:gd name="T12" fmla="*/ 32 w 44"/>
                <a:gd name="T13" fmla="*/ 10 h 42"/>
                <a:gd name="T14" fmla="*/ 30 w 44"/>
                <a:gd name="T15" fmla="*/ 10 h 42"/>
                <a:gd name="T16" fmla="*/ 26 w 44"/>
                <a:gd name="T17" fmla="*/ 2 h 42"/>
                <a:gd name="T18" fmla="*/ 29 w 44"/>
                <a:gd name="T19" fmla="*/ 18 h 42"/>
                <a:gd name="T20" fmla="*/ 29 w 44"/>
                <a:gd name="T21" fmla="*/ 29 h 42"/>
                <a:gd name="T22" fmla="*/ 26 w 44"/>
                <a:gd name="T23" fmla="*/ 37 h 42"/>
                <a:gd name="T24" fmla="*/ 26 w 44"/>
                <a:gd name="T25" fmla="*/ 16 h 42"/>
                <a:gd name="T26" fmla="*/ 26 w 44"/>
                <a:gd name="T27" fmla="*/ 6 h 42"/>
                <a:gd name="T28" fmla="*/ 26 w 44"/>
                <a:gd name="T29" fmla="*/ 2 h 42"/>
                <a:gd name="T30" fmla="*/ 26 w 44"/>
                <a:gd name="T31" fmla="*/ 9 h 42"/>
                <a:gd name="T32" fmla="*/ 24 w 44"/>
                <a:gd name="T33" fmla="*/ 15 h 42"/>
                <a:gd name="T34" fmla="*/ 24 w 44"/>
                <a:gd name="T35" fmla="*/ 15 h 42"/>
                <a:gd name="T36" fmla="*/ 26 w 44"/>
                <a:gd name="T37" fmla="*/ 26 h 42"/>
                <a:gd name="T38" fmla="*/ 24 w 44"/>
                <a:gd name="T39" fmla="*/ 0 h 42"/>
                <a:gd name="T40" fmla="*/ 24 w 44"/>
                <a:gd name="T41" fmla="*/ 8 h 42"/>
                <a:gd name="T42" fmla="*/ 24 w 44"/>
                <a:gd name="T43" fmla="*/ 13 h 42"/>
                <a:gd name="T44" fmla="*/ 24 w 44"/>
                <a:gd name="T45" fmla="*/ 26 h 42"/>
                <a:gd name="T46" fmla="*/ 24 w 44"/>
                <a:gd name="T47" fmla="*/ 30 h 42"/>
                <a:gd name="T48" fmla="*/ 21 w 44"/>
                <a:gd name="T49" fmla="*/ 42 h 42"/>
                <a:gd name="T50" fmla="*/ 24 w 44"/>
                <a:gd name="T51" fmla="*/ 11 h 42"/>
                <a:gd name="T52" fmla="*/ 24 w 44"/>
                <a:gd name="T53" fmla="*/ 15 h 42"/>
                <a:gd name="T54" fmla="*/ 24 w 44"/>
                <a:gd name="T55" fmla="*/ 26 h 42"/>
                <a:gd name="T56" fmla="*/ 24 w 44"/>
                <a:gd name="T57" fmla="*/ 29 h 42"/>
                <a:gd name="T58" fmla="*/ 23 w 44"/>
                <a:gd name="T59" fmla="*/ 36 h 42"/>
                <a:gd name="T60" fmla="*/ 21 w 44"/>
                <a:gd name="T61" fmla="*/ 42 h 42"/>
                <a:gd name="T62" fmla="*/ 21 w 44"/>
                <a:gd name="T63" fmla="*/ 14 h 42"/>
                <a:gd name="T64" fmla="*/ 21 w 44"/>
                <a:gd name="T65" fmla="*/ 15 h 42"/>
                <a:gd name="T66" fmla="*/ 20 w 44"/>
                <a:gd name="T67" fmla="*/ 28 h 42"/>
                <a:gd name="T68" fmla="*/ 20 w 44"/>
                <a:gd name="T69" fmla="*/ 35 h 42"/>
                <a:gd name="T70" fmla="*/ 20 w 44"/>
                <a:gd name="T71" fmla="*/ 41 h 42"/>
                <a:gd name="T72" fmla="*/ 17 w 44"/>
                <a:gd name="T73" fmla="*/ 17 h 42"/>
                <a:gd name="T74" fmla="*/ 17 w 44"/>
                <a:gd name="T75" fmla="*/ 19 h 42"/>
                <a:gd name="T76" fmla="*/ 20 w 44"/>
                <a:gd name="T77" fmla="*/ 28 h 42"/>
                <a:gd name="T78" fmla="*/ 20 w 44"/>
                <a:gd name="T79" fmla="*/ 35 h 42"/>
                <a:gd name="T80" fmla="*/ 19 w 44"/>
                <a:gd name="T81" fmla="*/ 40 h 42"/>
                <a:gd name="T82" fmla="*/ 16 w 44"/>
                <a:gd name="T83" fmla="*/ 41 h 42"/>
                <a:gd name="T84" fmla="*/ 16 w 44"/>
                <a:gd name="T85" fmla="*/ 19 h 42"/>
                <a:gd name="T86" fmla="*/ 17 w 44"/>
                <a:gd name="T87" fmla="*/ 19 h 42"/>
                <a:gd name="T88" fmla="*/ 17 w 44"/>
                <a:gd name="T89" fmla="*/ 29 h 42"/>
                <a:gd name="T90" fmla="*/ 17 w 44"/>
                <a:gd name="T91" fmla="*/ 32 h 42"/>
                <a:gd name="T92" fmla="*/ 14 w 44"/>
                <a:gd name="T93" fmla="*/ 2 h 42"/>
                <a:gd name="T94" fmla="*/ 14 w 44"/>
                <a:gd name="T95" fmla="*/ 6 h 42"/>
                <a:gd name="T96" fmla="*/ 16 w 44"/>
                <a:gd name="T97" fmla="*/ 12 h 42"/>
                <a:gd name="T98" fmla="*/ 16 w 44"/>
                <a:gd name="T99" fmla="*/ 23 h 42"/>
                <a:gd name="T100" fmla="*/ 14 w 44"/>
                <a:gd name="T101" fmla="*/ 32 h 42"/>
                <a:gd name="T102" fmla="*/ 12 w 44"/>
                <a:gd name="T103" fmla="*/ 37 h 42"/>
                <a:gd name="T104" fmla="*/ 14 w 44"/>
                <a:gd name="T105" fmla="*/ 10 h 42"/>
                <a:gd name="T106" fmla="*/ 12 w 44"/>
                <a:gd name="T107" fmla="*/ 14 h 42"/>
                <a:gd name="T108" fmla="*/ 14 w 44"/>
                <a:gd name="T109" fmla="*/ 31 h 42"/>
                <a:gd name="T110" fmla="*/ 12 w 44"/>
                <a:gd name="T111" fmla="*/ 32 h 42"/>
                <a:gd name="T112" fmla="*/ 10 w 44"/>
                <a:gd name="T113" fmla="*/ 12 h 42"/>
                <a:gd name="T114" fmla="*/ 11 w 44"/>
                <a:gd name="T115" fmla="*/ 12 h 42"/>
                <a:gd name="T116" fmla="*/ 11 w 44"/>
                <a:gd name="T117" fmla="*/ 16 h 42"/>
                <a:gd name="T118" fmla="*/ 12 w 44"/>
                <a:gd name="T119" fmla="*/ 23 h 42"/>
                <a:gd name="T120" fmla="*/ 11 w 44"/>
                <a:gd name="T121" fmla="*/ 25 h 42"/>
                <a:gd name="T122" fmla="*/ 11 w 44"/>
                <a:gd name="T12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1"/>
                  </a:moveTo>
                  <a:cubicBezTo>
                    <a:pt x="31" y="2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4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9" y="19"/>
                  </a:cubicBezTo>
                  <a:cubicBezTo>
                    <a:pt x="40" y="19"/>
                    <a:pt x="42" y="20"/>
                    <a:pt x="42" y="22"/>
                  </a:cubicBezTo>
                  <a:cubicBezTo>
                    <a:pt x="44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6" y="31"/>
                    <a:pt x="36" y="31"/>
                  </a:cubicBezTo>
                  <a:cubicBezTo>
                    <a:pt x="36" y="33"/>
                    <a:pt x="36" y="35"/>
                    <a:pt x="36" y="36"/>
                  </a:cubicBezTo>
                  <a:cubicBezTo>
                    <a:pt x="35" y="39"/>
                    <a:pt x="32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2" y="40"/>
                    <a:pt x="34" y="39"/>
                    <a:pt x="35" y="36"/>
                  </a:cubicBezTo>
                  <a:cubicBezTo>
                    <a:pt x="36" y="34"/>
                    <a:pt x="35" y="32"/>
                    <a:pt x="34" y="30"/>
                  </a:cubicBezTo>
                  <a:cubicBezTo>
                    <a:pt x="35" y="31"/>
                    <a:pt x="36" y="31"/>
                    <a:pt x="38" y="30"/>
                  </a:cubicBezTo>
                  <a:cubicBezTo>
                    <a:pt x="41" y="30"/>
                    <a:pt x="43" y="26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9"/>
                    <a:pt x="39" y="18"/>
                    <a:pt x="40" y="17"/>
                  </a:cubicBezTo>
                  <a:cubicBezTo>
                    <a:pt x="42" y="13"/>
                    <a:pt x="40" y="9"/>
                    <a:pt x="37" y="8"/>
                  </a:cubicBezTo>
                  <a:cubicBezTo>
                    <a:pt x="35" y="7"/>
                    <a:pt x="33" y="8"/>
                    <a:pt x="31" y="9"/>
                  </a:cubicBezTo>
                  <a:cubicBezTo>
                    <a:pt x="32" y="8"/>
                    <a:pt x="32" y="7"/>
                    <a:pt x="31" y="5"/>
                  </a:cubicBezTo>
                  <a:cubicBezTo>
                    <a:pt x="31" y="4"/>
                    <a:pt x="30" y="3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39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6" y="35"/>
                    <a:pt x="36" y="32"/>
                    <a:pt x="33" y="30"/>
                  </a:cubicBezTo>
                  <a:cubicBezTo>
                    <a:pt x="32" y="30"/>
                    <a:pt x="31" y="29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0"/>
                    <a:pt x="32" y="30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1" y="36"/>
                    <a:pt x="32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29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30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4"/>
                  </a:cubicBezTo>
                  <a:cubicBezTo>
                    <a:pt x="32" y="35"/>
                    <a:pt x="31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lose/>
                  <a:moveTo>
                    <a:pt x="29" y="30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8"/>
                    <a:pt x="30" y="26"/>
                    <a:pt x="29" y="24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30" y="28"/>
                    <a:pt x="30" y="29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2" y="29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0"/>
                    <a:pt x="35" y="30"/>
                    <a:pt x="36" y="31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2" y="22"/>
                    <a:pt x="39" y="19"/>
                    <a:pt x="37" y="20"/>
                  </a:cubicBezTo>
                  <a:cubicBezTo>
                    <a:pt x="34" y="20"/>
                    <a:pt x="32" y="23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7" y="26"/>
                    <a:pt x="38" y="26"/>
                    <a:pt x="37" y="25"/>
                  </a:cubicBezTo>
                  <a:cubicBezTo>
                    <a:pt x="36" y="25"/>
                    <a:pt x="36" y="24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5"/>
                    <a:pt x="38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5" y="20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19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20"/>
                    <a:pt x="32" y="20"/>
                    <a:pt x="33" y="21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7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5" y="21"/>
                    <a:pt x="37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2" y="28"/>
                    <a:pt x="39" y="30"/>
                    <a:pt x="36" y="30"/>
                  </a:cubicBezTo>
                  <a:cubicBezTo>
                    <a:pt x="35" y="30"/>
                    <a:pt x="34" y="30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0" y="26"/>
                    <a:pt x="30" y="22"/>
                    <a:pt x="29" y="19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18"/>
                  </a:moveTo>
                  <a:cubicBezTo>
                    <a:pt x="31" y="19"/>
                    <a:pt x="32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7" y="19"/>
                    <a:pt x="38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0" y="12"/>
                    <a:pt x="30" y="15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6" y="14"/>
                    <a:pt x="36" y="13"/>
                    <a:pt x="36" y="14"/>
                  </a:cubicBezTo>
                  <a:cubicBezTo>
                    <a:pt x="35" y="14"/>
                    <a:pt x="34" y="14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3"/>
                    <a:pt x="34" y="12"/>
                    <a:pt x="35" y="12"/>
                  </a:cubicBezTo>
                  <a:cubicBezTo>
                    <a:pt x="36" y="12"/>
                    <a:pt x="37" y="13"/>
                    <a:pt x="37" y="14"/>
                  </a:cubicBezTo>
                  <a:cubicBezTo>
                    <a:pt x="37" y="16"/>
                    <a:pt x="35" y="16"/>
                    <a:pt x="33" y="16"/>
                  </a:cubicBezTo>
                  <a:cubicBezTo>
                    <a:pt x="31" y="16"/>
                    <a:pt x="30" y="13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5"/>
                    <a:pt x="31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6" y="11"/>
                    <a:pt x="34" y="12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2"/>
                    <a:pt x="32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8" y="18"/>
                  </a:cubicBezTo>
                  <a:cubicBezTo>
                    <a:pt x="37" y="18"/>
                    <a:pt x="37" y="18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2" y="19"/>
                    <a:pt x="31" y="18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6"/>
                    <a:pt x="31" y="4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1" y="6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6" y="0"/>
                  </a:moveTo>
                  <a:cubicBezTo>
                    <a:pt x="27" y="0"/>
                    <a:pt x="28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9" y="40"/>
                  </a:moveTo>
                  <a:cubicBezTo>
                    <a:pt x="28" y="40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8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7" y="13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8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8" y="13"/>
                    <a:pt x="27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4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29" y="17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lose/>
                  <a:moveTo>
                    <a:pt x="29" y="18"/>
                  </a:moveTo>
                  <a:cubicBezTo>
                    <a:pt x="28" y="17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9" y="18"/>
                    <a:pt x="29" y="21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6" y="17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8"/>
                    <a:pt x="28" y="19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29" y="27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1"/>
                    <a:pt x="27" y="32"/>
                  </a:cubicBezTo>
                  <a:cubicBezTo>
                    <a:pt x="27" y="34"/>
                    <a:pt x="28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1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30"/>
                    <a:pt x="28" y="31"/>
                    <a:pt x="28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8" y="39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9" y="22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7" y="24"/>
                    <a:pt x="28" y="24"/>
                    <a:pt x="28" y="24"/>
                  </a:cubicBezTo>
                  <a:cubicBezTo>
                    <a:pt x="27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7" y="25"/>
                    <a:pt x="28" y="24"/>
                    <a:pt x="28" y="23"/>
                  </a:cubicBezTo>
                  <a:cubicBezTo>
                    <a:pt x="28" y="20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9"/>
                    <a:pt x="28" y="21"/>
                    <a:pt x="27" y="22"/>
                  </a:cubicBezTo>
                  <a:cubicBezTo>
                    <a:pt x="27" y="23"/>
                    <a:pt x="27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28" y="9"/>
                    <a:pt x="28" y="7"/>
                    <a:pt x="27" y="6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7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7" y="9"/>
                    <a:pt x="28" y="8"/>
                    <a:pt x="27" y="7"/>
                  </a:cubicBezTo>
                  <a:cubicBezTo>
                    <a:pt x="27" y="7"/>
                    <a:pt x="27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6" y="8"/>
                    <a:pt x="26" y="9"/>
                  </a:cubicBezTo>
                  <a:lnTo>
                    <a:pt x="26" y="10"/>
                  </a:lnTo>
                  <a:close/>
                  <a:moveTo>
                    <a:pt x="24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6" y="39"/>
                  </a:moveTo>
                  <a:cubicBezTo>
                    <a:pt x="25" y="39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7"/>
                    <a:pt x="25" y="38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6"/>
                    <a:pt x="25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4" y="31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1" y="3"/>
                  </a:moveTo>
                  <a:cubicBezTo>
                    <a:pt x="21" y="2"/>
                    <a:pt x="22" y="1"/>
                    <a:pt x="23" y="1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2"/>
                    <a:pt x="21" y="3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4" y="39"/>
                  </a:moveTo>
                  <a:cubicBezTo>
                    <a:pt x="23" y="40"/>
                    <a:pt x="22" y="41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4" y="39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2" y="2"/>
                    <a:pt x="20" y="4"/>
                    <a:pt x="21" y="7"/>
                  </a:cubicBezTo>
                  <a:cubicBezTo>
                    <a:pt x="21" y="8"/>
                    <a:pt x="22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2" y="8"/>
                    <a:pt x="21" y="6"/>
                  </a:cubicBezTo>
                  <a:cubicBezTo>
                    <a:pt x="21" y="5"/>
                    <a:pt x="22" y="3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4" y="6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0"/>
                  </a:cubicBezTo>
                  <a:cubicBezTo>
                    <a:pt x="21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29"/>
                  </a:moveTo>
                  <a:cubicBezTo>
                    <a:pt x="23" y="30"/>
                    <a:pt x="23" y="31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lose/>
                  <a:moveTo>
                    <a:pt x="24" y="31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1" y="41"/>
                  </a:moveTo>
                  <a:cubicBezTo>
                    <a:pt x="22" y="40"/>
                    <a:pt x="24" y="38"/>
                    <a:pt x="23" y="36"/>
                  </a:cubicBezTo>
                  <a:cubicBezTo>
                    <a:pt x="23" y="34"/>
                    <a:pt x="22" y="33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3" y="35"/>
                    <a:pt x="23" y="36"/>
                  </a:cubicBezTo>
                  <a:cubicBezTo>
                    <a:pt x="23" y="38"/>
                    <a:pt x="22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1"/>
                    <a:pt x="21" y="11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1" y="11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1" y="40"/>
                  </a:cubicBezTo>
                  <a:close/>
                  <a:moveTo>
                    <a:pt x="17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6"/>
                    <a:pt x="19" y="5"/>
                    <a:pt x="19" y="5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20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6"/>
                    <a:pt x="18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8" y="16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9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9" y="32"/>
                    <a:pt x="18" y="33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9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4"/>
                    <a:pt x="18" y="34"/>
                    <a:pt x="19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19" y="40"/>
                    <a:pt x="20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7" y="11"/>
                  </a:cubicBezTo>
                  <a:close/>
                  <a:moveTo>
                    <a:pt x="16" y="2"/>
                  </a:move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7" y="42"/>
                  </a:moveTo>
                  <a:cubicBezTo>
                    <a:pt x="17" y="42"/>
                    <a:pt x="16" y="42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9"/>
                    <a:pt x="17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7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8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7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8"/>
                    <a:pt x="16" y="19"/>
                    <a:pt x="16" y="21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1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8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6" y="19"/>
                    <a:pt x="16" y="20"/>
                  </a:cubicBezTo>
                  <a:cubicBezTo>
                    <a:pt x="16" y="22"/>
                    <a:pt x="16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1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4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6" y="25"/>
                    <a:pt x="16" y="2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7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7" y="29"/>
                    <a:pt x="16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6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7" y="34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lnTo>
                    <a:pt x="16" y="12"/>
                  </a:lnTo>
                  <a:close/>
                  <a:moveTo>
                    <a:pt x="14" y="2"/>
                  </a:moveTo>
                  <a:cubicBezTo>
                    <a:pt x="14" y="2"/>
                    <a:pt x="15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40"/>
                    <a:pt x="15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5" y="13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6"/>
                    <a:pt x="15" y="15"/>
                    <a:pt x="14" y="14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5" y="24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4" y="21"/>
                    <a:pt x="14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8"/>
                    <a:pt x="15" y="21"/>
                    <a:pt x="16" y="23"/>
                  </a:cubicBezTo>
                  <a:close/>
                  <a:moveTo>
                    <a:pt x="16" y="25"/>
                  </a:move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5" y="25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0"/>
                  </a:move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5" y="31"/>
                    <a:pt x="15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4"/>
                  </a:cubicBezTo>
                  <a:close/>
                  <a:moveTo>
                    <a:pt x="16" y="40"/>
                  </a:moveTo>
                  <a:cubicBezTo>
                    <a:pt x="15" y="39"/>
                    <a:pt x="14" y="38"/>
                    <a:pt x="14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0"/>
                    <a:pt x="16" y="40"/>
                  </a:cubicBezTo>
                  <a:close/>
                  <a:moveTo>
                    <a:pt x="12" y="35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3" y="33"/>
                  </a:cubicBezTo>
                  <a:cubicBezTo>
                    <a:pt x="12" y="34"/>
                    <a:pt x="12" y="35"/>
                    <a:pt x="13" y="37"/>
                  </a:cubicBezTo>
                  <a:cubicBezTo>
                    <a:pt x="13" y="38"/>
                    <a:pt x="13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9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5"/>
                    <a:pt x="12" y="35"/>
                  </a:cubicBezTo>
                  <a:close/>
                  <a:moveTo>
                    <a:pt x="12" y="3"/>
                  </a:moveTo>
                  <a:cubicBezTo>
                    <a:pt x="12" y="2"/>
                    <a:pt x="13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4" y="3"/>
                  </a:moveTo>
                  <a:cubicBezTo>
                    <a:pt x="13" y="3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9"/>
                    <a:pt x="14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3" y="22"/>
                    <a:pt x="14" y="23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3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3" y="33"/>
                    <a:pt x="13" y="34"/>
                    <a:pt x="13" y="35"/>
                  </a:cubicBezTo>
                  <a:cubicBezTo>
                    <a:pt x="13" y="36"/>
                    <a:pt x="13" y="38"/>
                    <a:pt x="14" y="39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34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4"/>
                  </a:moveTo>
                  <a:cubicBezTo>
                    <a:pt x="12" y="33"/>
                    <a:pt x="12" y="33"/>
                    <a:pt x="13" y="32"/>
                  </a:cubicBezTo>
                  <a:cubicBezTo>
                    <a:pt x="14" y="31"/>
                    <a:pt x="14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8"/>
                    <a:pt x="13" y="31"/>
                    <a:pt x="12" y="32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lose/>
                  <a:moveTo>
                    <a:pt x="12" y="21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20"/>
                    <a:pt x="12" y="21"/>
                  </a:cubicBezTo>
                  <a:close/>
                  <a:moveTo>
                    <a:pt x="12" y="35"/>
                  </a:moveTo>
                  <a:cubicBezTo>
                    <a:pt x="10" y="35"/>
                    <a:pt x="9" y="35"/>
                    <a:pt x="7" y="35"/>
                  </a:cubicBezTo>
                  <a:cubicBezTo>
                    <a:pt x="3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5" y="24"/>
                    <a:pt x="5" y="23"/>
                  </a:cubicBezTo>
                  <a:cubicBezTo>
                    <a:pt x="4" y="23"/>
                    <a:pt x="2" y="22"/>
                    <a:pt x="2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9" y="4"/>
                    <a:pt x="10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9" y="5"/>
                    <a:pt x="9" y="6"/>
                  </a:cubicBezTo>
                  <a:cubicBezTo>
                    <a:pt x="8" y="8"/>
                    <a:pt x="9" y="11"/>
                    <a:pt x="10" y="12"/>
                  </a:cubicBezTo>
                  <a:cubicBezTo>
                    <a:pt x="9" y="11"/>
                    <a:pt x="8" y="11"/>
                    <a:pt x="6" y="12"/>
                  </a:cubicBezTo>
                  <a:cubicBezTo>
                    <a:pt x="3" y="13"/>
                    <a:pt x="1" y="17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4"/>
                    <a:pt x="5" y="24"/>
                    <a:pt x="4" y="26"/>
                  </a:cubicBezTo>
                  <a:cubicBezTo>
                    <a:pt x="3" y="29"/>
                    <a:pt x="4" y="33"/>
                    <a:pt x="7" y="34"/>
                  </a:cubicBezTo>
                  <a:cubicBezTo>
                    <a:pt x="9" y="35"/>
                    <a:pt x="10" y="35"/>
                    <a:pt x="12" y="34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2" y="4"/>
                  </a:moveTo>
                  <a:cubicBezTo>
                    <a:pt x="11" y="4"/>
                    <a:pt x="11" y="4"/>
                    <a:pt x="10" y="5"/>
                  </a:cubicBezTo>
                  <a:cubicBezTo>
                    <a:pt x="8" y="7"/>
                    <a:pt x="8" y="10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0"/>
                    <a:pt x="9" y="7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5" y="12"/>
                    <a:pt x="2" y="14"/>
                    <a:pt x="2" y="18"/>
                  </a:cubicBezTo>
                  <a:cubicBezTo>
                    <a:pt x="2" y="21"/>
                    <a:pt x="5" y="23"/>
                    <a:pt x="8" y="23"/>
                  </a:cubicBezTo>
                  <a:cubicBezTo>
                    <a:pt x="10" y="22"/>
                    <a:pt x="12" y="20"/>
                    <a:pt x="11" y="17"/>
                  </a:cubicBezTo>
                  <a:cubicBezTo>
                    <a:pt x="10" y="16"/>
                    <a:pt x="9" y="16"/>
                    <a:pt x="8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10" y="15"/>
                    <a:pt x="11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2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8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7"/>
                    <a:pt x="5" y="19"/>
                    <a:pt x="7" y="19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8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7"/>
                    <a:pt x="10" y="18"/>
                  </a:cubicBezTo>
                  <a:cubicBezTo>
                    <a:pt x="11" y="20"/>
                    <a:pt x="9" y="22"/>
                    <a:pt x="7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5"/>
                    <a:pt x="5" y="12"/>
                    <a:pt x="8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23"/>
                  </a:move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6" y="24"/>
                    <a:pt x="6" y="24"/>
                  </a:cubicBezTo>
                  <a:cubicBezTo>
                    <a:pt x="3" y="26"/>
                    <a:pt x="3" y="31"/>
                    <a:pt x="6" y="33"/>
                  </a:cubicBezTo>
                  <a:cubicBezTo>
                    <a:pt x="7" y="34"/>
                    <a:pt x="10" y="35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4" y="30"/>
                    <a:pt x="4" y="27"/>
                    <a:pt x="6" y="25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lose/>
                  <a:moveTo>
                    <a:pt x="12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10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6"/>
                    <a:pt x="9" y="26"/>
                    <a:pt x="8" y="28"/>
                  </a:cubicBezTo>
                  <a:cubicBezTo>
                    <a:pt x="8" y="28"/>
                    <a:pt x="8" y="29"/>
                    <a:pt x="9" y="29"/>
                  </a:cubicBezTo>
                  <a:cubicBezTo>
                    <a:pt x="9" y="29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1"/>
                    <a:pt x="7" y="30"/>
                    <a:pt x="7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lnTo>
                    <a:pt x="1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1818">
              <a:extLst>
                <a:ext uri="{FF2B5EF4-FFF2-40B4-BE49-F238E27FC236}">
                  <a16:creationId xmlns:a16="http://schemas.microsoft.com/office/drawing/2014/main" id="{5969D658-329E-4E7C-B7B6-EAE1233D0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163"/>
              <a:ext cx="51" cy="48"/>
            </a:xfrm>
            <a:custGeom>
              <a:avLst/>
              <a:gdLst>
                <a:gd name="T0" fmla="*/ 35 w 44"/>
                <a:gd name="T1" fmla="*/ 36 h 42"/>
                <a:gd name="T2" fmla="*/ 35 w 44"/>
                <a:gd name="T3" fmla="*/ 29 h 42"/>
                <a:gd name="T4" fmla="*/ 35 w 44"/>
                <a:gd name="T5" fmla="*/ 23 h 42"/>
                <a:gd name="T6" fmla="*/ 35 w 44"/>
                <a:gd name="T7" fmla="*/ 11 h 42"/>
                <a:gd name="T8" fmla="*/ 30 w 44"/>
                <a:gd name="T9" fmla="*/ 40 h 42"/>
                <a:gd name="T10" fmla="*/ 30 w 44"/>
                <a:gd name="T11" fmla="*/ 22 h 42"/>
                <a:gd name="T12" fmla="*/ 30 w 44"/>
                <a:gd name="T13" fmla="*/ 22 h 42"/>
                <a:gd name="T14" fmla="*/ 34 w 44"/>
                <a:gd name="T15" fmla="*/ 29 h 42"/>
                <a:gd name="T16" fmla="*/ 32 w 44"/>
                <a:gd name="T17" fmla="*/ 34 h 42"/>
                <a:gd name="T18" fmla="*/ 30 w 44"/>
                <a:gd name="T19" fmla="*/ 4 h 42"/>
                <a:gd name="T20" fmla="*/ 28 w 44"/>
                <a:gd name="T21" fmla="*/ 2 h 42"/>
                <a:gd name="T22" fmla="*/ 30 w 44"/>
                <a:gd name="T23" fmla="*/ 22 h 42"/>
                <a:gd name="T24" fmla="*/ 30 w 44"/>
                <a:gd name="T25" fmla="*/ 32 h 42"/>
                <a:gd name="T26" fmla="*/ 30 w 44"/>
                <a:gd name="T27" fmla="*/ 38 h 42"/>
                <a:gd name="T28" fmla="*/ 28 w 44"/>
                <a:gd name="T29" fmla="*/ 1 h 42"/>
                <a:gd name="T30" fmla="*/ 28 w 44"/>
                <a:gd name="T31" fmla="*/ 12 h 42"/>
                <a:gd name="T32" fmla="*/ 28 w 44"/>
                <a:gd name="T33" fmla="*/ 24 h 42"/>
                <a:gd name="T34" fmla="*/ 28 w 44"/>
                <a:gd name="T35" fmla="*/ 30 h 42"/>
                <a:gd name="T36" fmla="*/ 28 w 44"/>
                <a:gd name="T37" fmla="*/ 0 h 42"/>
                <a:gd name="T38" fmla="*/ 27 w 44"/>
                <a:gd name="T39" fmla="*/ 8 h 42"/>
                <a:gd name="T40" fmla="*/ 26 w 44"/>
                <a:gd name="T41" fmla="*/ 15 h 42"/>
                <a:gd name="T42" fmla="*/ 28 w 44"/>
                <a:gd name="T43" fmla="*/ 24 h 42"/>
                <a:gd name="T44" fmla="*/ 26 w 44"/>
                <a:gd name="T45" fmla="*/ 27 h 42"/>
                <a:gd name="T46" fmla="*/ 22 w 44"/>
                <a:gd name="T47" fmla="*/ 2 h 42"/>
                <a:gd name="T48" fmla="*/ 23 w 44"/>
                <a:gd name="T49" fmla="*/ 9 h 42"/>
                <a:gd name="T50" fmla="*/ 26 w 44"/>
                <a:gd name="T51" fmla="*/ 7 h 42"/>
                <a:gd name="T52" fmla="*/ 26 w 44"/>
                <a:gd name="T53" fmla="*/ 17 h 42"/>
                <a:gd name="T54" fmla="*/ 26 w 44"/>
                <a:gd name="T55" fmla="*/ 26 h 42"/>
                <a:gd name="T56" fmla="*/ 24 w 44"/>
                <a:gd name="T57" fmla="*/ 35 h 42"/>
                <a:gd name="T58" fmla="*/ 22 w 44"/>
                <a:gd name="T59" fmla="*/ 41 h 42"/>
                <a:gd name="T60" fmla="*/ 22 w 44"/>
                <a:gd name="T61" fmla="*/ 14 h 42"/>
                <a:gd name="T62" fmla="*/ 22 w 44"/>
                <a:gd name="T63" fmla="*/ 27 h 42"/>
                <a:gd name="T64" fmla="*/ 22 w 44"/>
                <a:gd name="T65" fmla="*/ 30 h 42"/>
                <a:gd name="T66" fmla="*/ 22 w 44"/>
                <a:gd name="T67" fmla="*/ 40 h 42"/>
                <a:gd name="T68" fmla="*/ 19 w 44"/>
                <a:gd name="T69" fmla="*/ 9 h 42"/>
                <a:gd name="T70" fmla="*/ 22 w 44"/>
                <a:gd name="T71" fmla="*/ 15 h 42"/>
                <a:gd name="T72" fmla="*/ 22 w 44"/>
                <a:gd name="T73" fmla="*/ 27 h 42"/>
                <a:gd name="T74" fmla="*/ 19 w 44"/>
                <a:gd name="T75" fmla="*/ 32 h 42"/>
                <a:gd name="T76" fmla="*/ 17 w 44"/>
                <a:gd name="T77" fmla="*/ 3 h 42"/>
                <a:gd name="T78" fmla="*/ 17 w 44"/>
                <a:gd name="T79" fmla="*/ 16 h 42"/>
                <a:gd name="T80" fmla="*/ 17 w 44"/>
                <a:gd name="T81" fmla="*/ 22 h 42"/>
                <a:gd name="T82" fmla="*/ 17 w 44"/>
                <a:gd name="T83" fmla="*/ 31 h 42"/>
                <a:gd name="T84" fmla="*/ 17 w 44"/>
                <a:gd name="T85" fmla="*/ 34 h 42"/>
                <a:gd name="T86" fmla="*/ 17 w 44"/>
                <a:gd name="T87" fmla="*/ 2 h 42"/>
                <a:gd name="T88" fmla="*/ 17 w 44"/>
                <a:gd name="T89" fmla="*/ 12 h 42"/>
                <a:gd name="T90" fmla="*/ 17 w 44"/>
                <a:gd name="T91" fmla="*/ 17 h 42"/>
                <a:gd name="T92" fmla="*/ 17 w 44"/>
                <a:gd name="T93" fmla="*/ 31 h 42"/>
                <a:gd name="T94" fmla="*/ 17 w 44"/>
                <a:gd name="T95" fmla="*/ 40 h 42"/>
                <a:gd name="T96" fmla="*/ 15 w 44"/>
                <a:gd name="T97" fmla="*/ 11 h 42"/>
                <a:gd name="T98" fmla="*/ 15 w 44"/>
                <a:gd name="T99" fmla="*/ 20 h 42"/>
                <a:gd name="T100" fmla="*/ 17 w 44"/>
                <a:gd name="T101" fmla="*/ 24 h 42"/>
                <a:gd name="T102" fmla="*/ 16 w 44"/>
                <a:gd name="T103" fmla="*/ 40 h 42"/>
                <a:gd name="T104" fmla="*/ 13 w 44"/>
                <a:gd name="T105" fmla="*/ 39 h 42"/>
                <a:gd name="T106" fmla="*/ 15 w 44"/>
                <a:gd name="T107" fmla="*/ 10 h 42"/>
                <a:gd name="T108" fmla="*/ 13 w 44"/>
                <a:gd name="T109" fmla="*/ 16 h 42"/>
                <a:gd name="T110" fmla="*/ 15 w 44"/>
                <a:gd name="T111" fmla="*/ 31 h 42"/>
                <a:gd name="T112" fmla="*/ 4 w 44"/>
                <a:gd name="T113" fmla="*/ 23 h 42"/>
                <a:gd name="T114" fmla="*/ 13 w 44"/>
                <a:gd name="T115" fmla="*/ 4 h 42"/>
                <a:gd name="T116" fmla="*/ 12 w 44"/>
                <a:gd name="T117" fmla="*/ 8 h 42"/>
                <a:gd name="T118" fmla="*/ 10 w 44"/>
                <a:gd name="T119" fmla="*/ 19 h 42"/>
                <a:gd name="T120" fmla="*/ 8 w 44"/>
                <a:gd name="T121" fmla="*/ 16 h 42"/>
                <a:gd name="T122" fmla="*/ 8 w 44"/>
                <a:gd name="T123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6" y="31"/>
                  </a:move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0" y="17"/>
                    <a:pt x="41" y="16"/>
                    <a:pt x="41" y="14"/>
                  </a:cubicBezTo>
                  <a:cubicBezTo>
                    <a:pt x="42" y="10"/>
                    <a:pt x="39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8"/>
                    <a:pt x="37" y="18"/>
                  </a:cubicBezTo>
                  <a:cubicBezTo>
                    <a:pt x="38" y="18"/>
                    <a:pt x="39" y="19"/>
                    <a:pt x="40" y="20"/>
                  </a:cubicBezTo>
                  <a:cubicBezTo>
                    <a:pt x="43" y="22"/>
                    <a:pt x="43" y="27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2"/>
                    <a:pt x="36" y="33"/>
                  </a:cubicBezTo>
                  <a:cubicBezTo>
                    <a:pt x="36" y="35"/>
                    <a:pt x="36" y="36"/>
                    <a:pt x="35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1"/>
                  </a:cubicBezTo>
                  <a:close/>
                  <a:moveTo>
                    <a:pt x="35" y="37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5" y="34"/>
                    <a:pt x="35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0"/>
                    <a:pt x="35" y="30"/>
                    <a:pt x="35" y="31"/>
                  </a:cubicBezTo>
                  <a:cubicBezTo>
                    <a:pt x="36" y="33"/>
                    <a:pt x="36" y="35"/>
                    <a:pt x="35" y="37"/>
                  </a:cubicBezTo>
                  <a:close/>
                  <a:moveTo>
                    <a:pt x="35" y="29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7" y="30"/>
                    <a:pt x="40" y="29"/>
                    <a:pt x="41" y="27"/>
                  </a:cubicBezTo>
                  <a:cubicBezTo>
                    <a:pt x="43" y="24"/>
                    <a:pt x="41" y="21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9" y="19"/>
                  </a:cubicBezTo>
                  <a:cubicBezTo>
                    <a:pt x="42" y="20"/>
                    <a:pt x="43" y="24"/>
                    <a:pt x="42" y="27"/>
                  </a:cubicBezTo>
                  <a:cubicBezTo>
                    <a:pt x="40" y="30"/>
                    <a:pt x="37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7" y="22"/>
                    <a:pt x="37" y="23"/>
                  </a:cubicBezTo>
                  <a:cubicBezTo>
                    <a:pt x="38" y="23"/>
                    <a:pt x="38" y="24"/>
                    <a:pt x="37" y="24"/>
                  </a:cubicBezTo>
                  <a:cubicBezTo>
                    <a:pt x="37" y="24"/>
                    <a:pt x="36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5"/>
                    <a:pt x="37" y="25"/>
                    <a:pt x="37" y="26"/>
                  </a:cubicBezTo>
                  <a:cubicBezTo>
                    <a:pt x="38" y="26"/>
                    <a:pt x="39" y="25"/>
                    <a:pt x="38" y="23"/>
                  </a:cubicBezTo>
                  <a:cubicBezTo>
                    <a:pt x="38" y="22"/>
                    <a:pt x="36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5"/>
                    <a:pt x="39" y="27"/>
                    <a:pt x="37" y="26"/>
                  </a:cubicBezTo>
                  <a:cubicBezTo>
                    <a:pt x="36" y="27"/>
                    <a:pt x="36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4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lose/>
                  <a:moveTo>
                    <a:pt x="35" y="18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7"/>
                    <a:pt x="40" y="14"/>
                    <a:pt x="40" y="12"/>
                  </a:cubicBezTo>
                  <a:cubicBezTo>
                    <a:pt x="39" y="10"/>
                    <a:pt x="37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7" y="7"/>
                    <a:pt x="40" y="9"/>
                    <a:pt x="40" y="12"/>
                  </a:cubicBezTo>
                  <a:cubicBezTo>
                    <a:pt x="41" y="14"/>
                    <a:pt x="39" y="17"/>
                    <a:pt x="37" y="18"/>
                  </a:cubicBezTo>
                  <a:cubicBezTo>
                    <a:pt x="36" y="18"/>
                    <a:pt x="35" y="18"/>
                    <a:pt x="35" y="18"/>
                  </a:cubicBezTo>
                  <a:close/>
                  <a:moveTo>
                    <a:pt x="35" y="15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6" y="12"/>
                    <a:pt x="35" y="12"/>
                  </a:cubicBezTo>
                  <a:cubicBezTo>
                    <a:pt x="35" y="13"/>
                    <a:pt x="34" y="14"/>
                    <a:pt x="35" y="15"/>
                  </a:cubicBezTo>
                  <a:cubicBezTo>
                    <a:pt x="35" y="15"/>
                    <a:pt x="36" y="15"/>
                    <a:pt x="36" y="14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7" y="13"/>
                    <a:pt x="37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5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lose/>
                  <a:moveTo>
                    <a:pt x="30" y="40"/>
                  </a:moveTo>
                  <a:cubicBezTo>
                    <a:pt x="32" y="40"/>
                    <a:pt x="33" y="40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3" y="39"/>
                    <a:pt x="32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5" y="7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2" y="9"/>
                    <a:pt x="31" y="9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2" y="8"/>
                    <a:pt x="32" y="8"/>
                  </a:cubicBezTo>
                  <a:cubicBezTo>
                    <a:pt x="33" y="8"/>
                    <a:pt x="34" y="7"/>
                    <a:pt x="35" y="7"/>
                  </a:cubicBezTo>
                  <a:close/>
                  <a:moveTo>
                    <a:pt x="35" y="10"/>
                  </a:moveTo>
                  <a:cubicBezTo>
                    <a:pt x="33" y="10"/>
                    <a:pt x="32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9"/>
                    <a:pt x="31" y="20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1" y="15"/>
                    <a:pt x="32" y="13"/>
                  </a:cubicBezTo>
                  <a:cubicBezTo>
                    <a:pt x="32" y="12"/>
                    <a:pt x="33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4" y="14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3" y="15"/>
                    <a:pt x="33" y="16"/>
                    <a:pt x="35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2" y="16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4" y="12"/>
                    <a:pt x="35" y="12"/>
                  </a:cubicBezTo>
                  <a:close/>
                  <a:moveTo>
                    <a:pt x="35" y="18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lose/>
                  <a:moveTo>
                    <a:pt x="35" y="21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2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5" y="21"/>
                  </a:cubicBezTo>
                  <a:close/>
                  <a:moveTo>
                    <a:pt x="35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7"/>
                    <a:pt x="33" y="25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30"/>
                  </a:cubicBezTo>
                  <a:cubicBezTo>
                    <a:pt x="34" y="30"/>
                    <a:pt x="34" y="30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36"/>
                  </a:moveTo>
                  <a:cubicBezTo>
                    <a:pt x="35" y="37"/>
                    <a:pt x="35" y="37"/>
                    <a:pt x="35" y="37"/>
                  </a:cubicBezTo>
                  <a:cubicBezTo>
                    <a:pt x="34" y="38"/>
                    <a:pt x="33" y="39"/>
                    <a:pt x="32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5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2" y="35"/>
                    <a:pt x="32" y="34"/>
                  </a:cubicBezTo>
                  <a:cubicBezTo>
                    <a:pt x="33" y="33"/>
                    <a:pt x="32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4" y="33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2" y="36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1" y="34"/>
                    <a:pt x="31" y="34"/>
                  </a:cubicBezTo>
                  <a:cubicBezTo>
                    <a:pt x="31" y="34"/>
                    <a:pt x="32" y="33"/>
                    <a:pt x="32" y="33"/>
                  </a:cubicBezTo>
                  <a:cubicBezTo>
                    <a:pt x="32" y="32"/>
                    <a:pt x="31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1"/>
                    <a:pt x="29" y="1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30" y="3"/>
                    <a:pt x="30" y="3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7" y="15"/>
                    <a:pt x="31" y="19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8"/>
                    <a:pt x="28" y="14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3"/>
                    <a:pt x="29" y="33"/>
                    <a:pt x="30" y="33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19"/>
                    <a:pt x="26" y="15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9" y="20"/>
                    <a:pt x="29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20"/>
                    <a:pt x="29" y="20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40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9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lose/>
                  <a:moveTo>
                    <a:pt x="28" y="8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lose/>
                  <a:moveTo>
                    <a:pt x="28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6" y="38"/>
                  </a:moveTo>
                  <a:cubicBezTo>
                    <a:pt x="26" y="39"/>
                    <a:pt x="27" y="39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6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7" y="16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4"/>
                    <a:pt x="27" y="13"/>
                    <a:pt x="28" y="12"/>
                  </a:cubicBezTo>
                  <a:close/>
                  <a:moveTo>
                    <a:pt x="28" y="17"/>
                  </a:moveTo>
                  <a:cubicBezTo>
                    <a:pt x="27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7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7" y="19"/>
                    <a:pt x="27" y="19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22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4"/>
                    <a:pt x="27" y="23"/>
                    <a:pt x="28" y="22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7" y="25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7" y="26"/>
                    <a:pt x="27" y="26"/>
                    <a:pt x="26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6" y="31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0"/>
                    <a:pt x="27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4"/>
                    <a:pt x="26" y="35"/>
                  </a:cubicBezTo>
                  <a:cubicBezTo>
                    <a:pt x="26" y="36"/>
                    <a:pt x="27" y="37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1"/>
                    <a:pt x="28" y="31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7" y="17"/>
                    <a:pt x="27" y="17"/>
                  </a:cubicBezTo>
                  <a:cubicBezTo>
                    <a:pt x="27" y="17"/>
                    <a:pt x="26" y="16"/>
                    <a:pt x="26" y="16"/>
                  </a:cubicBezTo>
                  <a:close/>
                  <a:moveTo>
                    <a:pt x="26" y="0"/>
                  </a:moveTo>
                  <a:cubicBezTo>
                    <a:pt x="25" y="0"/>
                    <a:pt x="24" y="0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2" y="41"/>
                  </a:moveTo>
                  <a:cubicBezTo>
                    <a:pt x="23" y="41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39"/>
                    <a:pt x="25" y="38"/>
                    <a:pt x="25" y="38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5" y="36"/>
                    <a:pt x="25" y="36"/>
                  </a:cubicBezTo>
                  <a:cubicBezTo>
                    <a:pt x="25" y="37"/>
                    <a:pt x="24" y="38"/>
                    <a:pt x="24" y="39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3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8"/>
                    <a:pt x="24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lose/>
                  <a:moveTo>
                    <a:pt x="26" y="14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4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5" y="13"/>
                    <a:pt x="26" y="14"/>
                  </a:cubicBezTo>
                  <a:close/>
                  <a:moveTo>
                    <a:pt x="26" y="15"/>
                  </a:moveTo>
                  <a:cubicBezTo>
                    <a:pt x="25" y="14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5"/>
                    <a:pt x="25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4" y="15"/>
                    <a:pt x="23" y="15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6"/>
                    <a:pt x="25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6"/>
                  </a:cubicBezTo>
                  <a:cubicBezTo>
                    <a:pt x="25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8"/>
                    <a:pt x="26" y="27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1"/>
                    <a:pt x="24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9"/>
                    <a:pt x="25" y="30"/>
                    <a:pt x="25" y="32"/>
                  </a:cubicBezTo>
                  <a:cubicBezTo>
                    <a:pt x="25" y="31"/>
                    <a:pt x="26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6" y="36"/>
                    <a:pt x="25" y="35"/>
                  </a:cubicBezTo>
                  <a:cubicBezTo>
                    <a:pt x="25" y="34"/>
                    <a:pt x="25" y="33"/>
                    <a:pt x="26" y="32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4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4"/>
                    <a:pt x="21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1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19" y="9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29"/>
                    <a:pt x="20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1" y="40"/>
                    <a:pt x="22" y="39"/>
                  </a:cubicBezTo>
                  <a:close/>
                  <a:moveTo>
                    <a:pt x="19" y="38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7"/>
                    <a:pt x="22" y="35"/>
                    <a:pt x="21" y="33"/>
                  </a:cubicBezTo>
                  <a:cubicBezTo>
                    <a:pt x="21" y="32"/>
                    <a:pt x="20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1" y="32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5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19" y="38"/>
                  </a:cubicBezTo>
                  <a:close/>
                  <a:moveTo>
                    <a:pt x="19" y="36"/>
                  </a:moveTo>
                  <a:cubicBezTo>
                    <a:pt x="20" y="37"/>
                    <a:pt x="20" y="36"/>
                    <a:pt x="20" y="36"/>
                  </a:cubicBezTo>
                  <a:cubicBezTo>
                    <a:pt x="21" y="35"/>
                    <a:pt x="21" y="34"/>
                    <a:pt x="20" y="33"/>
                  </a:cubicBezTo>
                  <a:cubicBezTo>
                    <a:pt x="20" y="32"/>
                    <a:pt x="20" y="32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4"/>
                    <a:pt x="21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19" y="35"/>
                  </a:cubicBezTo>
                  <a:lnTo>
                    <a:pt x="19" y="36"/>
                  </a:ln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7" y="42"/>
                  </a:moveTo>
                  <a:cubicBezTo>
                    <a:pt x="18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9" y="9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9" y="10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8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7" y="19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5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6"/>
                    <a:pt x="18" y="25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7"/>
                    <a:pt x="17" y="26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8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0"/>
                    <a:pt x="19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8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5"/>
                    <a:pt x="19" y="34"/>
                    <a:pt x="18" y="35"/>
                  </a:cubicBezTo>
                  <a:cubicBezTo>
                    <a:pt x="18" y="35"/>
                    <a:pt x="17" y="35"/>
                    <a:pt x="18" y="35"/>
                  </a:cubicBezTo>
                  <a:cubicBezTo>
                    <a:pt x="18" y="35"/>
                    <a:pt x="18" y="35"/>
                    <a:pt x="18" y="36"/>
                  </a:cubicBezTo>
                  <a:cubicBezTo>
                    <a:pt x="17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4"/>
                    <a:pt x="19" y="34"/>
                    <a:pt x="19" y="35"/>
                  </a:cubicBezTo>
                  <a:close/>
                  <a:moveTo>
                    <a:pt x="19" y="40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9" y="40"/>
                    <a:pt x="19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8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5"/>
                    <a:pt x="19" y="7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8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4"/>
                  </a:cubicBezTo>
                  <a:close/>
                  <a:moveTo>
                    <a:pt x="17" y="36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6" y="11"/>
                    <a:pt x="16" y="11"/>
                    <a:pt x="17" y="10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7" y="12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8" y="27"/>
                    <a:pt x="14" y="23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8" y="27"/>
                    <a:pt x="16" y="31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6" y="32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16" y="22"/>
                    <a:pt x="16" y="20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5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6" y="39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6" y="7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40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9"/>
                    <a:pt x="15" y="9"/>
                  </a:cubicBezTo>
                  <a:close/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7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4"/>
                    <a:pt x="14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2"/>
                  </a:moveTo>
                  <a:cubicBezTo>
                    <a:pt x="10" y="2"/>
                    <a:pt x="8" y="6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1" y="20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ubicBezTo>
                    <a:pt x="12" y="36"/>
                    <a:pt x="13" y="38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5"/>
                    <a:pt x="10" y="35"/>
                  </a:cubicBezTo>
                  <a:cubicBezTo>
                    <a:pt x="7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4"/>
                    <a:pt x="5" y="23"/>
                    <a:pt x="4" y="22"/>
                  </a:cubicBezTo>
                  <a:cubicBezTo>
                    <a:pt x="1" y="20"/>
                    <a:pt x="1" y="15"/>
                    <a:pt x="4" y="13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9" y="10"/>
                    <a:pt x="9" y="9"/>
                  </a:cubicBezTo>
                  <a:cubicBezTo>
                    <a:pt x="8" y="6"/>
                    <a:pt x="10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13" y="3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8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1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7"/>
                    <a:pt x="6" y="15"/>
                    <a:pt x="8" y="16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2" y="17"/>
                    <a:pt x="11" y="15"/>
                    <a:pt x="10" y="14"/>
                  </a:cubicBezTo>
                  <a:cubicBezTo>
                    <a:pt x="8" y="12"/>
                    <a:pt x="5" y="13"/>
                    <a:pt x="4" y="15"/>
                  </a:cubicBezTo>
                  <a:cubicBezTo>
                    <a:pt x="2" y="18"/>
                    <a:pt x="3" y="21"/>
                    <a:pt x="6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2"/>
                    <a:pt x="13" y="22"/>
                    <a:pt x="13" y="20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3"/>
                    <a:pt x="10" y="23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7" y="24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8" y="11"/>
                    <a:pt x="10" y="13"/>
                  </a:cubicBezTo>
                  <a:cubicBezTo>
                    <a:pt x="12" y="15"/>
                    <a:pt x="12" y="18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6"/>
                    <a:pt x="6" y="17"/>
                    <a:pt x="6" y="19"/>
                  </a:cubicBezTo>
                  <a:cubicBezTo>
                    <a:pt x="7" y="20"/>
                    <a:pt x="9" y="21"/>
                    <a:pt x="10" y="20"/>
                  </a:cubicBezTo>
                  <a:cubicBezTo>
                    <a:pt x="12" y="19"/>
                    <a:pt x="13" y="16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1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2" y="29"/>
                    <a:pt x="12" y="28"/>
                  </a:cubicBezTo>
                  <a:cubicBezTo>
                    <a:pt x="12" y="26"/>
                    <a:pt x="10" y="25"/>
                    <a:pt x="8" y="25"/>
                  </a:cubicBezTo>
                  <a:cubicBezTo>
                    <a:pt x="6" y="25"/>
                    <a:pt x="4" y="28"/>
                    <a:pt x="5" y="30"/>
                  </a:cubicBezTo>
                  <a:cubicBezTo>
                    <a:pt x="6" y="33"/>
                    <a:pt x="9" y="35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4" y="28"/>
                    <a:pt x="5" y="25"/>
                    <a:pt x="8" y="24"/>
                  </a:cubicBezTo>
                  <a:cubicBezTo>
                    <a:pt x="10" y="24"/>
                    <a:pt x="13" y="26"/>
                    <a:pt x="13" y="28"/>
                  </a:cubicBezTo>
                  <a:cubicBezTo>
                    <a:pt x="12" y="29"/>
                    <a:pt x="12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9"/>
                    <a:pt x="8" y="30"/>
                    <a:pt x="9" y="31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4" y="26"/>
                    <a:pt x="12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3"/>
                    <a:pt x="13" y="23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1819">
              <a:extLst>
                <a:ext uri="{FF2B5EF4-FFF2-40B4-BE49-F238E27FC236}">
                  <a16:creationId xmlns:a16="http://schemas.microsoft.com/office/drawing/2014/main" id="{669DA3C5-A142-4636-BC24-48F27EE6ED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" y="369"/>
              <a:ext cx="53" cy="49"/>
            </a:xfrm>
            <a:custGeom>
              <a:avLst/>
              <a:gdLst>
                <a:gd name="T0" fmla="*/ 38 w 45"/>
                <a:gd name="T1" fmla="*/ 30 h 42"/>
                <a:gd name="T2" fmla="*/ 30 w 45"/>
                <a:gd name="T3" fmla="*/ 36 h 42"/>
                <a:gd name="T4" fmla="*/ 32 w 45"/>
                <a:gd name="T5" fmla="*/ 28 h 42"/>
                <a:gd name="T6" fmla="*/ 37 w 45"/>
                <a:gd name="T7" fmla="*/ 23 h 42"/>
                <a:gd name="T8" fmla="*/ 36 w 45"/>
                <a:gd name="T9" fmla="*/ 25 h 42"/>
                <a:gd name="T10" fmla="*/ 32 w 45"/>
                <a:gd name="T11" fmla="*/ 9 h 42"/>
                <a:gd name="T12" fmla="*/ 38 w 45"/>
                <a:gd name="T13" fmla="*/ 13 h 42"/>
                <a:gd name="T14" fmla="*/ 31 w 45"/>
                <a:gd name="T15" fmla="*/ 10 h 42"/>
                <a:gd name="T16" fmla="*/ 27 w 45"/>
                <a:gd name="T17" fmla="*/ 39 h 42"/>
                <a:gd name="T18" fmla="*/ 30 w 45"/>
                <a:gd name="T19" fmla="*/ 12 h 42"/>
                <a:gd name="T20" fmla="*/ 30 w 45"/>
                <a:gd name="T21" fmla="*/ 18 h 42"/>
                <a:gd name="T22" fmla="*/ 30 w 45"/>
                <a:gd name="T23" fmla="*/ 28 h 42"/>
                <a:gd name="T24" fmla="*/ 27 w 45"/>
                <a:gd name="T25" fmla="*/ 25 h 42"/>
                <a:gd name="T26" fmla="*/ 26 w 45"/>
                <a:gd name="T27" fmla="*/ 10 h 42"/>
                <a:gd name="T28" fmla="*/ 27 w 45"/>
                <a:gd name="T29" fmla="*/ 6 h 42"/>
                <a:gd name="T30" fmla="*/ 25 w 45"/>
                <a:gd name="T31" fmla="*/ 2 h 42"/>
                <a:gd name="T32" fmla="*/ 26 w 45"/>
                <a:gd name="T33" fmla="*/ 9 h 42"/>
                <a:gd name="T34" fmla="*/ 26 w 45"/>
                <a:gd name="T35" fmla="*/ 15 h 42"/>
                <a:gd name="T36" fmla="*/ 26 w 45"/>
                <a:gd name="T37" fmla="*/ 17 h 42"/>
                <a:gd name="T38" fmla="*/ 25 w 45"/>
                <a:gd name="T39" fmla="*/ 28 h 42"/>
                <a:gd name="T40" fmla="*/ 26 w 45"/>
                <a:gd name="T41" fmla="*/ 37 h 42"/>
                <a:gd name="T42" fmla="*/ 24 w 45"/>
                <a:gd name="T43" fmla="*/ 1 h 42"/>
                <a:gd name="T44" fmla="*/ 24 w 45"/>
                <a:gd name="T45" fmla="*/ 10 h 42"/>
                <a:gd name="T46" fmla="*/ 25 w 45"/>
                <a:gd name="T47" fmla="*/ 16 h 42"/>
                <a:gd name="T48" fmla="*/ 25 w 45"/>
                <a:gd name="T49" fmla="*/ 27 h 42"/>
                <a:gd name="T50" fmla="*/ 25 w 45"/>
                <a:gd name="T51" fmla="*/ 29 h 42"/>
                <a:gd name="T52" fmla="*/ 24 w 45"/>
                <a:gd name="T53" fmla="*/ 5 h 42"/>
                <a:gd name="T54" fmla="*/ 22 w 45"/>
                <a:gd name="T55" fmla="*/ 13 h 42"/>
                <a:gd name="T56" fmla="*/ 24 w 45"/>
                <a:gd name="T57" fmla="*/ 15 h 42"/>
                <a:gd name="T58" fmla="*/ 22 w 45"/>
                <a:gd name="T59" fmla="*/ 28 h 42"/>
                <a:gd name="T60" fmla="*/ 24 w 45"/>
                <a:gd name="T61" fmla="*/ 30 h 42"/>
                <a:gd name="T62" fmla="*/ 21 w 45"/>
                <a:gd name="T63" fmla="*/ 5 h 42"/>
                <a:gd name="T64" fmla="*/ 22 w 45"/>
                <a:gd name="T65" fmla="*/ 14 h 42"/>
                <a:gd name="T66" fmla="*/ 22 w 45"/>
                <a:gd name="T67" fmla="*/ 15 h 42"/>
                <a:gd name="T68" fmla="*/ 22 w 45"/>
                <a:gd name="T69" fmla="*/ 27 h 42"/>
                <a:gd name="T70" fmla="*/ 21 w 45"/>
                <a:gd name="T71" fmla="*/ 40 h 42"/>
                <a:gd name="T72" fmla="*/ 21 w 45"/>
                <a:gd name="T73" fmla="*/ 41 h 42"/>
                <a:gd name="T74" fmla="*/ 20 w 45"/>
                <a:gd name="T75" fmla="*/ 13 h 42"/>
                <a:gd name="T76" fmla="*/ 21 w 45"/>
                <a:gd name="T77" fmla="*/ 15 h 42"/>
                <a:gd name="T78" fmla="*/ 20 w 45"/>
                <a:gd name="T79" fmla="*/ 27 h 42"/>
                <a:gd name="T80" fmla="*/ 21 w 45"/>
                <a:gd name="T81" fmla="*/ 36 h 42"/>
                <a:gd name="T82" fmla="*/ 20 w 45"/>
                <a:gd name="T83" fmla="*/ 4 h 42"/>
                <a:gd name="T84" fmla="*/ 19 w 45"/>
                <a:gd name="T85" fmla="*/ 13 h 42"/>
                <a:gd name="T86" fmla="*/ 20 w 45"/>
                <a:gd name="T87" fmla="*/ 15 h 42"/>
                <a:gd name="T88" fmla="*/ 20 w 45"/>
                <a:gd name="T89" fmla="*/ 27 h 42"/>
                <a:gd name="T90" fmla="*/ 20 w 45"/>
                <a:gd name="T91" fmla="*/ 32 h 42"/>
                <a:gd name="T92" fmla="*/ 20 w 45"/>
                <a:gd name="T93" fmla="*/ 35 h 42"/>
                <a:gd name="T94" fmla="*/ 18 w 45"/>
                <a:gd name="T95" fmla="*/ 2 h 42"/>
                <a:gd name="T96" fmla="*/ 15 w 45"/>
                <a:gd name="T97" fmla="*/ 18 h 42"/>
                <a:gd name="T98" fmla="*/ 17 w 45"/>
                <a:gd name="T99" fmla="*/ 24 h 42"/>
                <a:gd name="T100" fmla="*/ 19 w 45"/>
                <a:gd name="T101" fmla="*/ 27 h 42"/>
                <a:gd name="T102" fmla="*/ 19 w 45"/>
                <a:gd name="T103" fmla="*/ 37 h 42"/>
                <a:gd name="T104" fmla="*/ 15 w 45"/>
                <a:gd name="T105" fmla="*/ 38 h 42"/>
                <a:gd name="T106" fmla="*/ 15 w 45"/>
                <a:gd name="T107" fmla="*/ 7 h 42"/>
                <a:gd name="T108" fmla="*/ 15 w 45"/>
                <a:gd name="T109" fmla="*/ 2 h 42"/>
                <a:gd name="T110" fmla="*/ 11 w 45"/>
                <a:gd name="T111" fmla="*/ 5 h 42"/>
                <a:gd name="T112" fmla="*/ 15 w 45"/>
                <a:gd name="T113" fmla="*/ 5 h 42"/>
                <a:gd name="T114" fmla="*/ 8 w 45"/>
                <a:gd name="T115" fmla="*/ 15 h 42"/>
                <a:gd name="T116" fmla="*/ 8 w 45"/>
                <a:gd name="T117" fmla="*/ 19 h 42"/>
                <a:gd name="T118" fmla="*/ 8 w 45"/>
                <a:gd name="T119" fmla="*/ 22 h 42"/>
                <a:gd name="T120" fmla="*/ 11 w 45"/>
                <a:gd name="T121" fmla="*/ 25 h 42"/>
                <a:gd name="T122" fmla="*/ 15 w 45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6"/>
                    <a:pt x="36" y="6"/>
                    <a:pt x="37" y="7"/>
                  </a:cubicBezTo>
                  <a:cubicBezTo>
                    <a:pt x="41" y="8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8"/>
                  </a:cubicBezTo>
                  <a:cubicBezTo>
                    <a:pt x="41" y="19"/>
                    <a:pt x="42" y="20"/>
                    <a:pt x="43" y="21"/>
                  </a:cubicBezTo>
                  <a:cubicBezTo>
                    <a:pt x="45" y="25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7" y="31"/>
                    <a:pt x="36" y="31"/>
                  </a:cubicBezTo>
                  <a:cubicBezTo>
                    <a:pt x="37" y="32"/>
                    <a:pt x="37" y="34"/>
                    <a:pt x="36" y="36"/>
                  </a:cubicBezTo>
                  <a:cubicBezTo>
                    <a:pt x="35" y="39"/>
                    <a:pt x="32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39"/>
                    <a:pt x="35" y="38"/>
                    <a:pt x="36" y="35"/>
                  </a:cubicBezTo>
                  <a:cubicBezTo>
                    <a:pt x="36" y="33"/>
                    <a:pt x="36" y="31"/>
                    <a:pt x="34" y="30"/>
                  </a:cubicBezTo>
                  <a:cubicBezTo>
                    <a:pt x="35" y="30"/>
                    <a:pt x="37" y="30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8"/>
                    <a:pt x="39" y="17"/>
                    <a:pt x="40" y="16"/>
                  </a:cubicBezTo>
                  <a:cubicBezTo>
                    <a:pt x="42" y="13"/>
                    <a:pt x="41" y="9"/>
                    <a:pt x="37" y="7"/>
                  </a:cubicBezTo>
                  <a:cubicBezTo>
                    <a:pt x="35" y="7"/>
                    <a:pt x="33" y="7"/>
                    <a:pt x="32" y="9"/>
                  </a:cubicBezTo>
                  <a:cubicBezTo>
                    <a:pt x="32" y="8"/>
                    <a:pt x="32" y="6"/>
                    <a:pt x="32" y="5"/>
                  </a:cubicBezTo>
                  <a:cubicBezTo>
                    <a:pt x="31" y="4"/>
                    <a:pt x="31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8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0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8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3" y="34"/>
                    <a:pt x="32" y="33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4"/>
                    <a:pt x="30" y="34"/>
                  </a:cubicBezTo>
                  <a:cubicBezTo>
                    <a:pt x="30" y="33"/>
                    <a:pt x="30" y="32"/>
                    <a:pt x="31" y="32"/>
                  </a:cubicBezTo>
                  <a:cubicBezTo>
                    <a:pt x="31" y="32"/>
                    <a:pt x="32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0" y="27"/>
                    <a:pt x="30" y="25"/>
                    <a:pt x="30" y="2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8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5" y="30"/>
                    <a:pt x="36" y="30"/>
                  </a:cubicBezTo>
                  <a:cubicBezTo>
                    <a:pt x="39" y="30"/>
                    <a:pt x="43" y="27"/>
                    <a:pt x="42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4"/>
                  </a:cubicBezTo>
                  <a:cubicBezTo>
                    <a:pt x="34" y="25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4"/>
                    <a:pt x="36" y="24"/>
                    <a:pt x="37" y="23"/>
                  </a:cubicBezTo>
                  <a:cubicBezTo>
                    <a:pt x="37" y="23"/>
                    <a:pt x="37" y="22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9" y="23"/>
                    <a:pt x="39" y="25"/>
                    <a:pt x="38" y="26"/>
                  </a:cubicBezTo>
                  <a:cubicBezTo>
                    <a:pt x="37" y="27"/>
                    <a:pt x="35" y="26"/>
                    <a:pt x="34" y="25"/>
                  </a:cubicBezTo>
                  <a:cubicBezTo>
                    <a:pt x="32" y="23"/>
                    <a:pt x="33" y="21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9"/>
                    <a:pt x="32" y="20"/>
                    <a:pt x="33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7"/>
                    <a:pt x="37" y="28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0" y="25"/>
                    <a:pt x="39" y="23"/>
                    <a:pt x="38" y="23"/>
                  </a:cubicBezTo>
                  <a:cubicBezTo>
                    <a:pt x="38" y="22"/>
                    <a:pt x="37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3"/>
                    <a:pt x="36" y="24"/>
                    <a:pt x="37" y="25"/>
                  </a:cubicBezTo>
                  <a:cubicBezTo>
                    <a:pt x="37" y="25"/>
                    <a:pt x="36" y="25"/>
                    <a:pt x="36" y="25"/>
                  </a:cubicBezTo>
                  <a:cubicBezTo>
                    <a:pt x="36" y="25"/>
                    <a:pt x="35" y="25"/>
                    <a:pt x="34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9"/>
                    <a:pt x="34" y="29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7"/>
                  </a:moveTo>
                  <a:cubicBezTo>
                    <a:pt x="31" y="19"/>
                    <a:pt x="33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5"/>
                    <a:pt x="42" y="11"/>
                    <a:pt x="39" y="9"/>
                  </a:cubicBezTo>
                  <a:cubicBezTo>
                    <a:pt x="37" y="7"/>
                    <a:pt x="33" y="7"/>
                    <a:pt x="32" y="9"/>
                  </a:cubicBezTo>
                  <a:cubicBezTo>
                    <a:pt x="30" y="11"/>
                    <a:pt x="31" y="14"/>
                    <a:pt x="33" y="15"/>
                  </a:cubicBezTo>
                  <a:cubicBezTo>
                    <a:pt x="34" y="16"/>
                    <a:pt x="36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3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5"/>
                    <a:pt x="30" y="13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2"/>
                  </a:cubicBezTo>
                  <a:cubicBezTo>
                    <a:pt x="30" y="14"/>
                    <a:pt x="31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7"/>
                    <a:pt x="38" y="15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6" y="10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1"/>
                    <a:pt x="32" y="10"/>
                  </a:cubicBezTo>
                  <a:cubicBezTo>
                    <a:pt x="34" y="8"/>
                    <a:pt x="37" y="8"/>
                    <a:pt x="38" y="9"/>
                  </a:cubicBezTo>
                  <a:cubicBezTo>
                    <a:pt x="41" y="11"/>
                    <a:pt x="40" y="15"/>
                    <a:pt x="38" y="17"/>
                  </a:cubicBezTo>
                  <a:cubicBezTo>
                    <a:pt x="38" y="18"/>
                    <a:pt x="37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lose/>
                  <a:moveTo>
                    <a:pt x="30" y="12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5"/>
                    <a:pt x="31" y="7"/>
                  </a:cubicBezTo>
                  <a:cubicBezTo>
                    <a:pt x="31" y="8"/>
                    <a:pt x="31" y="8"/>
                    <a:pt x="31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8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28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8" y="17"/>
                    <a:pt x="27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0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8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8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8" y="29"/>
                    <a:pt x="28" y="30"/>
                    <a:pt x="27" y="32"/>
                  </a:cubicBezTo>
                  <a:cubicBezTo>
                    <a:pt x="27" y="33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8"/>
                  </a:cubicBezTo>
                  <a:close/>
                  <a:moveTo>
                    <a:pt x="30" y="29"/>
                  </a:moveTo>
                  <a:cubicBezTo>
                    <a:pt x="29" y="30"/>
                    <a:pt x="28" y="30"/>
                    <a:pt x="28" y="31"/>
                  </a:cubicBezTo>
                  <a:cubicBezTo>
                    <a:pt x="27" y="32"/>
                    <a:pt x="28" y="34"/>
                    <a:pt x="29" y="34"/>
                  </a:cubicBezTo>
                  <a:cubicBezTo>
                    <a:pt x="29" y="34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2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8" y="24"/>
                    <a:pt x="29" y="21"/>
                    <a:pt x="28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3"/>
                    <a:pt x="28" y="23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5"/>
                  </a:moveTo>
                  <a:cubicBezTo>
                    <a:pt x="29" y="24"/>
                    <a:pt x="29" y="20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8" y="8"/>
                    <a:pt x="29" y="6"/>
                    <a:pt x="28" y="5"/>
                  </a:cubicBezTo>
                  <a:cubicBezTo>
                    <a:pt x="27" y="5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6" y="10"/>
                  </a:cubicBezTo>
                  <a:close/>
                  <a:moveTo>
                    <a:pt x="26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8" y="8"/>
                    <a:pt x="28" y="6"/>
                  </a:cubicBezTo>
                  <a:cubicBezTo>
                    <a:pt x="27" y="6"/>
                    <a:pt x="27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8"/>
                    <a:pt x="26" y="8"/>
                  </a:cubicBezTo>
                  <a:lnTo>
                    <a:pt x="26" y="9"/>
                  </a:lnTo>
                  <a:close/>
                  <a:moveTo>
                    <a:pt x="25" y="37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5" y="38"/>
                    <a:pt x="25" y="37"/>
                  </a:cubicBez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6" y="4"/>
                  </a:cubicBezTo>
                  <a:close/>
                  <a:moveTo>
                    <a:pt x="26" y="6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6" y="7"/>
                    <a:pt x="26" y="6"/>
                  </a:cubicBezTo>
                  <a:close/>
                  <a:moveTo>
                    <a:pt x="26" y="8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2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2"/>
                  </a:cubicBezTo>
                  <a:close/>
                  <a:moveTo>
                    <a:pt x="26" y="13"/>
                  </a:moveTo>
                  <a:cubicBezTo>
                    <a:pt x="26" y="13"/>
                    <a:pt x="25" y="13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6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5" y="30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6"/>
                    <a:pt x="26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38"/>
                  </a:moveTo>
                  <a:cubicBezTo>
                    <a:pt x="24" y="38"/>
                    <a:pt x="24" y="38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6"/>
                    <a:pt x="24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5" y="31"/>
                  </a:cubicBezTo>
                  <a:lnTo>
                    <a:pt x="25" y="29"/>
                  </a:lnTo>
                  <a:close/>
                  <a:moveTo>
                    <a:pt x="24" y="39"/>
                  </a:moveTo>
                  <a:cubicBezTo>
                    <a:pt x="24" y="39"/>
                    <a:pt x="23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2" y="1"/>
                  </a:moveTo>
                  <a:cubicBezTo>
                    <a:pt x="23" y="1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4" y="1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3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3" y="32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2"/>
                    <a:pt x="23" y="32"/>
                  </a:cubicBezTo>
                  <a:cubicBezTo>
                    <a:pt x="23" y="30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2" y="39"/>
                  </a:moveTo>
                  <a:cubicBezTo>
                    <a:pt x="23" y="38"/>
                    <a:pt x="24" y="37"/>
                    <a:pt x="24" y="35"/>
                  </a:cubicBezTo>
                  <a:cubicBezTo>
                    <a:pt x="24" y="34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6"/>
                    <a:pt x="23" y="37"/>
                    <a:pt x="22" y="38"/>
                  </a:cubicBezTo>
                  <a:lnTo>
                    <a:pt x="22" y="39"/>
                  </a:ln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3"/>
                  </a:moveTo>
                  <a:cubicBezTo>
                    <a:pt x="21" y="2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2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9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2" y="33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2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lose/>
                  <a:moveTo>
                    <a:pt x="21" y="36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10"/>
                    <a:pt x="21" y="11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0" y="3"/>
                  </a:moveTo>
                  <a:cubicBezTo>
                    <a:pt x="20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6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1" y="6"/>
                  </a:moveTo>
                  <a:cubicBezTo>
                    <a:pt x="21" y="6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1"/>
                    <a:pt x="21" y="11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1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1" y="34"/>
                    <a:pt x="21" y="34"/>
                  </a:cubicBezTo>
                  <a:close/>
                  <a:moveTo>
                    <a:pt x="21" y="40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1" y="40"/>
                    <a:pt x="21" y="40"/>
                  </a:cubicBezTo>
                  <a:close/>
                  <a:moveTo>
                    <a:pt x="20" y="41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9" y="3"/>
                  </a:moveTo>
                  <a:cubicBezTo>
                    <a:pt x="19" y="3"/>
                    <a:pt x="20" y="3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3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5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19" y="31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42"/>
                  </a:moveTo>
                  <a:cubicBezTo>
                    <a:pt x="17" y="42"/>
                    <a:pt x="16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5" y="1"/>
                  </a:moveTo>
                  <a:cubicBezTo>
                    <a:pt x="16" y="1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9" y="4"/>
                  </a:moveTo>
                  <a:cubicBezTo>
                    <a:pt x="18" y="3"/>
                    <a:pt x="16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7" y="16"/>
                    <a:pt x="16" y="18"/>
                    <a:pt x="16" y="20"/>
                  </a:cubicBezTo>
                  <a:cubicBezTo>
                    <a:pt x="16" y="22"/>
                    <a:pt x="17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6" y="23"/>
                    <a:pt x="16" y="20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6" y="16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6"/>
                    <a:pt x="16" y="18"/>
                    <a:pt x="16" y="20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2"/>
                    <a:pt x="16" y="22"/>
                  </a:cubicBezTo>
                  <a:cubicBezTo>
                    <a:pt x="16" y="20"/>
                    <a:pt x="16" y="18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7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4"/>
                    <a:pt x="18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7" y="21"/>
                    <a:pt x="17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8" y="26"/>
                    <a:pt x="18" y="25"/>
                    <a:pt x="18" y="25"/>
                  </a:cubicBezTo>
                  <a:cubicBezTo>
                    <a:pt x="16" y="23"/>
                    <a:pt x="15" y="21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7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7" y="26"/>
                    <a:pt x="16" y="25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7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7" y="28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8"/>
                    <a:pt x="18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7" y="28"/>
                    <a:pt x="16" y="29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0"/>
                    <a:pt x="17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5" y="35"/>
                    <a:pt x="16" y="33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4"/>
                    <a:pt x="18" y="34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7" y="40"/>
                    <a:pt x="16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5" y="13"/>
                  </a:moveTo>
                  <a:cubicBezTo>
                    <a:pt x="17" y="12"/>
                    <a:pt x="18" y="11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6"/>
                    <a:pt x="18" y="8"/>
                    <a:pt x="18" y="9"/>
                  </a:cubicBezTo>
                  <a:cubicBezTo>
                    <a:pt x="17" y="11"/>
                    <a:pt x="16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15" y="12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9"/>
                    <a:pt x="17" y="10"/>
                  </a:cubicBezTo>
                  <a:cubicBezTo>
                    <a:pt x="17" y="11"/>
                    <a:pt x="16" y="11"/>
                    <a:pt x="15" y="12"/>
                  </a:cubicBezTo>
                  <a:close/>
                  <a:moveTo>
                    <a:pt x="15" y="40"/>
                  </a:moveTo>
                  <a:cubicBezTo>
                    <a:pt x="14" y="40"/>
                    <a:pt x="13" y="38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9" y="35"/>
                    <a:pt x="7" y="34"/>
                  </a:cubicBezTo>
                  <a:cubicBezTo>
                    <a:pt x="3" y="33"/>
                    <a:pt x="2" y="28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4" y="22"/>
                    <a:pt x="3" y="21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10" y="3"/>
                    <a:pt x="12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0" y="3"/>
                    <a:pt x="9" y="6"/>
                  </a:cubicBezTo>
                  <a:cubicBezTo>
                    <a:pt x="9" y="8"/>
                    <a:pt x="9" y="10"/>
                    <a:pt x="11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19"/>
                  </a:cubicBezTo>
                  <a:cubicBezTo>
                    <a:pt x="4" y="21"/>
                    <a:pt x="6" y="23"/>
                    <a:pt x="8" y="22"/>
                  </a:cubicBezTo>
                  <a:cubicBezTo>
                    <a:pt x="6" y="23"/>
                    <a:pt x="5" y="24"/>
                    <a:pt x="5" y="25"/>
                  </a:cubicBezTo>
                  <a:cubicBezTo>
                    <a:pt x="3" y="28"/>
                    <a:pt x="4" y="32"/>
                    <a:pt x="8" y="34"/>
                  </a:cubicBezTo>
                  <a:cubicBezTo>
                    <a:pt x="10" y="34"/>
                    <a:pt x="12" y="34"/>
                    <a:pt x="13" y="32"/>
                  </a:cubicBezTo>
                  <a:cubicBezTo>
                    <a:pt x="13" y="34"/>
                    <a:pt x="13" y="35"/>
                    <a:pt x="13" y="36"/>
                  </a:cubicBezTo>
                  <a:cubicBezTo>
                    <a:pt x="13" y="38"/>
                    <a:pt x="14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5" y="2"/>
                  </a:moveTo>
                  <a:cubicBezTo>
                    <a:pt x="14" y="2"/>
                    <a:pt x="12" y="3"/>
                    <a:pt x="11" y="4"/>
                  </a:cubicBezTo>
                  <a:cubicBezTo>
                    <a:pt x="9" y="6"/>
                    <a:pt x="9" y="10"/>
                    <a:pt x="11" y="11"/>
                  </a:cubicBezTo>
                  <a:cubicBezTo>
                    <a:pt x="12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10" y="9"/>
                    <a:pt x="10" y="6"/>
                    <a:pt x="11" y="5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2" y="7"/>
                    <a:pt x="13" y="8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9"/>
                    <a:pt x="14" y="9"/>
                  </a:cubicBezTo>
                  <a:cubicBezTo>
                    <a:pt x="14" y="9"/>
                    <a:pt x="13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7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15" y="12"/>
                  </a:moveTo>
                  <a:cubicBezTo>
                    <a:pt x="14" y="13"/>
                    <a:pt x="13" y="13"/>
                    <a:pt x="12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9"/>
                  </a:moveTo>
                  <a:cubicBezTo>
                    <a:pt x="15" y="17"/>
                    <a:pt x="15" y="15"/>
                    <a:pt x="13" y="13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5" y="11"/>
                    <a:pt x="2" y="14"/>
                    <a:pt x="2" y="17"/>
                  </a:cubicBezTo>
                  <a:cubicBezTo>
                    <a:pt x="3" y="20"/>
                    <a:pt x="5" y="22"/>
                    <a:pt x="8" y="22"/>
                  </a:cubicBezTo>
                  <a:cubicBezTo>
                    <a:pt x="10" y="22"/>
                    <a:pt x="12" y="19"/>
                    <a:pt x="11" y="17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8" y="17"/>
                    <a:pt x="9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6"/>
                    <a:pt x="7" y="15"/>
                  </a:cubicBezTo>
                  <a:cubicBezTo>
                    <a:pt x="8" y="14"/>
                    <a:pt x="10" y="15"/>
                    <a:pt x="11" y="16"/>
                  </a:cubicBezTo>
                  <a:cubicBezTo>
                    <a:pt x="12" y="18"/>
                    <a:pt x="12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2"/>
                    <a:pt x="14" y="23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3" y="21"/>
                    <a:pt x="11" y="21"/>
                  </a:cubicBezTo>
                  <a:cubicBezTo>
                    <a:pt x="13" y="20"/>
                    <a:pt x="13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4"/>
                    <a:pt x="8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7"/>
                  </a:cubicBezTo>
                  <a:cubicBezTo>
                    <a:pt x="11" y="19"/>
                    <a:pt x="10" y="21"/>
                    <a:pt x="8" y="21"/>
                  </a:cubicBezTo>
                  <a:cubicBezTo>
                    <a:pt x="5" y="22"/>
                    <a:pt x="3" y="20"/>
                    <a:pt x="3" y="17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5" y="16"/>
                    <a:pt x="14" y="19"/>
                    <a:pt x="15" y="22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5" y="24"/>
                  </a:moveTo>
                  <a:cubicBezTo>
                    <a:pt x="14" y="23"/>
                    <a:pt x="12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4" y="26"/>
                    <a:pt x="3" y="30"/>
                    <a:pt x="6" y="32"/>
                  </a:cubicBezTo>
                  <a:cubicBezTo>
                    <a:pt x="8" y="34"/>
                    <a:pt x="11" y="34"/>
                    <a:pt x="13" y="32"/>
                  </a:cubicBezTo>
                  <a:cubicBezTo>
                    <a:pt x="14" y="30"/>
                    <a:pt x="14" y="27"/>
                    <a:pt x="12" y="26"/>
                  </a:cubicBezTo>
                  <a:cubicBezTo>
                    <a:pt x="11" y="26"/>
                    <a:pt x="9" y="26"/>
                    <a:pt x="9" y="27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10" y="28"/>
                    <a:pt x="11" y="28"/>
                    <a:pt x="11" y="29"/>
                  </a:cubicBezTo>
                  <a:cubicBezTo>
                    <a:pt x="11" y="29"/>
                    <a:pt x="11" y="30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4" y="26"/>
                    <a:pt x="15" y="28"/>
                    <a:pt x="14" y="31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7"/>
                    <a:pt x="13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9" y="31"/>
                    <a:pt x="10" y="30"/>
                  </a:cubicBezTo>
                  <a:cubicBezTo>
                    <a:pt x="11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1" y="26"/>
                    <a:pt x="11" y="27"/>
                  </a:cubicBezTo>
                  <a:cubicBezTo>
                    <a:pt x="13" y="27"/>
                    <a:pt x="14" y="30"/>
                    <a:pt x="13" y="31"/>
                  </a:cubicBezTo>
                  <a:cubicBezTo>
                    <a:pt x="11" y="33"/>
                    <a:pt x="8" y="34"/>
                    <a:pt x="6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4" y="23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3" y="36"/>
                    <a:pt x="14" y="38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4" y="36"/>
                    <a:pt x="14" y="34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4" y="32"/>
                    <a:pt x="14" y="32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1820">
              <a:extLst>
                <a:ext uri="{FF2B5EF4-FFF2-40B4-BE49-F238E27FC236}">
                  <a16:creationId xmlns:a16="http://schemas.microsoft.com/office/drawing/2014/main" id="{2FADE854-B131-4033-B7B0-14B278C004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434"/>
              <a:ext cx="51" cy="49"/>
            </a:xfrm>
            <a:custGeom>
              <a:avLst/>
              <a:gdLst>
                <a:gd name="T0" fmla="*/ 34 w 44"/>
                <a:gd name="T1" fmla="*/ 38 h 42"/>
                <a:gd name="T2" fmla="*/ 35 w 44"/>
                <a:gd name="T3" fmla="*/ 18 h 42"/>
                <a:gd name="T4" fmla="*/ 39 w 44"/>
                <a:gd name="T5" fmla="*/ 23 h 42"/>
                <a:gd name="T6" fmla="*/ 40 w 44"/>
                <a:gd name="T7" fmla="*/ 11 h 42"/>
                <a:gd name="T8" fmla="*/ 35 w 44"/>
                <a:gd name="T9" fmla="*/ 15 h 42"/>
                <a:gd name="T10" fmla="*/ 34 w 44"/>
                <a:gd name="T11" fmla="*/ 6 h 42"/>
                <a:gd name="T12" fmla="*/ 34 w 44"/>
                <a:gd name="T13" fmla="*/ 18 h 42"/>
                <a:gd name="T14" fmla="*/ 30 w 44"/>
                <a:gd name="T15" fmla="*/ 23 h 42"/>
                <a:gd name="T16" fmla="*/ 34 w 44"/>
                <a:gd name="T17" fmla="*/ 23 h 42"/>
                <a:gd name="T18" fmla="*/ 31 w 44"/>
                <a:gd name="T19" fmla="*/ 38 h 42"/>
                <a:gd name="T20" fmla="*/ 31 w 44"/>
                <a:gd name="T21" fmla="*/ 33 h 42"/>
                <a:gd name="T22" fmla="*/ 28 w 44"/>
                <a:gd name="T23" fmla="*/ 1 h 42"/>
                <a:gd name="T24" fmla="*/ 29 w 44"/>
                <a:gd name="T25" fmla="*/ 11 h 42"/>
                <a:gd name="T26" fmla="*/ 30 w 44"/>
                <a:gd name="T27" fmla="*/ 26 h 42"/>
                <a:gd name="T28" fmla="*/ 30 w 44"/>
                <a:gd name="T29" fmla="*/ 33 h 42"/>
                <a:gd name="T30" fmla="*/ 28 w 44"/>
                <a:gd name="T31" fmla="*/ 10 h 42"/>
                <a:gd name="T32" fmla="*/ 28 w 44"/>
                <a:gd name="T33" fmla="*/ 0 h 42"/>
                <a:gd name="T34" fmla="*/ 28 w 44"/>
                <a:gd name="T35" fmla="*/ 11 h 42"/>
                <a:gd name="T36" fmla="*/ 28 w 44"/>
                <a:gd name="T37" fmla="*/ 24 h 42"/>
                <a:gd name="T38" fmla="*/ 27 w 44"/>
                <a:gd name="T39" fmla="*/ 27 h 42"/>
                <a:gd name="T40" fmla="*/ 27 w 44"/>
                <a:gd name="T41" fmla="*/ 6 h 42"/>
                <a:gd name="T42" fmla="*/ 22 w 44"/>
                <a:gd name="T43" fmla="*/ 2 h 42"/>
                <a:gd name="T44" fmla="*/ 23 w 44"/>
                <a:gd name="T45" fmla="*/ 9 h 42"/>
                <a:gd name="T46" fmla="*/ 22 w 44"/>
                <a:gd name="T47" fmla="*/ 13 h 42"/>
                <a:gd name="T48" fmla="*/ 27 w 44"/>
                <a:gd name="T49" fmla="*/ 24 h 42"/>
                <a:gd name="T50" fmla="*/ 27 w 44"/>
                <a:gd name="T51" fmla="*/ 26 h 42"/>
                <a:gd name="T52" fmla="*/ 27 w 44"/>
                <a:gd name="T53" fmla="*/ 38 h 42"/>
                <a:gd name="T54" fmla="*/ 22 w 44"/>
                <a:gd name="T55" fmla="*/ 15 h 42"/>
                <a:gd name="T56" fmla="*/ 22 w 44"/>
                <a:gd name="T57" fmla="*/ 2 h 42"/>
                <a:gd name="T58" fmla="*/ 22 w 44"/>
                <a:gd name="T59" fmla="*/ 13 h 42"/>
                <a:gd name="T60" fmla="*/ 22 w 44"/>
                <a:gd name="T61" fmla="*/ 26 h 42"/>
                <a:gd name="T62" fmla="*/ 22 w 44"/>
                <a:gd name="T63" fmla="*/ 27 h 42"/>
                <a:gd name="T64" fmla="*/ 19 w 44"/>
                <a:gd name="T65" fmla="*/ 4 h 42"/>
                <a:gd name="T66" fmla="*/ 19 w 44"/>
                <a:gd name="T67" fmla="*/ 7 h 42"/>
                <a:gd name="T68" fmla="*/ 17 w 44"/>
                <a:gd name="T69" fmla="*/ 15 h 42"/>
                <a:gd name="T70" fmla="*/ 22 w 44"/>
                <a:gd name="T71" fmla="*/ 15 h 42"/>
                <a:gd name="T72" fmla="*/ 19 w 44"/>
                <a:gd name="T73" fmla="*/ 27 h 42"/>
                <a:gd name="T74" fmla="*/ 17 w 44"/>
                <a:gd name="T75" fmla="*/ 35 h 42"/>
                <a:gd name="T76" fmla="*/ 22 w 44"/>
                <a:gd name="T77" fmla="*/ 33 h 42"/>
                <a:gd name="T78" fmla="*/ 17 w 44"/>
                <a:gd name="T79" fmla="*/ 41 h 42"/>
                <a:gd name="T80" fmla="*/ 17 w 44"/>
                <a:gd name="T81" fmla="*/ 11 h 42"/>
                <a:gd name="T82" fmla="*/ 17 w 44"/>
                <a:gd name="T83" fmla="*/ 16 h 42"/>
                <a:gd name="T84" fmla="*/ 17 w 44"/>
                <a:gd name="T85" fmla="*/ 24 h 42"/>
                <a:gd name="T86" fmla="*/ 17 w 44"/>
                <a:gd name="T87" fmla="*/ 34 h 42"/>
                <a:gd name="T88" fmla="*/ 17 w 44"/>
                <a:gd name="T89" fmla="*/ 3 h 42"/>
                <a:gd name="T90" fmla="*/ 17 w 44"/>
                <a:gd name="T91" fmla="*/ 14 h 42"/>
                <a:gd name="T92" fmla="*/ 15 w 44"/>
                <a:gd name="T93" fmla="*/ 31 h 42"/>
                <a:gd name="T94" fmla="*/ 17 w 44"/>
                <a:gd name="T95" fmla="*/ 23 h 42"/>
                <a:gd name="T96" fmla="*/ 16 w 44"/>
                <a:gd name="T97" fmla="*/ 39 h 42"/>
                <a:gd name="T98" fmla="*/ 13 w 44"/>
                <a:gd name="T99" fmla="*/ 39 h 42"/>
                <a:gd name="T100" fmla="*/ 14 w 44"/>
                <a:gd name="T101" fmla="*/ 9 h 42"/>
                <a:gd name="T102" fmla="*/ 15 w 44"/>
                <a:gd name="T103" fmla="*/ 14 h 42"/>
                <a:gd name="T104" fmla="*/ 13 w 44"/>
                <a:gd name="T105" fmla="*/ 33 h 42"/>
                <a:gd name="T106" fmla="*/ 13 w 44"/>
                <a:gd name="T107" fmla="*/ 29 h 42"/>
                <a:gd name="T108" fmla="*/ 4 w 44"/>
                <a:gd name="T109" fmla="*/ 12 h 42"/>
                <a:gd name="T110" fmla="*/ 11 w 44"/>
                <a:gd name="T111" fmla="*/ 13 h 42"/>
                <a:gd name="T112" fmla="*/ 13 w 44"/>
                <a:gd name="T113" fmla="*/ 15 h 42"/>
                <a:gd name="T114" fmla="*/ 9 w 44"/>
                <a:gd name="T115" fmla="*/ 23 h 42"/>
                <a:gd name="T116" fmla="*/ 11 w 44"/>
                <a:gd name="T117" fmla="*/ 14 h 42"/>
                <a:gd name="T118" fmla="*/ 12 w 44"/>
                <a:gd name="T119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2">
                  <a:moveTo>
                    <a:pt x="34" y="38"/>
                  </a:move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0"/>
                  </a:cubicBez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8"/>
                    <a:pt x="39" y="18"/>
                  </a:cubicBezTo>
                  <a:cubicBezTo>
                    <a:pt x="40" y="17"/>
                    <a:pt x="41" y="15"/>
                    <a:pt x="41" y="14"/>
                  </a:cubicBezTo>
                  <a:cubicBezTo>
                    <a:pt x="42" y="9"/>
                    <a:pt x="38" y="6"/>
                    <a:pt x="34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7"/>
                    <a:pt x="37" y="18"/>
                  </a:cubicBezTo>
                  <a:cubicBezTo>
                    <a:pt x="38" y="18"/>
                    <a:pt x="39" y="19"/>
                    <a:pt x="40" y="19"/>
                  </a:cubicBezTo>
                  <a:cubicBezTo>
                    <a:pt x="43" y="22"/>
                    <a:pt x="43" y="26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1"/>
                    <a:pt x="36" y="33"/>
                  </a:cubicBezTo>
                  <a:cubicBezTo>
                    <a:pt x="36" y="35"/>
                    <a:pt x="35" y="36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lose/>
                  <a:moveTo>
                    <a:pt x="34" y="37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5" y="31"/>
                  </a:cubicBezTo>
                  <a:cubicBezTo>
                    <a:pt x="35" y="31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30"/>
                    <a:pt x="35" y="31"/>
                  </a:cubicBezTo>
                  <a:cubicBezTo>
                    <a:pt x="36" y="33"/>
                    <a:pt x="36" y="35"/>
                    <a:pt x="34" y="37"/>
                  </a:cubicBezTo>
                  <a:close/>
                  <a:moveTo>
                    <a:pt x="34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7" y="29"/>
                    <a:pt x="40" y="29"/>
                    <a:pt x="41" y="27"/>
                  </a:cubicBezTo>
                  <a:cubicBezTo>
                    <a:pt x="42" y="24"/>
                    <a:pt x="41" y="20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8" y="19"/>
                  </a:cubicBezTo>
                  <a:cubicBezTo>
                    <a:pt x="42" y="20"/>
                    <a:pt x="43" y="24"/>
                    <a:pt x="41" y="27"/>
                  </a:cubicBezTo>
                  <a:cubicBezTo>
                    <a:pt x="40" y="29"/>
                    <a:pt x="37" y="30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2"/>
                    <a:pt x="36" y="22"/>
                    <a:pt x="37" y="23"/>
                  </a:cubicBezTo>
                  <a:cubicBezTo>
                    <a:pt x="37" y="23"/>
                    <a:pt x="38" y="24"/>
                    <a:pt x="37" y="24"/>
                  </a:cubicBezTo>
                  <a:cubicBezTo>
                    <a:pt x="37" y="24"/>
                    <a:pt x="36" y="24"/>
                    <a:pt x="36" y="25"/>
                  </a:cubicBezTo>
                  <a:cubicBezTo>
                    <a:pt x="36" y="25"/>
                    <a:pt x="36" y="26"/>
                    <a:pt x="36" y="25"/>
                  </a:cubicBezTo>
                  <a:cubicBezTo>
                    <a:pt x="36" y="25"/>
                    <a:pt x="36" y="25"/>
                    <a:pt x="37" y="25"/>
                  </a:cubicBezTo>
                  <a:cubicBezTo>
                    <a:pt x="38" y="26"/>
                    <a:pt x="39" y="24"/>
                    <a:pt x="38" y="23"/>
                  </a:cubicBezTo>
                  <a:cubicBezTo>
                    <a:pt x="38" y="22"/>
                    <a:pt x="36" y="21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0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5"/>
                    <a:pt x="38" y="26"/>
                    <a:pt x="37" y="26"/>
                  </a:cubicBezTo>
                  <a:cubicBezTo>
                    <a:pt x="36" y="26"/>
                    <a:pt x="36" y="26"/>
                    <a:pt x="35" y="26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35" y="24"/>
                    <a:pt x="36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2"/>
                    <a:pt x="35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18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8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6"/>
                    <a:pt x="40" y="14"/>
                    <a:pt x="39" y="12"/>
                  </a:cubicBezTo>
                  <a:cubicBezTo>
                    <a:pt x="39" y="9"/>
                    <a:pt x="37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7" y="7"/>
                    <a:pt x="39" y="9"/>
                    <a:pt x="40" y="11"/>
                  </a:cubicBezTo>
                  <a:cubicBezTo>
                    <a:pt x="41" y="14"/>
                    <a:pt x="39" y="17"/>
                    <a:pt x="36" y="18"/>
                  </a:cubicBezTo>
                  <a:cubicBezTo>
                    <a:pt x="36" y="18"/>
                    <a:pt x="35" y="18"/>
                    <a:pt x="34" y="17"/>
                  </a:cubicBezTo>
                  <a:close/>
                  <a:moveTo>
                    <a:pt x="34" y="14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1"/>
                    <a:pt x="35" y="12"/>
                    <a:pt x="35" y="12"/>
                  </a:cubicBezTo>
                  <a:cubicBezTo>
                    <a:pt x="35" y="13"/>
                    <a:pt x="34" y="14"/>
                    <a:pt x="35" y="14"/>
                  </a:cubicBezTo>
                  <a:cubicBezTo>
                    <a:pt x="35" y="14"/>
                    <a:pt x="36" y="14"/>
                    <a:pt x="35" y="14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7" y="13"/>
                    <a:pt x="36" y="12"/>
                    <a:pt x="35" y="11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5"/>
                    <a:pt x="34" y="15"/>
                    <a:pt x="34" y="14"/>
                  </a:cubicBezTo>
                  <a:close/>
                  <a:moveTo>
                    <a:pt x="30" y="40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9"/>
                    <a:pt x="32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1" y="4"/>
                    <a:pt x="32" y="7"/>
                    <a:pt x="30" y="8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lose/>
                  <a:moveTo>
                    <a:pt x="34" y="7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8"/>
                    <a:pt x="32" y="8"/>
                  </a:cubicBezTo>
                  <a:cubicBezTo>
                    <a:pt x="32" y="9"/>
                    <a:pt x="31" y="9"/>
                    <a:pt x="31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33" y="7"/>
                    <a:pt x="33" y="7"/>
                    <a:pt x="34" y="7"/>
                  </a:cubicBezTo>
                  <a:close/>
                  <a:moveTo>
                    <a:pt x="34" y="10"/>
                  </a:moveTo>
                  <a:cubicBezTo>
                    <a:pt x="33" y="10"/>
                    <a:pt x="31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8"/>
                    <a:pt x="31" y="19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7"/>
                    <a:pt x="31" y="15"/>
                    <a:pt x="32" y="13"/>
                  </a:cubicBezTo>
                  <a:cubicBezTo>
                    <a:pt x="32" y="12"/>
                    <a:pt x="33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lose/>
                  <a:moveTo>
                    <a:pt x="34" y="11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2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2" y="15"/>
                    <a:pt x="32" y="14"/>
                  </a:cubicBezTo>
                  <a:cubicBezTo>
                    <a:pt x="32" y="13"/>
                    <a:pt x="33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3"/>
                    <a:pt x="34" y="12"/>
                  </a:cubicBezTo>
                  <a:close/>
                  <a:moveTo>
                    <a:pt x="34" y="18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lose/>
                  <a:moveTo>
                    <a:pt x="34" y="21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2" y="27"/>
                    <a:pt x="31" y="27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1" y="26"/>
                    <a:pt x="32" y="26"/>
                  </a:cubicBezTo>
                  <a:cubicBezTo>
                    <a:pt x="31" y="24"/>
                    <a:pt x="32" y="22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6"/>
                    <a:pt x="33" y="24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2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3" y="38"/>
                    <a:pt x="33" y="38"/>
                    <a:pt x="31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4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2" y="34"/>
                  </a:cubicBezTo>
                  <a:cubicBezTo>
                    <a:pt x="33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3" y="32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5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2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7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28" y="39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lose/>
                  <a:moveTo>
                    <a:pt x="30" y="1"/>
                  </a:moveTo>
                  <a:cubicBezTo>
                    <a:pt x="29" y="1"/>
                    <a:pt x="29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9" y="3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2"/>
                    <a:pt x="29" y="2"/>
                    <a:pt x="30" y="3"/>
                  </a:cubicBezTo>
                  <a:close/>
                  <a:moveTo>
                    <a:pt x="30" y="7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9"/>
                    <a:pt x="29" y="8"/>
                  </a:cubicBezTo>
                  <a:cubicBezTo>
                    <a:pt x="30" y="8"/>
                    <a:pt x="30" y="8"/>
                    <a:pt x="30" y="7"/>
                  </a:cubicBezTo>
                  <a:close/>
                  <a:moveTo>
                    <a:pt x="30" y="9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6" y="15"/>
                    <a:pt x="31" y="19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7"/>
                    <a:pt x="28" y="14"/>
                    <a:pt x="29" y="11"/>
                  </a:cubicBezTo>
                  <a:cubicBezTo>
                    <a:pt x="30" y="11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8" y="26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9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9" y="29"/>
                    <a:pt x="30" y="29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9" y="30"/>
                    <a:pt x="29" y="30"/>
                  </a:cubicBezTo>
                  <a:cubicBezTo>
                    <a:pt x="29" y="30"/>
                    <a:pt x="30" y="31"/>
                    <a:pt x="30" y="31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8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9" y="32"/>
                    <a:pt x="30" y="32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8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30" y="19"/>
                    <a:pt x="26" y="15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20"/>
                    <a:pt x="29" y="22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9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7" y="39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lose/>
                  <a:moveTo>
                    <a:pt x="28" y="10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8" y="10"/>
                  </a:cubicBezTo>
                  <a:close/>
                  <a:moveTo>
                    <a:pt x="28" y="18"/>
                  </a:moveTo>
                  <a:cubicBezTo>
                    <a:pt x="28" y="17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7" y="24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8"/>
                    <a:pt x="28" y="18"/>
                    <a:pt x="28" y="19"/>
                  </a:cubicBezTo>
                  <a:close/>
                  <a:moveTo>
                    <a:pt x="28" y="23"/>
                  </a:moveTo>
                  <a:cubicBezTo>
                    <a:pt x="28" y="23"/>
                    <a:pt x="28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3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9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29"/>
                    <a:pt x="28" y="29"/>
                  </a:cubicBezTo>
                  <a:close/>
                  <a:moveTo>
                    <a:pt x="28" y="31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8" y="37"/>
                    <a:pt x="28" y="3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8" y="7"/>
                    <a:pt x="27" y="7"/>
                  </a:cubicBezTo>
                  <a:close/>
                  <a:moveTo>
                    <a:pt x="22" y="41"/>
                  </a:moveTo>
                  <a:cubicBezTo>
                    <a:pt x="23" y="40"/>
                    <a:pt x="23" y="40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38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5"/>
                  </a:cubicBezTo>
                  <a:cubicBezTo>
                    <a:pt x="25" y="37"/>
                    <a:pt x="24" y="38"/>
                    <a:pt x="23" y="39"/>
                  </a:cubicBezTo>
                  <a:cubicBezTo>
                    <a:pt x="23" y="39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7" y="0"/>
                  </a:moveTo>
                  <a:cubicBezTo>
                    <a:pt x="26" y="0"/>
                    <a:pt x="24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0"/>
                    <a:pt x="26" y="0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lose/>
                  <a:moveTo>
                    <a:pt x="27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4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0"/>
                    <a:pt x="27" y="1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5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9"/>
                    <a:pt x="26" y="10"/>
                    <a:pt x="27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10"/>
                    <a:pt x="24" y="9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4" y="5"/>
                    <a:pt x="25" y="5"/>
                    <a:pt x="25" y="6"/>
                  </a:cubicBezTo>
                  <a:cubicBezTo>
                    <a:pt x="25" y="6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5"/>
                    <a:pt x="26" y="4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6" y="11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4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5"/>
                    <a:pt x="23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6" y="3"/>
                    <a:pt x="28" y="4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5"/>
                    <a:pt x="24" y="14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6" y="14"/>
                    <a:pt x="27" y="16"/>
                  </a:cubicBezTo>
                  <a:cubicBezTo>
                    <a:pt x="27" y="14"/>
                    <a:pt x="27" y="13"/>
                    <a:pt x="27" y="12"/>
                  </a:cubicBezTo>
                  <a:close/>
                  <a:moveTo>
                    <a:pt x="27" y="17"/>
                  </a:moveTo>
                  <a:cubicBezTo>
                    <a:pt x="26" y="15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4"/>
                    <a:pt x="25" y="15"/>
                  </a:cubicBezTo>
                  <a:cubicBezTo>
                    <a:pt x="26" y="15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6" y="16"/>
                    <a:pt x="27" y="18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1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5"/>
                    <a:pt x="25" y="26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5"/>
                  </a:cubicBezTo>
                  <a:cubicBezTo>
                    <a:pt x="26" y="24"/>
                    <a:pt x="27" y="23"/>
                    <a:pt x="27" y="21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6" y="27"/>
                    <a:pt x="24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31"/>
                    <a:pt x="25" y="32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1"/>
                    <a:pt x="23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4" y="30"/>
                    <a:pt x="25" y="31"/>
                  </a:cubicBezTo>
                  <a:cubicBezTo>
                    <a:pt x="26" y="31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6" y="36"/>
                    <a:pt x="27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7"/>
                    <a:pt x="26" y="36"/>
                    <a:pt x="25" y="35"/>
                  </a:cubicBezTo>
                  <a:cubicBezTo>
                    <a:pt x="25" y="33"/>
                    <a:pt x="26" y="31"/>
                    <a:pt x="27" y="31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3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6"/>
                    <a:pt x="25" y="36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4"/>
                  </a:move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4" y="15"/>
                    <a:pt x="23" y="14"/>
                    <a:pt x="22" y="14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6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17" y="41"/>
                  </a:moveTo>
                  <a:cubicBezTo>
                    <a:pt x="19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19" y="3"/>
                    <a:pt x="19" y="4"/>
                  </a:cubicBezTo>
                  <a:cubicBezTo>
                    <a:pt x="19" y="3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5"/>
                    <a:pt x="20" y="4"/>
                    <a:pt x="21" y="3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20" y="5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1" y="10"/>
                    <a:pt x="21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1"/>
                    <a:pt x="20" y="10"/>
                    <a:pt x="20" y="9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3"/>
                    <a:pt x="21" y="2"/>
                    <a:pt x="22" y="2"/>
                  </a:cubicBezTo>
                  <a:close/>
                  <a:moveTo>
                    <a:pt x="22" y="12"/>
                  </a:moveTo>
                  <a:cubicBezTo>
                    <a:pt x="21" y="12"/>
                    <a:pt x="20" y="10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9" y="11"/>
                    <a:pt x="19" y="10"/>
                  </a:cubicBezTo>
                  <a:cubicBezTo>
                    <a:pt x="20" y="12"/>
                    <a:pt x="21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0" y="14"/>
                    <a:pt x="19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4"/>
                    <a:pt x="20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0" y="14"/>
                    <a:pt x="19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19" y="15"/>
                    <a:pt x="18" y="16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6"/>
                    <a:pt x="19" y="16"/>
                  </a:cubicBezTo>
                  <a:cubicBezTo>
                    <a:pt x="18" y="17"/>
                    <a:pt x="17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0" y="27"/>
                    <a:pt x="18" y="26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8" y="24"/>
                  </a:cubicBezTo>
                  <a:cubicBezTo>
                    <a:pt x="19" y="25"/>
                    <a:pt x="20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19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20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6"/>
                    <a:pt x="20" y="28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0" y="28"/>
                    <a:pt x="18" y="27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8"/>
                    <a:pt x="17" y="27"/>
                    <a:pt x="17" y="26"/>
                  </a:cubicBezTo>
                  <a:cubicBezTo>
                    <a:pt x="18" y="28"/>
                    <a:pt x="21" y="29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9" y="40"/>
                    <a:pt x="21" y="40"/>
                    <a:pt x="22" y="39"/>
                  </a:cubicBezTo>
                  <a:close/>
                  <a:moveTo>
                    <a:pt x="17" y="36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3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4"/>
                    <a:pt x="20" y="33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9" y="32"/>
                    <a:pt x="20" y="33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20" y="36"/>
                    <a:pt x="19" y="37"/>
                    <a:pt x="19" y="36"/>
                  </a:cubicBezTo>
                  <a:cubicBezTo>
                    <a:pt x="19" y="35"/>
                    <a:pt x="19" y="34"/>
                    <a:pt x="18" y="34"/>
                  </a:cubicBezTo>
                  <a:cubicBezTo>
                    <a:pt x="18" y="34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7"/>
                    <a:pt x="19" y="37"/>
                    <a:pt x="20" y="37"/>
                  </a:cubicBezTo>
                  <a:cubicBezTo>
                    <a:pt x="21" y="36"/>
                    <a:pt x="22" y="34"/>
                    <a:pt x="21" y="33"/>
                  </a:cubicBezTo>
                  <a:cubicBezTo>
                    <a:pt x="20" y="31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9" y="30"/>
                    <a:pt x="21" y="31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4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8"/>
                    <a:pt x="17" y="37"/>
                    <a:pt x="17" y="36"/>
                  </a:cubicBezTo>
                  <a:close/>
                  <a:moveTo>
                    <a:pt x="17" y="18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7" y="17"/>
                    <a:pt x="17" y="17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41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9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4"/>
                    <a:pt x="17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4"/>
                    <a:pt x="17" y="34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6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6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8" y="27"/>
                    <a:pt x="14" y="22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4" y="22"/>
                    <a:pt x="18" y="27"/>
                    <a:pt x="16" y="31"/>
                  </a:cubicBezTo>
                  <a:cubicBezTo>
                    <a:pt x="15" y="31"/>
                    <a:pt x="15" y="31"/>
                    <a:pt x="15" y="32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1"/>
                    <a:pt x="16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5" y="39"/>
                    <a:pt x="15" y="3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8"/>
                    <a:pt x="16" y="39"/>
                    <a:pt x="16" y="39"/>
                  </a:cubicBezTo>
                  <a:cubicBezTo>
                    <a:pt x="16" y="39"/>
                    <a:pt x="16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7"/>
                    <a:pt x="16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7"/>
                  </a:cubicBezTo>
                  <a:cubicBezTo>
                    <a:pt x="16" y="7"/>
                    <a:pt x="17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39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3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lose/>
                  <a:moveTo>
                    <a:pt x="15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6"/>
                    <a:pt x="15" y="3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35"/>
                  </a:moveTo>
                  <a:cubicBezTo>
                    <a:pt x="12" y="36"/>
                    <a:pt x="13" y="37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6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1" y="19"/>
                    <a:pt x="1" y="15"/>
                    <a:pt x="4" y="13"/>
                  </a:cubicBezTo>
                  <a:cubicBezTo>
                    <a:pt x="6" y="12"/>
                    <a:pt x="8" y="11"/>
                    <a:pt x="10" y="12"/>
                  </a:cubicBezTo>
                  <a:cubicBezTo>
                    <a:pt x="9" y="11"/>
                    <a:pt x="8" y="10"/>
                    <a:pt x="8" y="9"/>
                  </a:cubicBezTo>
                  <a:cubicBezTo>
                    <a:pt x="8" y="6"/>
                    <a:pt x="10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2"/>
                    <a:pt x="8" y="5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0" y="20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lose/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7"/>
                    <a:pt x="9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21"/>
                    <a:pt x="6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6" y="15"/>
                    <a:pt x="8" y="15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7"/>
                    <a:pt x="11" y="15"/>
                    <a:pt x="9" y="13"/>
                  </a:cubicBezTo>
                  <a:cubicBezTo>
                    <a:pt x="7" y="12"/>
                    <a:pt x="5" y="13"/>
                    <a:pt x="3" y="15"/>
                  </a:cubicBezTo>
                  <a:cubicBezTo>
                    <a:pt x="2" y="18"/>
                    <a:pt x="3" y="21"/>
                    <a:pt x="6" y="22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1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7" y="11"/>
                    <a:pt x="10" y="13"/>
                  </a:cubicBezTo>
                  <a:cubicBezTo>
                    <a:pt x="12" y="14"/>
                    <a:pt x="12" y="17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7" y="20"/>
                    <a:pt x="9" y="20"/>
                    <a:pt x="10" y="20"/>
                  </a:cubicBezTo>
                  <a:cubicBezTo>
                    <a:pt x="12" y="18"/>
                    <a:pt x="12" y="16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3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0"/>
                    <a:pt x="7" y="28"/>
                    <a:pt x="8" y="27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10" y="27"/>
                    <a:pt x="9" y="27"/>
                    <a:pt x="10" y="27"/>
                  </a:cubicBezTo>
                  <a:cubicBezTo>
                    <a:pt x="11" y="27"/>
                    <a:pt x="11" y="28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26"/>
                    <a:pt x="10" y="24"/>
                    <a:pt x="8" y="25"/>
                  </a:cubicBezTo>
                  <a:cubicBezTo>
                    <a:pt x="6" y="25"/>
                    <a:pt x="4" y="27"/>
                    <a:pt x="5" y="30"/>
                  </a:cubicBezTo>
                  <a:cubicBezTo>
                    <a:pt x="6" y="33"/>
                    <a:pt x="9" y="34"/>
                    <a:pt x="12" y="33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3" y="27"/>
                    <a:pt x="5" y="24"/>
                    <a:pt x="8" y="24"/>
                  </a:cubicBezTo>
                  <a:cubicBezTo>
                    <a:pt x="10" y="24"/>
                    <a:pt x="13" y="25"/>
                    <a:pt x="12" y="28"/>
                  </a:cubicBezTo>
                  <a:cubicBezTo>
                    <a:pt x="12" y="29"/>
                    <a:pt x="11" y="30"/>
                    <a:pt x="10" y="30"/>
                  </a:cubicBezTo>
                  <a:cubicBezTo>
                    <a:pt x="10" y="30"/>
                    <a:pt x="9" y="30"/>
                    <a:pt x="9" y="29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30"/>
                    <a:pt x="9" y="30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6"/>
                    <a:pt x="12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2" y="23"/>
                    <a:pt x="12" y="22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1821">
              <a:extLst>
                <a:ext uri="{FF2B5EF4-FFF2-40B4-BE49-F238E27FC236}">
                  <a16:creationId xmlns:a16="http://schemas.microsoft.com/office/drawing/2014/main" id="{A59E0141-C4E7-4F7C-9579-AB5EB8828D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" y="98"/>
              <a:ext cx="52" cy="48"/>
            </a:xfrm>
            <a:custGeom>
              <a:avLst/>
              <a:gdLst>
                <a:gd name="T0" fmla="*/ 40 w 45"/>
                <a:gd name="T1" fmla="*/ 16 h 42"/>
                <a:gd name="T2" fmla="*/ 31 w 45"/>
                <a:gd name="T3" fmla="*/ 32 h 42"/>
                <a:gd name="T4" fmla="*/ 33 w 45"/>
                <a:gd name="T5" fmla="*/ 29 h 42"/>
                <a:gd name="T6" fmla="*/ 39 w 45"/>
                <a:gd name="T7" fmla="*/ 27 h 42"/>
                <a:gd name="T8" fmla="*/ 37 w 45"/>
                <a:gd name="T9" fmla="*/ 19 h 42"/>
                <a:gd name="T10" fmla="*/ 38 w 45"/>
                <a:gd name="T11" fmla="*/ 14 h 42"/>
                <a:gd name="T12" fmla="*/ 32 w 45"/>
                <a:gd name="T13" fmla="*/ 7 h 42"/>
                <a:gd name="T14" fmla="*/ 30 w 45"/>
                <a:gd name="T15" fmla="*/ 40 h 42"/>
                <a:gd name="T16" fmla="*/ 30 w 45"/>
                <a:gd name="T17" fmla="*/ 17 h 42"/>
                <a:gd name="T18" fmla="*/ 30 w 45"/>
                <a:gd name="T19" fmla="*/ 29 h 42"/>
                <a:gd name="T20" fmla="*/ 30 w 45"/>
                <a:gd name="T21" fmla="*/ 38 h 42"/>
                <a:gd name="T22" fmla="*/ 26 w 45"/>
                <a:gd name="T23" fmla="*/ 11 h 42"/>
                <a:gd name="T24" fmla="*/ 26 w 45"/>
                <a:gd name="T25" fmla="*/ 10 h 42"/>
                <a:gd name="T26" fmla="*/ 25 w 45"/>
                <a:gd name="T27" fmla="*/ 6 h 42"/>
                <a:gd name="T28" fmla="*/ 26 w 45"/>
                <a:gd name="T29" fmla="*/ 10 h 42"/>
                <a:gd name="T30" fmla="*/ 26 w 45"/>
                <a:gd name="T31" fmla="*/ 16 h 42"/>
                <a:gd name="T32" fmla="*/ 25 w 45"/>
                <a:gd name="T33" fmla="*/ 27 h 42"/>
                <a:gd name="T34" fmla="*/ 26 w 45"/>
                <a:gd name="T35" fmla="*/ 37 h 42"/>
                <a:gd name="T36" fmla="*/ 25 w 45"/>
                <a:gd name="T37" fmla="*/ 6 h 42"/>
                <a:gd name="T38" fmla="*/ 25 w 45"/>
                <a:gd name="T39" fmla="*/ 13 h 42"/>
                <a:gd name="T40" fmla="*/ 25 w 45"/>
                <a:gd name="T41" fmla="*/ 27 h 42"/>
                <a:gd name="T42" fmla="*/ 24 w 45"/>
                <a:gd name="T43" fmla="*/ 30 h 42"/>
                <a:gd name="T44" fmla="*/ 23 w 45"/>
                <a:gd name="T45" fmla="*/ 3 h 42"/>
                <a:gd name="T46" fmla="*/ 23 w 45"/>
                <a:gd name="T47" fmla="*/ 13 h 42"/>
                <a:gd name="T48" fmla="*/ 23 w 45"/>
                <a:gd name="T49" fmla="*/ 27 h 42"/>
                <a:gd name="T50" fmla="*/ 24 w 45"/>
                <a:gd name="T51" fmla="*/ 33 h 42"/>
                <a:gd name="T52" fmla="*/ 23 w 45"/>
                <a:gd name="T53" fmla="*/ 1 h 42"/>
                <a:gd name="T54" fmla="*/ 21 w 45"/>
                <a:gd name="T55" fmla="*/ 13 h 42"/>
                <a:gd name="T56" fmla="*/ 23 w 45"/>
                <a:gd name="T57" fmla="*/ 15 h 42"/>
                <a:gd name="T58" fmla="*/ 23 w 45"/>
                <a:gd name="T59" fmla="*/ 27 h 42"/>
                <a:gd name="T60" fmla="*/ 21 w 45"/>
                <a:gd name="T61" fmla="*/ 36 h 42"/>
                <a:gd name="T62" fmla="*/ 21 w 45"/>
                <a:gd name="T63" fmla="*/ 41 h 42"/>
                <a:gd name="T64" fmla="*/ 21 w 45"/>
                <a:gd name="T65" fmla="*/ 15 h 42"/>
                <a:gd name="T66" fmla="*/ 20 w 45"/>
                <a:gd name="T67" fmla="*/ 27 h 42"/>
                <a:gd name="T68" fmla="*/ 20 w 45"/>
                <a:gd name="T69" fmla="*/ 32 h 42"/>
                <a:gd name="T70" fmla="*/ 20 w 45"/>
                <a:gd name="T71" fmla="*/ 42 h 42"/>
                <a:gd name="T72" fmla="*/ 19 w 45"/>
                <a:gd name="T73" fmla="*/ 15 h 42"/>
                <a:gd name="T74" fmla="*/ 19 w 45"/>
                <a:gd name="T75" fmla="*/ 16 h 42"/>
                <a:gd name="T76" fmla="*/ 20 w 45"/>
                <a:gd name="T77" fmla="*/ 29 h 42"/>
                <a:gd name="T78" fmla="*/ 20 w 45"/>
                <a:gd name="T79" fmla="*/ 35 h 42"/>
                <a:gd name="T80" fmla="*/ 19 w 45"/>
                <a:gd name="T81" fmla="*/ 3 h 42"/>
                <a:gd name="T82" fmla="*/ 16 w 45"/>
                <a:gd name="T83" fmla="*/ 21 h 42"/>
                <a:gd name="T84" fmla="*/ 18 w 45"/>
                <a:gd name="T85" fmla="*/ 25 h 42"/>
                <a:gd name="T86" fmla="*/ 16 w 45"/>
                <a:gd name="T87" fmla="*/ 29 h 42"/>
                <a:gd name="T88" fmla="*/ 18 w 45"/>
                <a:gd name="T89" fmla="*/ 36 h 42"/>
                <a:gd name="T90" fmla="*/ 17 w 45"/>
                <a:gd name="T91" fmla="*/ 10 h 42"/>
                <a:gd name="T92" fmla="*/ 16 w 45"/>
                <a:gd name="T93" fmla="*/ 6 h 42"/>
                <a:gd name="T94" fmla="*/ 14 w 45"/>
                <a:gd name="T95" fmla="*/ 12 h 42"/>
                <a:gd name="T96" fmla="*/ 16 w 45"/>
                <a:gd name="T97" fmla="*/ 23 h 42"/>
                <a:gd name="T98" fmla="*/ 15 w 45"/>
                <a:gd name="T99" fmla="*/ 31 h 42"/>
                <a:gd name="T100" fmla="*/ 13 w 45"/>
                <a:gd name="T101" fmla="*/ 33 h 42"/>
                <a:gd name="T102" fmla="*/ 14 w 45"/>
                <a:gd name="T103" fmla="*/ 12 h 42"/>
                <a:gd name="T104" fmla="*/ 14 w 45"/>
                <a:gd name="T105" fmla="*/ 23 h 42"/>
                <a:gd name="T106" fmla="*/ 14 w 45"/>
                <a:gd name="T107" fmla="*/ 34 h 42"/>
                <a:gd name="T108" fmla="*/ 9 w 45"/>
                <a:gd name="T109" fmla="*/ 35 h 42"/>
                <a:gd name="T110" fmla="*/ 12 w 45"/>
                <a:gd name="T111" fmla="*/ 12 h 42"/>
                <a:gd name="T112" fmla="*/ 10 w 45"/>
                <a:gd name="T113" fmla="*/ 23 h 42"/>
                <a:gd name="T114" fmla="*/ 9 w 45"/>
                <a:gd name="T115" fmla="*/ 34 h 42"/>
                <a:gd name="T116" fmla="*/ 9 w 45"/>
                <a:gd name="T117" fmla="*/ 11 h 42"/>
                <a:gd name="T118" fmla="*/ 9 w 45"/>
                <a:gd name="T119" fmla="*/ 35 h 42"/>
                <a:gd name="T120" fmla="*/ 8 w 45"/>
                <a:gd name="T121" fmla="*/ 19 h 42"/>
                <a:gd name="T122" fmla="*/ 9 w 45"/>
                <a:gd name="T123" fmla="*/ 33 h 42"/>
                <a:gd name="T124" fmla="*/ 9 w 45"/>
                <a:gd name="T12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6"/>
                    <a:pt x="33" y="7"/>
                    <a:pt x="33" y="7"/>
                  </a:cubicBezTo>
                  <a:cubicBezTo>
                    <a:pt x="34" y="7"/>
                    <a:pt x="36" y="7"/>
                    <a:pt x="38" y="7"/>
                  </a:cubicBezTo>
                  <a:cubicBezTo>
                    <a:pt x="41" y="9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9"/>
                  </a:cubicBezTo>
                  <a:cubicBezTo>
                    <a:pt x="41" y="19"/>
                    <a:pt x="42" y="20"/>
                    <a:pt x="43" y="22"/>
                  </a:cubicBezTo>
                  <a:cubicBezTo>
                    <a:pt x="45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7" y="31"/>
                    <a:pt x="36" y="31"/>
                  </a:cubicBezTo>
                  <a:cubicBezTo>
                    <a:pt x="37" y="33"/>
                    <a:pt x="37" y="34"/>
                    <a:pt x="36" y="36"/>
                  </a:cubicBezTo>
                  <a:cubicBezTo>
                    <a:pt x="35" y="39"/>
                    <a:pt x="33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40"/>
                    <a:pt x="35" y="38"/>
                    <a:pt x="36" y="36"/>
                  </a:cubicBezTo>
                  <a:cubicBezTo>
                    <a:pt x="36" y="34"/>
                    <a:pt x="36" y="31"/>
                    <a:pt x="34" y="30"/>
                  </a:cubicBezTo>
                  <a:cubicBezTo>
                    <a:pt x="36" y="30"/>
                    <a:pt x="37" y="31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2" y="13"/>
                    <a:pt x="41" y="9"/>
                    <a:pt x="37" y="8"/>
                  </a:cubicBezTo>
                  <a:cubicBezTo>
                    <a:pt x="35" y="7"/>
                    <a:pt x="33" y="8"/>
                    <a:pt x="32" y="9"/>
                  </a:cubicBezTo>
                  <a:cubicBezTo>
                    <a:pt x="32" y="8"/>
                    <a:pt x="32" y="7"/>
                    <a:pt x="32" y="5"/>
                  </a:cubicBezTo>
                  <a:cubicBezTo>
                    <a:pt x="32" y="4"/>
                    <a:pt x="31" y="3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9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3" y="29"/>
                    <a:pt x="31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1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9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2" y="36"/>
                    <a:pt x="33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4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1" y="32"/>
                    <a:pt x="32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0" y="27"/>
                    <a:pt x="30" y="26"/>
                    <a:pt x="30" y="24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30"/>
                  </a:cubicBezTo>
                  <a:cubicBezTo>
                    <a:pt x="35" y="30"/>
                    <a:pt x="35" y="30"/>
                    <a:pt x="36" y="30"/>
                  </a:cubicBezTo>
                  <a:cubicBezTo>
                    <a:pt x="40" y="30"/>
                    <a:pt x="43" y="28"/>
                    <a:pt x="43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5"/>
                  </a:cubicBezTo>
                  <a:cubicBezTo>
                    <a:pt x="34" y="26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5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9" y="24"/>
                    <a:pt x="39" y="25"/>
                    <a:pt x="38" y="26"/>
                  </a:cubicBezTo>
                  <a:cubicBezTo>
                    <a:pt x="37" y="27"/>
                    <a:pt x="35" y="27"/>
                    <a:pt x="34" y="25"/>
                  </a:cubicBezTo>
                  <a:cubicBezTo>
                    <a:pt x="33" y="23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2" y="20"/>
                    <a:pt x="34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5" y="27"/>
                    <a:pt x="37" y="28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5"/>
                    <a:pt x="40" y="23"/>
                    <a:pt x="38" y="23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36" y="23"/>
                    <a:pt x="36" y="22"/>
                    <a:pt x="36" y="23"/>
                  </a:cubicBezTo>
                  <a:cubicBezTo>
                    <a:pt x="35" y="24"/>
                    <a:pt x="36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6"/>
                    <a:pt x="35" y="25"/>
                    <a:pt x="35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30"/>
                  </a:cubicBezTo>
                  <a:cubicBezTo>
                    <a:pt x="35" y="30"/>
                    <a:pt x="35" y="29"/>
                    <a:pt x="34" y="29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8"/>
                  </a:moveTo>
                  <a:cubicBezTo>
                    <a:pt x="31" y="19"/>
                    <a:pt x="33" y="20"/>
                    <a:pt x="35" y="20"/>
                  </a:cubicBezTo>
                  <a:cubicBezTo>
                    <a:pt x="35" y="20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6"/>
                    <a:pt x="42" y="11"/>
                    <a:pt x="39" y="9"/>
                  </a:cubicBezTo>
                  <a:cubicBezTo>
                    <a:pt x="37" y="7"/>
                    <a:pt x="34" y="7"/>
                    <a:pt x="32" y="10"/>
                  </a:cubicBezTo>
                  <a:cubicBezTo>
                    <a:pt x="30" y="12"/>
                    <a:pt x="31" y="15"/>
                    <a:pt x="33" y="15"/>
                  </a:cubicBezTo>
                  <a:cubicBezTo>
                    <a:pt x="34" y="16"/>
                    <a:pt x="36" y="16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4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6"/>
                    <a:pt x="30" y="13"/>
                    <a:pt x="31" y="11"/>
                  </a:cubicBezTo>
                  <a:cubicBezTo>
                    <a:pt x="31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2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6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2"/>
                    <a:pt x="36" y="11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2" y="14"/>
                    <a:pt x="31" y="12"/>
                    <a:pt x="32" y="10"/>
                  </a:cubicBezTo>
                  <a:cubicBezTo>
                    <a:pt x="34" y="8"/>
                    <a:pt x="37" y="8"/>
                    <a:pt x="38" y="10"/>
                  </a:cubicBezTo>
                  <a:cubicBezTo>
                    <a:pt x="41" y="12"/>
                    <a:pt x="41" y="15"/>
                    <a:pt x="38" y="17"/>
                  </a:cubicBezTo>
                  <a:cubicBezTo>
                    <a:pt x="38" y="18"/>
                    <a:pt x="37" y="18"/>
                    <a:pt x="37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1" y="11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6"/>
                    <a:pt x="31" y="7"/>
                  </a:cubicBezTo>
                  <a:cubicBezTo>
                    <a:pt x="31" y="8"/>
                    <a:pt x="31" y="9"/>
                    <a:pt x="31" y="9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8" y="40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9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4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9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9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9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1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4"/>
                    <a:pt x="27" y="26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7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9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9" y="30"/>
                    <a:pt x="28" y="31"/>
                    <a:pt x="27" y="32"/>
                  </a:cubicBezTo>
                  <a:cubicBezTo>
                    <a:pt x="27" y="34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9"/>
                  </a:cubicBezTo>
                  <a:close/>
                  <a:moveTo>
                    <a:pt x="30" y="30"/>
                  </a:moveTo>
                  <a:cubicBezTo>
                    <a:pt x="29" y="30"/>
                    <a:pt x="28" y="31"/>
                    <a:pt x="28" y="32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9" y="35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8" y="24"/>
                    <a:pt x="29" y="22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4"/>
                    <a:pt x="27" y="25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9" y="24"/>
                    <a:pt x="29" y="20"/>
                    <a:pt x="28" y="18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8" y="9"/>
                    <a:pt x="29" y="7"/>
                    <a:pt x="28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6" y="10"/>
                    <a:pt x="26" y="9"/>
                    <a:pt x="26" y="9"/>
                  </a:cubicBezTo>
                  <a:cubicBezTo>
                    <a:pt x="27" y="9"/>
                    <a:pt x="28" y="8"/>
                    <a:pt x="28" y="7"/>
                  </a:cubicBezTo>
                  <a:cubicBezTo>
                    <a:pt x="28" y="6"/>
                    <a:pt x="27" y="5"/>
                    <a:pt x="27" y="6"/>
                  </a:cubicBezTo>
                  <a:cubicBezTo>
                    <a:pt x="27" y="6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6" y="9"/>
                  </a:cubicBezTo>
                  <a:lnTo>
                    <a:pt x="26" y="10"/>
                  </a:ln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39"/>
                  </a:moveTo>
                  <a:cubicBezTo>
                    <a:pt x="26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5" y="31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8"/>
                    <a:pt x="26" y="2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5" y="36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38"/>
                  </a:moveTo>
                  <a:cubicBezTo>
                    <a:pt x="25" y="38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0"/>
                  </a:moveTo>
                  <a:cubicBezTo>
                    <a:pt x="25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2"/>
                    <a:pt x="25" y="32"/>
                  </a:cubicBezTo>
                  <a:lnTo>
                    <a:pt x="25" y="30"/>
                  </a:lnTo>
                  <a:close/>
                  <a:moveTo>
                    <a:pt x="23" y="1"/>
                  </a:moveTo>
                  <a:cubicBezTo>
                    <a:pt x="23" y="1"/>
                    <a:pt x="23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4" y="39"/>
                  </a:moveTo>
                  <a:cubicBezTo>
                    <a:pt x="24" y="40"/>
                    <a:pt x="23" y="40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4" y="1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10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4" y="30"/>
                    <a:pt x="24" y="29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3" y="39"/>
                  </a:moveTo>
                  <a:cubicBezTo>
                    <a:pt x="24" y="38"/>
                    <a:pt x="24" y="37"/>
                    <a:pt x="24" y="35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7"/>
                    <a:pt x="23" y="38"/>
                    <a:pt x="23" y="38"/>
                  </a:cubicBezTo>
                  <a:lnTo>
                    <a:pt x="23" y="39"/>
                  </a:lnTo>
                  <a:close/>
                  <a:moveTo>
                    <a:pt x="21" y="3"/>
                  </a:moveTo>
                  <a:cubicBezTo>
                    <a:pt x="21" y="2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3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2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3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9"/>
                    <a:pt x="22" y="9"/>
                    <a:pt x="23" y="9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2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2" y="29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3" y="32"/>
                  </a:cubicBezTo>
                  <a:close/>
                  <a:moveTo>
                    <a:pt x="23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2" y="33"/>
                    <a:pt x="23" y="34"/>
                  </a:cubicBezTo>
                  <a:cubicBezTo>
                    <a:pt x="23" y="33"/>
                    <a:pt x="23" y="33"/>
                    <a:pt x="23" y="33"/>
                  </a:cubicBezTo>
                  <a:close/>
                  <a:moveTo>
                    <a:pt x="23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2" y="40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10"/>
                    <a:pt x="21" y="11"/>
                    <a:pt x="21" y="11"/>
                  </a:cubicBezTo>
                  <a:close/>
                  <a:moveTo>
                    <a:pt x="20" y="4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7"/>
                  </a:moveTo>
                  <a:cubicBezTo>
                    <a:pt x="21" y="6"/>
                    <a:pt x="21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7"/>
                    <a:pt x="20" y="37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1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4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  <a:moveTo>
                    <a:pt x="19" y="3"/>
                  </a:moveTo>
                  <a:cubicBezTo>
                    <a:pt x="19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42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7"/>
                    <a:pt x="20" y="36"/>
                  </a:cubicBezTo>
                  <a:cubicBezTo>
                    <a:pt x="20" y="36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6" y="2"/>
                  </a:moveTo>
                  <a:cubicBezTo>
                    <a:pt x="17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8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9" y="42"/>
                  </a:moveTo>
                  <a:cubicBezTo>
                    <a:pt x="18" y="42"/>
                    <a:pt x="17" y="42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9" y="4"/>
                  </a:moveTo>
                  <a:cubicBezTo>
                    <a:pt x="18" y="3"/>
                    <a:pt x="17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6"/>
                    <a:pt x="17" y="17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8"/>
                    <a:pt x="16" y="21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6" y="20"/>
                    <a:pt x="17" y="18"/>
                    <a:pt x="18" y="16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7" y="21"/>
                    <a:pt x="17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7" y="25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8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8" y="28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9"/>
                    <a:pt x="17" y="29"/>
                    <a:pt x="16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7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6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8" y="40"/>
                    <a:pt x="17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6" y="13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8" y="10"/>
                  </a:cubicBezTo>
                  <a:cubicBezTo>
                    <a:pt x="18" y="8"/>
                    <a:pt x="17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6"/>
                    <a:pt x="19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7" y="12"/>
                    <a:pt x="16" y="13"/>
                  </a:cubicBezTo>
                  <a:close/>
                  <a:moveTo>
                    <a:pt x="16" y="11"/>
                  </a:moveTo>
                  <a:cubicBezTo>
                    <a:pt x="17" y="11"/>
                    <a:pt x="17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9"/>
                    <a:pt x="17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lnTo>
                    <a:pt x="16" y="11"/>
                  </a:lnTo>
                  <a:close/>
                  <a:moveTo>
                    <a:pt x="14" y="2"/>
                  </a:move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6" y="11"/>
                    <a:pt x="16" y="10"/>
                  </a:cubicBezTo>
                  <a:close/>
                  <a:moveTo>
                    <a:pt x="16" y="12"/>
                  </a:moveTo>
                  <a:cubicBezTo>
                    <a:pt x="16" y="12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6"/>
                    <a:pt x="15" y="15"/>
                    <a:pt x="14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5" y="21"/>
                    <a:pt x="15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lose/>
                  <a:moveTo>
                    <a:pt x="16" y="25"/>
                  </a:moveTo>
                  <a:cubicBezTo>
                    <a:pt x="16" y="24"/>
                    <a:pt x="15" y="24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8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5" y="30"/>
                    <a:pt x="15" y="30"/>
                  </a:cubicBezTo>
                  <a:cubicBezTo>
                    <a:pt x="15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29"/>
                    <a:pt x="16" y="29"/>
                    <a:pt x="16" y="28"/>
                  </a:cubicBezTo>
                  <a:close/>
                  <a:moveTo>
                    <a:pt x="16" y="29"/>
                  </a:moveTo>
                  <a:cubicBezTo>
                    <a:pt x="16" y="30"/>
                    <a:pt x="15" y="30"/>
                    <a:pt x="15" y="30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4"/>
                    <a:pt x="16" y="34"/>
                  </a:cubicBezTo>
                  <a:close/>
                  <a:moveTo>
                    <a:pt x="16" y="39"/>
                  </a:moveTo>
                  <a:cubicBezTo>
                    <a:pt x="15" y="39"/>
                    <a:pt x="15" y="38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lnTo>
                    <a:pt x="16" y="39"/>
                  </a:lnTo>
                  <a:close/>
                  <a:moveTo>
                    <a:pt x="12" y="2"/>
                  </a:move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14" y="40"/>
                  </a:moveTo>
                  <a:cubicBezTo>
                    <a:pt x="13" y="39"/>
                    <a:pt x="13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5"/>
                    <a:pt x="13" y="37"/>
                  </a:cubicBezTo>
                  <a:cubicBezTo>
                    <a:pt x="13" y="37"/>
                    <a:pt x="14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4" y="3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3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7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2"/>
                    <a:pt x="14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2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3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4" y="22"/>
                    <a:pt x="14" y="22"/>
                  </a:cubicBezTo>
                  <a:close/>
                  <a:moveTo>
                    <a:pt x="14" y="23"/>
                  </a:moveTo>
                  <a:cubicBezTo>
                    <a:pt x="14" y="23"/>
                    <a:pt x="13" y="23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4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6"/>
                    <a:pt x="13" y="3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5"/>
                    <a:pt x="14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3"/>
                  </a:moveTo>
                  <a:cubicBezTo>
                    <a:pt x="13" y="33"/>
                    <a:pt x="13" y="32"/>
                    <a:pt x="13" y="32"/>
                  </a:cubicBezTo>
                  <a:cubicBezTo>
                    <a:pt x="14" y="30"/>
                    <a:pt x="14" y="28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3" y="32"/>
                    <a:pt x="13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9"/>
                    <a:pt x="12" y="19"/>
                  </a:cubicBezTo>
                  <a:close/>
                  <a:moveTo>
                    <a:pt x="9" y="5"/>
                  </a:moveTo>
                  <a:cubicBezTo>
                    <a:pt x="10" y="3"/>
                    <a:pt x="11" y="3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2" y="37"/>
                  </a:move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7"/>
                    <a:pt x="12" y="37"/>
                    <a:pt x="12" y="37"/>
                  </a:cubicBezTo>
                  <a:close/>
                  <a:moveTo>
                    <a:pt x="12" y="3"/>
                  </a:moveTo>
                  <a:cubicBezTo>
                    <a:pt x="12" y="3"/>
                    <a:pt x="11" y="4"/>
                    <a:pt x="11" y="4"/>
                  </a:cubicBezTo>
                  <a:cubicBezTo>
                    <a:pt x="9" y="7"/>
                    <a:pt x="9" y="10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0"/>
                    <a:pt x="10" y="7"/>
                    <a:pt x="11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2" y="13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18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1"/>
                    <a:pt x="13" y="18"/>
                    <a:pt x="11" y="16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lose/>
                  <a:moveTo>
                    <a:pt x="12" y="22"/>
                  </a:move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lose/>
                  <a:moveTo>
                    <a:pt x="12" y="25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0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6"/>
                    <a:pt x="12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32"/>
                  </a:moveTo>
                  <a:cubicBezTo>
                    <a:pt x="12" y="33"/>
                    <a:pt x="11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9" y="31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29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2" y="28"/>
                    <a:pt x="12" y="29"/>
                  </a:cubicBezTo>
                  <a:cubicBezTo>
                    <a:pt x="12" y="30"/>
                    <a:pt x="12" y="29"/>
                    <a:pt x="12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0" y="31"/>
                    <a:pt x="10" y="31"/>
                    <a:pt x="9" y="31"/>
                  </a:cubicBezTo>
                  <a:close/>
                  <a:moveTo>
                    <a:pt x="9" y="22"/>
                  </a:moveTo>
                  <a:cubicBezTo>
                    <a:pt x="11" y="21"/>
                    <a:pt x="12" y="19"/>
                    <a:pt x="11" y="17"/>
                  </a:cubicBezTo>
                  <a:cubicBezTo>
                    <a:pt x="11" y="16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9"/>
                    <a:pt x="10" y="20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11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0" y="12"/>
                    <a:pt x="10" y="11"/>
                    <a:pt x="9" y="11"/>
                  </a:cubicBezTo>
                  <a:close/>
                  <a:moveTo>
                    <a:pt x="6" y="23"/>
                  </a:moveTo>
                  <a:cubicBezTo>
                    <a:pt x="4" y="23"/>
                    <a:pt x="3" y="22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20"/>
                  </a:cubicBezTo>
                  <a:cubicBezTo>
                    <a:pt x="4" y="22"/>
                    <a:pt x="6" y="23"/>
                    <a:pt x="8" y="23"/>
                  </a:cubicBezTo>
                  <a:cubicBezTo>
                    <a:pt x="7" y="23"/>
                    <a:pt x="6" y="24"/>
                    <a:pt x="5" y="25"/>
                  </a:cubicBezTo>
                  <a:cubicBezTo>
                    <a:pt x="3" y="29"/>
                    <a:pt x="4" y="33"/>
                    <a:pt x="8" y="34"/>
                  </a:cubicBezTo>
                  <a:cubicBezTo>
                    <a:pt x="8" y="34"/>
                    <a:pt x="9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4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lose/>
                  <a:moveTo>
                    <a:pt x="9" y="12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5" y="11"/>
                    <a:pt x="2" y="14"/>
                    <a:pt x="3" y="18"/>
                  </a:cubicBezTo>
                  <a:cubicBezTo>
                    <a:pt x="3" y="20"/>
                    <a:pt x="5" y="23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1"/>
                    <a:pt x="8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4"/>
                  </a:moveTo>
                  <a:cubicBezTo>
                    <a:pt x="8" y="14"/>
                    <a:pt x="7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7" y="16"/>
                    <a:pt x="8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7" y="23"/>
                    <a:pt x="6" y="24"/>
                  </a:cubicBezTo>
                  <a:cubicBezTo>
                    <a:pt x="4" y="26"/>
                    <a:pt x="3" y="30"/>
                    <a:pt x="6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3"/>
                    <a:pt x="7" y="33"/>
                    <a:pt x="7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4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25"/>
                  </a:moveTo>
                  <a:cubicBezTo>
                    <a:pt x="8" y="26"/>
                    <a:pt x="7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lose/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8" y="29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5F0754F5-5387-4C26-BF02-43794632551C}"/>
              </a:ext>
            </a:extLst>
          </p:cNvPr>
          <p:cNvSpPr txBox="1"/>
          <p:nvPr/>
        </p:nvSpPr>
        <p:spPr>
          <a:xfrm>
            <a:off x="2237090" y="2417245"/>
            <a:ext cx="110799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>
                <a:effectLst>
                  <a:outerShdw blurRad="50800" dist="38100" dir="10800000" algn="r" rotWithShape="0">
                    <a:srgbClr val="002060">
                      <a:alpha val="40000"/>
                    </a:srgbClr>
                  </a:outerShdw>
                </a:effectLst>
                <a:latin typeface="华文隶书" panose="02010800040101010101" pitchFamily="2" charset="-122"/>
                <a:ea typeface="华文隶书" panose="02010800040101010101" pitchFamily="2" charset="-122"/>
              </a:rPr>
              <a:t>目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0F5A9C0A-7F1C-4218-8316-D72621DD536B}"/>
              </a:ext>
            </a:extLst>
          </p:cNvPr>
          <p:cNvSpPr txBox="1"/>
          <p:nvPr/>
        </p:nvSpPr>
        <p:spPr>
          <a:xfrm>
            <a:off x="2890402" y="3168061"/>
            <a:ext cx="110799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dirty="0">
                <a:effectLst>
                  <a:outerShdw blurRad="50800" dist="38100" dir="10800000" algn="r" rotWithShape="0">
                    <a:srgbClr val="002060">
                      <a:alpha val="40000"/>
                    </a:srgbClr>
                  </a:outerShdw>
                </a:effectLst>
                <a:latin typeface="华文隶书" panose="02010800040101010101" pitchFamily="2" charset="-122"/>
                <a:ea typeface="华文隶书" panose="02010800040101010101" pitchFamily="2" charset="-122"/>
              </a:rPr>
              <a:t>录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66C58794-3E54-442E-9735-BAFD62C8F463}"/>
              </a:ext>
            </a:extLst>
          </p:cNvPr>
          <p:cNvSpPr txBox="1"/>
          <p:nvPr/>
        </p:nvSpPr>
        <p:spPr>
          <a:xfrm>
            <a:off x="6119733" y="1230095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atin typeface="华文隶书" panose="02010800040101010101" pitchFamily="2" charset="-122"/>
                <a:ea typeface="华文隶书" panose="02010800040101010101" pitchFamily="2" charset="-122"/>
              </a:rPr>
              <a:t>壹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06BF49DD-2B6D-4A24-9526-33CC534B99F6}"/>
              </a:ext>
            </a:extLst>
          </p:cNvPr>
          <p:cNvSpPr txBox="1"/>
          <p:nvPr/>
        </p:nvSpPr>
        <p:spPr>
          <a:xfrm>
            <a:off x="6119733" y="2484567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atin typeface="华文隶书" panose="02010800040101010101" pitchFamily="2" charset="-122"/>
                <a:ea typeface="华文隶书" panose="02010800040101010101" pitchFamily="2" charset="-122"/>
              </a:rPr>
              <a:t>贰</a:t>
            </a:r>
          </a:p>
        </p:txBody>
      </p:sp>
      <p:sp>
        <p:nvSpPr>
          <p:cNvPr id="37" name="TextBox 13">
            <a:extLst>
              <a:ext uri="{FF2B5EF4-FFF2-40B4-BE49-F238E27FC236}">
                <a16:creationId xmlns:a16="http://schemas.microsoft.com/office/drawing/2014/main" id="{673BB06D-F787-4705-A6F2-0CB7EB61A523}"/>
              </a:ext>
            </a:extLst>
          </p:cNvPr>
          <p:cNvSpPr txBox="1"/>
          <p:nvPr/>
        </p:nvSpPr>
        <p:spPr>
          <a:xfrm>
            <a:off x="7180940" y="1368844"/>
            <a:ext cx="2789726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2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</a:t>
            </a:r>
            <a:endParaRPr lang="en-US" altLang="zh-CN" sz="2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8" name="TextBox 13">
            <a:extLst>
              <a:ext uri="{FF2B5EF4-FFF2-40B4-BE49-F238E27FC236}">
                <a16:creationId xmlns:a16="http://schemas.microsoft.com/office/drawing/2014/main" id="{78BBE9C4-B8D8-49AE-BFD4-45435037590E}"/>
              </a:ext>
            </a:extLst>
          </p:cNvPr>
          <p:cNvSpPr txBox="1"/>
          <p:nvPr/>
        </p:nvSpPr>
        <p:spPr>
          <a:xfrm>
            <a:off x="7180940" y="2617618"/>
            <a:ext cx="2789726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2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</a:t>
            </a:r>
            <a:endParaRPr lang="en-US" altLang="zh-CN" sz="2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39" name="TextBox 13">
            <a:extLst>
              <a:ext uri="{FF2B5EF4-FFF2-40B4-BE49-F238E27FC236}">
                <a16:creationId xmlns:a16="http://schemas.microsoft.com/office/drawing/2014/main" id="{69A27F2A-EDA6-4008-A92A-686C48EAF8F9}"/>
              </a:ext>
            </a:extLst>
          </p:cNvPr>
          <p:cNvSpPr txBox="1"/>
          <p:nvPr/>
        </p:nvSpPr>
        <p:spPr>
          <a:xfrm>
            <a:off x="7180940" y="3866392"/>
            <a:ext cx="2789726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2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</a:t>
            </a:r>
            <a:endParaRPr lang="en-US" altLang="zh-CN" sz="2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40" name="TextBox 13">
            <a:extLst>
              <a:ext uri="{FF2B5EF4-FFF2-40B4-BE49-F238E27FC236}">
                <a16:creationId xmlns:a16="http://schemas.microsoft.com/office/drawing/2014/main" id="{142329BC-A324-4E27-B3BF-1A9C42D1E7E6}"/>
              </a:ext>
            </a:extLst>
          </p:cNvPr>
          <p:cNvSpPr txBox="1"/>
          <p:nvPr/>
        </p:nvSpPr>
        <p:spPr>
          <a:xfrm>
            <a:off x="7180940" y="5115167"/>
            <a:ext cx="2789726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2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</a:t>
            </a:r>
            <a:endParaRPr lang="en-US" altLang="zh-CN" sz="2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8C67CA7E-BD30-449B-BF5E-EE293A524798}"/>
              </a:ext>
            </a:extLst>
          </p:cNvPr>
          <p:cNvSpPr txBox="1"/>
          <p:nvPr/>
        </p:nvSpPr>
        <p:spPr>
          <a:xfrm>
            <a:off x="6119733" y="4993512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atin typeface="华文隶书" panose="02010800040101010101" pitchFamily="2" charset="-122"/>
                <a:ea typeface="华文隶书" panose="02010800040101010101" pitchFamily="2" charset="-122"/>
              </a:rPr>
              <a:t>肆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0B7A3407-D7D0-47FA-9A5D-6E3D791065D8}"/>
              </a:ext>
            </a:extLst>
          </p:cNvPr>
          <p:cNvSpPr txBox="1"/>
          <p:nvPr/>
        </p:nvSpPr>
        <p:spPr>
          <a:xfrm>
            <a:off x="6119733" y="3739039"/>
            <a:ext cx="69762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latin typeface="华文隶书" panose="02010800040101010101" pitchFamily="2" charset="-122"/>
                <a:ea typeface="华文隶书" panose="02010800040101010101" pitchFamily="2" charset="-122"/>
              </a:rPr>
              <a:t>叁</a:t>
            </a:r>
          </a:p>
        </p:txBody>
      </p:sp>
      <p:sp>
        <p:nvSpPr>
          <p:cNvPr id="43" name="矩形 42">
            <a:extLst>
              <a:ext uri="{FF2B5EF4-FFF2-40B4-BE49-F238E27FC236}">
                <a16:creationId xmlns:a16="http://schemas.microsoft.com/office/drawing/2014/main" id="{24E6D709-FD5C-428D-B5CA-A0D01C9A1319}"/>
              </a:ext>
            </a:extLst>
          </p:cNvPr>
          <p:cNvSpPr/>
          <p:nvPr/>
        </p:nvSpPr>
        <p:spPr>
          <a:xfrm>
            <a:off x="7166054" y="1649214"/>
            <a:ext cx="200888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</a:rPr>
              <a:t>Click here to edit content</a:t>
            </a:r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id="{19355592-645E-4768-8F67-CB857D6F014C}"/>
              </a:ext>
            </a:extLst>
          </p:cNvPr>
          <p:cNvSpPr/>
          <p:nvPr/>
        </p:nvSpPr>
        <p:spPr>
          <a:xfrm>
            <a:off x="7166054" y="2868414"/>
            <a:ext cx="200888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</a:rPr>
              <a:t>Click here to edit content</a:t>
            </a:r>
          </a:p>
        </p:txBody>
      </p:sp>
      <p:sp>
        <p:nvSpPr>
          <p:cNvPr id="45" name="矩形 44">
            <a:extLst>
              <a:ext uri="{FF2B5EF4-FFF2-40B4-BE49-F238E27FC236}">
                <a16:creationId xmlns:a16="http://schemas.microsoft.com/office/drawing/2014/main" id="{BCDAE380-9E7F-47FB-8D5B-9E27493C33B9}"/>
              </a:ext>
            </a:extLst>
          </p:cNvPr>
          <p:cNvSpPr/>
          <p:nvPr/>
        </p:nvSpPr>
        <p:spPr>
          <a:xfrm>
            <a:off x="7206694" y="4118094"/>
            <a:ext cx="200888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</a:rPr>
              <a:t>Click here to edit content</a:t>
            </a:r>
          </a:p>
        </p:txBody>
      </p:sp>
      <p:sp>
        <p:nvSpPr>
          <p:cNvPr id="46" name="矩形 45">
            <a:extLst>
              <a:ext uri="{FF2B5EF4-FFF2-40B4-BE49-F238E27FC236}">
                <a16:creationId xmlns:a16="http://schemas.microsoft.com/office/drawing/2014/main" id="{1347372A-436C-4F2F-BD11-418B257E4860}"/>
              </a:ext>
            </a:extLst>
          </p:cNvPr>
          <p:cNvSpPr/>
          <p:nvPr/>
        </p:nvSpPr>
        <p:spPr>
          <a:xfrm>
            <a:off x="7206694" y="5347454"/>
            <a:ext cx="200888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</a:rPr>
              <a:t>Click here to edit content</a:t>
            </a:r>
          </a:p>
        </p:txBody>
      </p:sp>
    </p:spTree>
    <p:extLst>
      <p:ext uri="{BB962C8B-B14F-4D97-AF65-F5344CB8AC3E}">
        <p14:creationId xmlns:p14="http://schemas.microsoft.com/office/powerpoint/2010/main" val="24120862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1803">
            <a:extLst>
              <a:ext uri="{FF2B5EF4-FFF2-40B4-BE49-F238E27FC236}">
                <a16:creationId xmlns:a16="http://schemas.microsoft.com/office/drawing/2014/main" id="{FD7D5630-EEEB-4E3A-88A4-78CE7E240B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75980" y="-2606040"/>
            <a:ext cx="5840040" cy="5212080"/>
            <a:chOff x="-36" y="0"/>
            <a:chExt cx="651" cy="581"/>
          </a:xfrm>
          <a:solidFill>
            <a:srgbClr val="7C0F0D"/>
          </a:solidFill>
        </p:grpSpPr>
        <p:sp>
          <p:nvSpPr>
            <p:cNvPr id="49" name="Freeform 1804">
              <a:extLst>
                <a:ext uri="{FF2B5EF4-FFF2-40B4-BE49-F238E27FC236}">
                  <a16:creationId xmlns:a16="http://schemas.microsoft.com/office/drawing/2014/main" id="{192F20E1-879A-454E-9D63-A9EF0FA6E9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" y="78"/>
              <a:ext cx="425" cy="425"/>
            </a:xfrm>
            <a:custGeom>
              <a:avLst/>
              <a:gdLst>
                <a:gd name="T0" fmla="*/ 331 w 365"/>
                <a:gd name="T1" fmla="*/ 121 h 366"/>
                <a:gd name="T2" fmla="*/ 292 w 365"/>
                <a:gd name="T3" fmla="*/ 159 h 366"/>
                <a:gd name="T4" fmla="*/ 299 w 365"/>
                <a:gd name="T5" fmla="*/ 146 h 366"/>
                <a:gd name="T6" fmla="*/ 295 w 365"/>
                <a:gd name="T7" fmla="*/ 70 h 366"/>
                <a:gd name="T8" fmla="*/ 304 w 365"/>
                <a:gd name="T9" fmla="*/ 212 h 366"/>
                <a:gd name="T10" fmla="*/ 288 w 365"/>
                <a:gd name="T11" fmla="*/ 239 h 366"/>
                <a:gd name="T12" fmla="*/ 292 w 365"/>
                <a:gd name="T13" fmla="*/ 239 h 366"/>
                <a:gd name="T14" fmla="*/ 286 w 365"/>
                <a:gd name="T15" fmla="*/ 284 h 366"/>
                <a:gd name="T16" fmla="*/ 298 w 365"/>
                <a:gd name="T17" fmla="*/ 135 h 366"/>
                <a:gd name="T18" fmla="*/ 274 w 365"/>
                <a:gd name="T19" fmla="*/ 83 h 366"/>
                <a:gd name="T20" fmla="*/ 286 w 365"/>
                <a:gd name="T21" fmla="*/ 180 h 366"/>
                <a:gd name="T22" fmla="*/ 286 w 365"/>
                <a:gd name="T23" fmla="*/ 232 h 366"/>
                <a:gd name="T24" fmla="*/ 286 w 365"/>
                <a:gd name="T25" fmla="*/ 240 h 366"/>
                <a:gd name="T26" fmla="*/ 274 w 365"/>
                <a:gd name="T27" fmla="*/ 64 h 366"/>
                <a:gd name="T28" fmla="*/ 274 w 365"/>
                <a:gd name="T29" fmla="*/ 156 h 366"/>
                <a:gd name="T30" fmla="*/ 274 w 365"/>
                <a:gd name="T31" fmla="*/ 239 h 366"/>
                <a:gd name="T32" fmla="*/ 271 w 365"/>
                <a:gd name="T33" fmla="*/ 247 h 366"/>
                <a:gd name="T34" fmla="*/ 245 w 365"/>
                <a:gd name="T35" fmla="*/ 88 h 366"/>
                <a:gd name="T36" fmla="*/ 239 w 365"/>
                <a:gd name="T37" fmla="*/ 82 h 366"/>
                <a:gd name="T38" fmla="*/ 239 w 365"/>
                <a:gd name="T39" fmla="*/ 76 h 366"/>
                <a:gd name="T40" fmla="*/ 236 w 365"/>
                <a:gd name="T41" fmla="*/ 54 h 366"/>
                <a:gd name="T42" fmla="*/ 222 w 365"/>
                <a:gd name="T43" fmla="*/ 99 h 366"/>
                <a:gd name="T44" fmla="*/ 253 w 365"/>
                <a:gd name="T45" fmla="*/ 249 h 366"/>
                <a:gd name="T46" fmla="*/ 271 w 365"/>
                <a:gd name="T47" fmla="*/ 300 h 366"/>
                <a:gd name="T48" fmla="*/ 239 w 365"/>
                <a:gd name="T49" fmla="*/ 291 h 366"/>
                <a:gd name="T50" fmla="*/ 239 w 365"/>
                <a:gd name="T51" fmla="*/ 286 h 366"/>
                <a:gd name="T52" fmla="*/ 231 w 365"/>
                <a:gd name="T53" fmla="*/ 299 h 366"/>
                <a:gd name="T54" fmla="*/ 216 w 365"/>
                <a:gd name="T55" fmla="*/ 69 h 366"/>
                <a:gd name="T56" fmla="*/ 207 w 365"/>
                <a:gd name="T57" fmla="*/ 78 h 366"/>
                <a:gd name="T58" fmla="*/ 182 w 365"/>
                <a:gd name="T59" fmla="*/ 87 h 366"/>
                <a:gd name="T60" fmla="*/ 220 w 365"/>
                <a:gd name="T61" fmla="*/ 274 h 366"/>
                <a:gd name="T62" fmla="*/ 211 w 365"/>
                <a:gd name="T63" fmla="*/ 292 h 366"/>
                <a:gd name="T64" fmla="*/ 182 w 365"/>
                <a:gd name="T65" fmla="*/ 330 h 366"/>
                <a:gd name="T66" fmla="*/ 159 w 365"/>
                <a:gd name="T67" fmla="*/ 70 h 366"/>
                <a:gd name="T68" fmla="*/ 146 w 365"/>
                <a:gd name="T69" fmla="*/ 67 h 366"/>
                <a:gd name="T70" fmla="*/ 182 w 365"/>
                <a:gd name="T71" fmla="*/ 36 h 366"/>
                <a:gd name="T72" fmla="*/ 159 w 365"/>
                <a:gd name="T73" fmla="*/ 286 h 366"/>
                <a:gd name="T74" fmla="*/ 159 w 365"/>
                <a:gd name="T75" fmla="*/ 295 h 366"/>
                <a:gd name="T76" fmla="*/ 146 w 365"/>
                <a:gd name="T77" fmla="*/ 299 h 366"/>
                <a:gd name="T78" fmla="*/ 145 w 365"/>
                <a:gd name="T79" fmla="*/ 91 h 366"/>
                <a:gd name="T80" fmla="*/ 116 w 365"/>
                <a:gd name="T81" fmla="*/ 77 h 366"/>
                <a:gd name="T82" fmla="*/ 112 w 365"/>
                <a:gd name="T83" fmla="*/ 117 h 366"/>
                <a:gd name="T84" fmla="*/ 112 w 365"/>
                <a:gd name="T85" fmla="*/ 249 h 366"/>
                <a:gd name="T86" fmla="*/ 126 w 365"/>
                <a:gd name="T87" fmla="*/ 275 h 366"/>
                <a:gd name="T88" fmla="*/ 94 w 365"/>
                <a:gd name="T89" fmla="*/ 84 h 366"/>
                <a:gd name="T90" fmla="*/ 91 w 365"/>
                <a:gd name="T91" fmla="*/ 209 h 366"/>
                <a:gd name="T92" fmla="*/ 91 w 365"/>
                <a:gd name="T93" fmla="*/ 239 h 366"/>
                <a:gd name="T94" fmla="*/ 92 w 365"/>
                <a:gd name="T95" fmla="*/ 134 h 366"/>
                <a:gd name="T96" fmla="*/ 91 w 365"/>
                <a:gd name="T97" fmla="*/ 126 h 366"/>
                <a:gd name="T98" fmla="*/ 91 w 365"/>
                <a:gd name="T99" fmla="*/ 209 h 366"/>
                <a:gd name="T100" fmla="*/ 79 w 365"/>
                <a:gd name="T101" fmla="*/ 232 h 366"/>
                <a:gd name="T102" fmla="*/ 83 w 365"/>
                <a:gd name="T103" fmla="*/ 240 h 366"/>
                <a:gd name="T104" fmla="*/ 79 w 365"/>
                <a:gd name="T105" fmla="*/ 79 h 366"/>
                <a:gd name="T106" fmla="*/ 64 w 365"/>
                <a:gd name="T107" fmla="*/ 145 h 366"/>
                <a:gd name="T108" fmla="*/ 69 w 365"/>
                <a:gd name="T109" fmla="*/ 150 h 366"/>
                <a:gd name="T110" fmla="*/ 53 w 365"/>
                <a:gd name="T111" fmla="*/ 166 h 366"/>
                <a:gd name="T112" fmla="*/ 79 w 365"/>
                <a:gd name="T113" fmla="*/ 180 h 366"/>
                <a:gd name="T114" fmla="*/ 78 w 365"/>
                <a:gd name="T115" fmla="*/ 239 h 366"/>
                <a:gd name="T116" fmla="*/ 72 w 365"/>
                <a:gd name="T117" fmla="*/ 239 h 366"/>
                <a:gd name="T118" fmla="*/ 79 w 365"/>
                <a:gd name="T119" fmla="*/ 306 h 366"/>
                <a:gd name="T120" fmla="*/ 53 w 365"/>
                <a:gd name="T121" fmla="*/ 14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" h="366">
                  <a:moveTo>
                    <a:pt x="312" y="248"/>
                  </a:moveTo>
                  <a:cubicBezTo>
                    <a:pt x="312" y="220"/>
                    <a:pt x="312" y="220"/>
                    <a:pt x="312" y="220"/>
                  </a:cubicBezTo>
                  <a:cubicBezTo>
                    <a:pt x="322" y="229"/>
                    <a:pt x="330" y="240"/>
                    <a:pt x="331" y="244"/>
                  </a:cubicBezTo>
                  <a:cubicBezTo>
                    <a:pt x="328" y="246"/>
                    <a:pt x="321" y="248"/>
                    <a:pt x="312" y="248"/>
                  </a:cubicBezTo>
                  <a:close/>
                  <a:moveTo>
                    <a:pt x="312" y="209"/>
                  </a:moveTo>
                  <a:cubicBezTo>
                    <a:pt x="312" y="200"/>
                    <a:pt x="312" y="200"/>
                    <a:pt x="312" y="200"/>
                  </a:cubicBezTo>
                  <a:cubicBezTo>
                    <a:pt x="326" y="194"/>
                    <a:pt x="339" y="187"/>
                    <a:pt x="342" y="183"/>
                  </a:cubicBezTo>
                  <a:cubicBezTo>
                    <a:pt x="339" y="179"/>
                    <a:pt x="326" y="172"/>
                    <a:pt x="312" y="166"/>
                  </a:cubicBezTo>
                  <a:cubicBezTo>
                    <a:pt x="312" y="157"/>
                    <a:pt x="312" y="157"/>
                    <a:pt x="312" y="157"/>
                  </a:cubicBezTo>
                  <a:cubicBezTo>
                    <a:pt x="332" y="163"/>
                    <a:pt x="361" y="176"/>
                    <a:pt x="365" y="183"/>
                  </a:cubicBezTo>
                  <a:cubicBezTo>
                    <a:pt x="361" y="190"/>
                    <a:pt x="332" y="203"/>
                    <a:pt x="312" y="209"/>
                  </a:cubicBezTo>
                  <a:close/>
                  <a:moveTo>
                    <a:pt x="312" y="191"/>
                  </a:moveTo>
                  <a:cubicBezTo>
                    <a:pt x="316" y="189"/>
                    <a:pt x="324" y="186"/>
                    <a:pt x="330" y="183"/>
                  </a:cubicBezTo>
                  <a:cubicBezTo>
                    <a:pt x="324" y="180"/>
                    <a:pt x="316" y="176"/>
                    <a:pt x="312" y="174"/>
                  </a:cubicBezTo>
                  <a:cubicBezTo>
                    <a:pt x="312" y="191"/>
                    <a:pt x="312" y="191"/>
                    <a:pt x="312" y="191"/>
                  </a:cubicBezTo>
                  <a:close/>
                  <a:moveTo>
                    <a:pt x="312" y="146"/>
                  </a:moveTo>
                  <a:cubicBezTo>
                    <a:pt x="312" y="117"/>
                    <a:pt x="312" y="117"/>
                    <a:pt x="312" y="117"/>
                  </a:cubicBezTo>
                  <a:cubicBezTo>
                    <a:pt x="321" y="118"/>
                    <a:pt x="328" y="119"/>
                    <a:pt x="331" y="121"/>
                  </a:cubicBezTo>
                  <a:cubicBezTo>
                    <a:pt x="330" y="126"/>
                    <a:pt x="322" y="136"/>
                    <a:pt x="312" y="146"/>
                  </a:cubicBezTo>
                  <a:close/>
                  <a:moveTo>
                    <a:pt x="312" y="117"/>
                  </a:moveTo>
                  <a:cubicBezTo>
                    <a:pt x="312" y="146"/>
                    <a:pt x="312" y="146"/>
                    <a:pt x="312" y="146"/>
                  </a:cubicBezTo>
                  <a:cubicBezTo>
                    <a:pt x="309" y="149"/>
                    <a:pt x="307" y="151"/>
                    <a:pt x="304" y="154"/>
                  </a:cubicBezTo>
                  <a:cubicBezTo>
                    <a:pt x="304" y="154"/>
                    <a:pt x="305" y="154"/>
                    <a:pt x="305" y="155"/>
                  </a:cubicBezTo>
                  <a:cubicBezTo>
                    <a:pt x="307" y="155"/>
                    <a:pt x="309" y="156"/>
                    <a:pt x="312" y="15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07" y="164"/>
                    <a:pt x="301" y="162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4" y="160"/>
                    <a:pt x="294" y="160"/>
                    <a:pt x="293" y="159"/>
                  </a:cubicBezTo>
                  <a:cubicBezTo>
                    <a:pt x="293" y="159"/>
                    <a:pt x="293" y="159"/>
                    <a:pt x="293" y="159"/>
                  </a:cubicBezTo>
                  <a:cubicBezTo>
                    <a:pt x="293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0" y="159"/>
                    <a:pt x="289" y="158"/>
                    <a:pt x="287" y="158"/>
                  </a:cubicBezTo>
                  <a:cubicBezTo>
                    <a:pt x="290" y="156"/>
                    <a:pt x="292" y="153"/>
                    <a:pt x="294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0"/>
                    <a:pt x="295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49"/>
                    <a:pt x="297" y="148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6" y="138"/>
                    <a:pt x="310" y="132"/>
                    <a:pt x="311" y="130"/>
                  </a:cubicBezTo>
                  <a:cubicBezTo>
                    <a:pt x="308" y="127"/>
                    <a:pt x="297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ubicBezTo>
                    <a:pt x="292" y="90"/>
                    <a:pt x="296" y="75"/>
                    <a:pt x="295" y="70"/>
                  </a:cubicBezTo>
                  <a:cubicBezTo>
                    <a:pt x="293" y="70"/>
                    <a:pt x="290" y="70"/>
                    <a:pt x="286" y="71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97" y="55"/>
                    <a:pt x="307" y="53"/>
                    <a:pt x="312" y="54"/>
                  </a:cubicBezTo>
                  <a:cubicBezTo>
                    <a:pt x="314" y="62"/>
                    <a:pt x="299" y="100"/>
                    <a:pt x="289" y="116"/>
                  </a:cubicBezTo>
                  <a:cubicBezTo>
                    <a:pt x="289" y="117"/>
                    <a:pt x="289" y="117"/>
                    <a:pt x="289" y="117"/>
                  </a:cubicBezTo>
                  <a:cubicBezTo>
                    <a:pt x="297" y="117"/>
                    <a:pt x="305" y="117"/>
                    <a:pt x="312" y="117"/>
                  </a:cubicBezTo>
                  <a:close/>
                  <a:moveTo>
                    <a:pt x="312" y="174"/>
                  </a:moveTo>
                  <a:cubicBezTo>
                    <a:pt x="312" y="191"/>
                    <a:pt x="312" y="191"/>
                    <a:pt x="312" y="191"/>
                  </a:cubicBezTo>
                  <a:cubicBezTo>
                    <a:pt x="311" y="192"/>
                    <a:pt x="311" y="192"/>
                    <a:pt x="310" y="192"/>
                  </a:cubicBezTo>
                  <a:cubicBezTo>
                    <a:pt x="306" y="194"/>
                    <a:pt x="303" y="195"/>
                    <a:pt x="299" y="196"/>
                  </a:cubicBezTo>
                  <a:cubicBezTo>
                    <a:pt x="299" y="191"/>
                    <a:pt x="298" y="187"/>
                    <a:pt x="294" y="183"/>
                  </a:cubicBezTo>
                  <a:cubicBezTo>
                    <a:pt x="298" y="179"/>
                    <a:pt x="299" y="174"/>
                    <a:pt x="299" y="169"/>
                  </a:cubicBezTo>
                  <a:cubicBezTo>
                    <a:pt x="303" y="171"/>
                    <a:pt x="306" y="172"/>
                    <a:pt x="310" y="174"/>
                  </a:cubicBezTo>
                  <a:cubicBezTo>
                    <a:pt x="311" y="174"/>
                    <a:pt x="311" y="174"/>
                    <a:pt x="312" y="174"/>
                  </a:cubicBezTo>
                  <a:close/>
                  <a:moveTo>
                    <a:pt x="312" y="200"/>
                  </a:moveTo>
                  <a:cubicBezTo>
                    <a:pt x="312" y="209"/>
                    <a:pt x="312" y="209"/>
                    <a:pt x="312" y="209"/>
                  </a:cubicBezTo>
                  <a:cubicBezTo>
                    <a:pt x="309" y="210"/>
                    <a:pt x="307" y="210"/>
                    <a:pt x="305" y="211"/>
                  </a:cubicBezTo>
                  <a:cubicBezTo>
                    <a:pt x="305" y="211"/>
                    <a:pt x="304" y="212"/>
                    <a:pt x="304" y="212"/>
                  </a:cubicBezTo>
                  <a:cubicBezTo>
                    <a:pt x="307" y="214"/>
                    <a:pt x="309" y="217"/>
                    <a:pt x="312" y="220"/>
                  </a:cubicBezTo>
                  <a:cubicBezTo>
                    <a:pt x="312" y="248"/>
                    <a:pt x="312" y="248"/>
                    <a:pt x="312" y="248"/>
                  </a:cubicBezTo>
                  <a:cubicBezTo>
                    <a:pt x="305" y="249"/>
                    <a:pt x="297" y="249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9" y="266"/>
                    <a:pt x="314" y="303"/>
                    <a:pt x="312" y="312"/>
                  </a:cubicBezTo>
                  <a:cubicBezTo>
                    <a:pt x="307" y="313"/>
                    <a:pt x="297" y="310"/>
                    <a:pt x="286" y="306"/>
                  </a:cubicBezTo>
                  <a:cubicBezTo>
                    <a:pt x="286" y="295"/>
                    <a:pt x="286" y="295"/>
                    <a:pt x="286" y="295"/>
                  </a:cubicBezTo>
                  <a:cubicBezTo>
                    <a:pt x="290" y="296"/>
                    <a:pt x="293" y="296"/>
                    <a:pt x="295" y="296"/>
                  </a:cubicBezTo>
                  <a:cubicBezTo>
                    <a:pt x="296" y="291"/>
                    <a:pt x="292" y="276"/>
                    <a:pt x="286" y="262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4" y="239"/>
                    <a:pt x="294" y="239"/>
                    <a:pt x="294" y="239"/>
                  </a:cubicBezTo>
                  <a:cubicBezTo>
                    <a:pt x="302" y="239"/>
                    <a:pt x="308" y="238"/>
                    <a:pt x="311" y="236"/>
                  </a:cubicBezTo>
                  <a:cubicBezTo>
                    <a:pt x="310" y="231"/>
                    <a:pt x="301" y="220"/>
                    <a:pt x="291" y="211"/>
                  </a:cubicBezTo>
                  <a:cubicBezTo>
                    <a:pt x="291" y="211"/>
                    <a:pt x="291" y="211"/>
                    <a:pt x="291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0"/>
                    <a:pt x="290" y="210"/>
                    <a:pt x="289" y="210"/>
                  </a:cubicBezTo>
                  <a:cubicBezTo>
                    <a:pt x="289" y="210"/>
                    <a:pt x="289" y="210"/>
                    <a:pt x="289" y="210"/>
                  </a:cubicBezTo>
                  <a:cubicBezTo>
                    <a:pt x="289" y="209"/>
                    <a:pt x="288" y="208"/>
                    <a:pt x="287" y="208"/>
                  </a:cubicBezTo>
                  <a:cubicBezTo>
                    <a:pt x="293" y="206"/>
                    <a:pt x="303" y="203"/>
                    <a:pt x="312" y="200"/>
                  </a:cubicBezTo>
                  <a:close/>
                  <a:moveTo>
                    <a:pt x="286" y="287"/>
                  </a:moveTo>
                  <a:cubicBezTo>
                    <a:pt x="286" y="287"/>
                    <a:pt x="286" y="287"/>
                    <a:pt x="286" y="287"/>
                  </a:cubicBezTo>
                  <a:cubicBezTo>
                    <a:pt x="286" y="286"/>
                    <a:pt x="286" y="285"/>
                    <a:pt x="286" y="284"/>
                  </a:cubicBezTo>
                  <a:cubicBezTo>
                    <a:pt x="286" y="287"/>
                    <a:pt x="286" y="287"/>
                    <a:pt x="286" y="287"/>
                  </a:cubicBezTo>
                  <a:close/>
                  <a:moveTo>
                    <a:pt x="286" y="232"/>
                  </a:moveTo>
                  <a:cubicBezTo>
                    <a:pt x="290" y="232"/>
                    <a:pt x="294" y="232"/>
                    <a:pt x="298" y="231"/>
                  </a:cubicBezTo>
                  <a:cubicBezTo>
                    <a:pt x="298" y="231"/>
                    <a:pt x="298" y="231"/>
                    <a:pt x="298" y="230"/>
                  </a:cubicBezTo>
                  <a:cubicBezTo>
                    <a:pt x="295" y="226"/>
                    <a:pt x="290" y="221"/>
                    <a:pt x="286" y="217"/>
                  </a:cubicBezTo>
                  <a:cubicBezTo>
                    <a:pt x="286" y="232"/>
                    <a:pt x="286" y="232"/>
                    <a:pt x="286" y="232"/>
                  </a:cubicBezTo>
                  <a:close/>
                  <a:moveTo>
                    <a:pt x="286" y="206"/>
                  </a:moveTo>
                  <a:cubicBezTo>
                    <a:pt x="287" y="205"/>
                    <a:pt x="288" y="204"/>
                    <a:pt x="288" y="203"/>
                  </a:cubicBezTo>
                  <a:cubicBezTo>
                    <a:pt x="292" y="198"/>
                    <a:pt x="292" y="190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lose/>
                  <a:moveTo>
                    <a:pt x="286" y="18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92" y="176"/>
                    <a:pt x="292" y="168"/>
                    <a:pt x="288" y="163"/>
                  </a:cubicBezTo>
                  <a:cubicBezTo>
                    <a:pt x="288" y="162"/>
                    <a:pt x="287" y="161"/>
                    <a:pt x="286" y="160"/>
                  </a:cubicBezTo>
                  <a:cubicBezTo>
                    <a:pt x="286" y="180"/>
                    <a:pt x="286" y="180"/>
                    <a:pt x="286" y="180"/>
                  </a:cubicBezTo>
                  <a:close/>
                  <a:moveTo>
                    <a:pt x="286" y="149"/>
                  </a:moveTo>
                  <a:cubicBezTo>
                    <a:pt x="290" y="144"/>
                    <a:pt x="295" y="139"/>
                    <a:pt x="298" y="135"/>
                  </a:cubicBezTo>
                  <a:cubicBezTo>
                    <a:pt x="298" y="135"/>
                    <a:pt x="298" y="135"/>
                    <a:pt x="298" y="134"/>
                  </a:cubicBezTo>
                  <a:cubicBezTo>
                    <a:pt x="294" y="134"/>
                    <a:pt x="290" y="134"/>
                    <a:pt x="286" y="134"/>
                  </a:cubicBezTo>
                  <a:cubicBezTo>
                    <a:pt x="286" y="149"/>
                    <a:pt x="286" y="149"/>
                    <a:pt x="286" y="149"/>
                  </a:cubicBezTo>
                  <a:close/>
                  <a:moveTo>
                    <a:pt x="286" y="81"/>
                  </a:moveTo>
                  <a:cubicBezTo>
                    <a:pt x="286" y="80"/>
                    <a:pt x="286" y="80"/>
                    <a:pt x="286" y="79"/>
                  </a:cubicBezTo>
                  <a:cubicBezTo>
                    <a:pt x="286" y="79"/>
                    <a:pt x="286" y="79"/>
                    <a:pt x="286" y="79"/>
                  </a:cubicBezTo>
                  <a:lnTo>
                    <a:pt x="286" y="81"/>
                  </a:lnTo>
                  <a:close/>
                  <a:moveTo>
                    <a:pt x="286" y="59"/>
                  </a:moveTo>
                  <a:cubicBezTo>
                    <a:pt x="286" y="71"/>
                    <a:pt x="286" y="71"/>
                    <a:pt x="286" y="71"/>
                  </a:cubicBezTo>
                  <a:cubicBezTo>
                    <a:pt x="282" y="72"/>
                    <a:pt x="278" y="73"/>
                    <a:pt x="274" y="7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8" y="62"/>
                    <a:pt x="282" y="61"/>
                    <a:pt x="286" y="59"/>
                  </a:cubicBezTo>
                  <a:close/>
                  <a:moveTo>
                    <a:pt x="286" y="79"/>
                  </a:moveTo>
                  <a:cubicBezTo>
                    <a:pt x="286" y="81"/>
                    <a:pt x="286" y="81"/>
                    <a:pt x="286" y="81"/>
                  </a:cubicBezTo>
                  <a:cubicBezTo>
                    <a:pt x="284" y="88"/>
                    <a:pt x="281" y="96"/>
                    <a:pt x="279" y="99"/>
                  </a:cubicBezTo>
                  <a:cubicBezTo>
                    <a:pt x="278" y="103"/>
                    <a:pt x="276" y="106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74" y="83"/>
                    <a:pt x="274" y="83"/>
                    <a:pt x="274" y="83"/>
                  </a:cubicBezTo>
                  <a:cubicBezTo>
                    <a:pt x="278" y="81"/>
                    <a:pt x="282" y="80"/>
                    <a:pt x="286" y="79"/>
                  </a:cubicBezTo>
                  <a:close/>
                  <a:moveTo>
                    <a:pt x="286" y="103"/>
                  </a:moveTo>
                  <a:cubicBezTo>
                    <a:pt x="282" y="112"/>
                    <a:pt x="278" y="121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5" y="126"/>
                    <a:pt x="276" y="126"/>
                    <a:pt x="277" y="126"/>
                  </a:cubicBezTo>
                  <a:cubicBezTo>
                    <a:pt x="277" y="126"/>
                    <a:pt x="277" y="126"/>
                    <a:pt x="277" y="126"/>
                  </a:cubicBezTo>
                  <a:cubicBezTo>
                    <a:pt x="280" y="126"/>
                    <a:pt x="283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lose/>
                  <a:moveTo>
                    <a:pt x="286" y="134"/>
                  </a:moveTo>
                  <a:cubicBezTo>
                    <a:pt x="286" y="149"/>
                    <a:pt x="286" y="149"/>
                    <a:pt x="286" y="149"/>
                  </a:cubicBezTo>
                  <a:cubicBezTo>
                    <a:pt x="284" y="150"/>
                    <a:pt x="282" y="152"/>
                    <a:pt x="281" y="153"/>
                  </a:cubicBezTo>
                  <a:cubicBezTo>
                    <a:pt x="280" y="150"/>
                    <a:pt x="277" y="147"/>
                    <a:pt x="274" y="145"/>
                  </a:cubicBezTo>
                  <a:cubicBezTo>
                    <a:pt x="274" y="143"/>
                    <a:pt x="274" y="143"/>
                    <a:pt x="274" y="143"/>
                  </a:cubicBezTo>
                  <a:cubicBezTo>
                    <a:pt x="274" y="141"/>
                    <a:pt x="274" y="140"/>
                    <a:pt x="274" y="138"/>
                  </a:cubicBezTo>
                  <a:cubicBezTo>
                    <a:pt x="274" y="134"/>
                    <a:pt x="274" y="134"/>
                    <a:pt x="274" y="134"/>
                  </a:cubicBezTo>
                  <a:cubicBezTo>
                    <a:pt x="278" y="134"/>
                    <a:pt x="282" y="134"/>
                    <a:pt x="286" y="134"/>
                  </a:cubicBezTo>
                  <a:close/>
                  <a:moveTo>
                    <a:pt x="286" y="16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83" y="181"/>
                    <a:pt x="281" y="181"/>
                    <a:pt x="279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81" y="185"/>
                    <a:pt x="283" y="185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ubicBezTo>
                    <a:pt x="286" y="206"/>
                    <a:pt x="286" y="206"/>
                    <a:pt x="285" y="206"/>
                  </a:cubicBezTo>
                  <a:cubicBezTo>
                    <a:pt x="282" y="203"/>
                    <a:pt x="279" y="201"/>
                    <a:pt x="277" y="199"/>
                  </a:cubicBezTo>
                  <a:cubicBezTo>
                    <a:pt x="276" y="202"/>
                    <a:pt x="275" y="206"/>
                    <a:pt x="274" y="209"/>
                  </a:cubicBezTo>
                  <a:cubicBezTo>
                    <a:pt x="274" y="197"/>
                    <a:pt x="274" y="197"/>
                    <a:pt x="274" y="197"/>
                  </a:cubicBezTo>
                  <a:cubicBezTo>
                    <a:pt x="275" y="193"/>
                    <a:pt x="275" y="188"/>
                    <a:pt x="275" y="183"/>
                  </a:cubicBezTo>
                  <a:cubicBezTo>
                    <a:pt x="275" y="178"/>
                    <a:pt x="275" y="173"/>
                    <a:pt x="274" y="168"/>
                  </a:cubicBezTo>
                  <a:cubicBezTo>
                    <a:pt x="274" y="156"/>
                    <a:pt x="274" y="156"/>
                    <a:pt x="274" y="156"/>
                  </a:cubicBezTo>
                  <a:cubicBezTo>
                    <a:pt x="275" y="160"/>
                    <a:pt x="276" y="163"/>
                    <a:pt x="277" y="167"/>
                  </a:cubicBezTo>
                  <a:cubicBezTo>
                    <a:pt x="279" y="165"/>
                    <a:pt x="282" y="162"/>
                    <a:pt x="285" y="160"/>
                  </a:cubicBezTo>
                  <a:cubicBezTo>
                    <a:pt x="286" y="160"/>
                    <a:pt x="286" y="160"/>
                    <a:pt x="286" y="160"/>
                  </a:cubicBezTo>
                  <a:close/>
                  <a:moveTo>
                    <a:pt x="286" y="217"/>
                  </a:moveTo>
                  <a:cubicBezTo>
                    <a:pt x="286" y="232"/>
                    <a:pt x="286" y="232"/>
                    <a:pt x="286" y="232"/>
                  </a:cubicBezTo>
                  <a:cubicBezTo>
                    <a:pt x="282" y="232"/>
                    <a:pt x="278" y="232"/>
                    <a:pt x="274" y="232"/>
                  </a:cubicBezTo>
                  <a:cubicBezTo>
                    <a:pt x="274" y="227"/>
                    <a:pt x="274" y="227"/>
                    <a:pt x="274" y="227"/>
                  </a:cubicBezTo>
                  <a:cubicBezTo>
                    <a:pt x="274" y="226"/>
                    <a:pt x="274" y="224"/>
                    <a:pt x="274" y="223"/>
                  </a:cubicBezTo>
                  <a:cubicBezTo>
                    <a:pt x="274" y="220"/>
                    <a:pt x="274" y="220"/>
                    <a:pt x="274" y="220"/>
                  </a:cubicBezTo>
                  <a:cubicBezTo>
                    <a:pt x="277" y="219"/>
                    <a:pt x="280" y="216"/>
                    <a:pt x="281" y="212"/>
                  </a:cubicBezTo>
                  <a:cubicBezTo>
                    <a:pt x="282" y="214"/>
                    <a:pt x="284" y="215"/>
                    <a:pt x="286" y="217"/>
                  </a:cubicBezTo>
                  <a:close/>
                  <a:moveTo>
                    <a:pt x="286" y="240"/>
                  </a:moveTo>
                  <a:cubicBezTo>
                    <a:pt x="286" y="262"/>
                    <a:pt x="286" y="262"/>
                    <a:pt x="286" y="262"/>
                  </a:cubicBezTo>
                  <a:cubicBezTo>
                    <a:pt x="282" y="253"/>
                    <a:pt x="278" y="245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7" y="239"/>
                    <a:pt x="280" y="240"/>
                    <a:pt x="283" y="240"/>
                  </a:cubicBezTo>
                  <a:cubicBezTo>
                    <a:pt x="283" y="240"/>
                    <a:pt x="283" y="240"/>
                    <a:pt x="283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lose/>
                  <a:moveTo>
                    <a:pt x="286" y="284"/>
                  </a:moveTo>
                  <a:cubicBezTo>
                    <a:pt x="284" y="278"/>
                    <a:pt x="281" y="270"/>
                    <a:pt x="279" y="267"/>
                  </a:cubicBezTo>
                  <a:cubicBezTo>
                    <a:pt x="278" y="263"/>
                    <a:pt x="276" y="259"/>
                    <a:pt x="274" y="256"/>
                  </a:cubicBezTo>
                  <a:cubicBezTo>
                    <a:pt x="274" y="256"/>
                    <a:pt x="274" y="256"/>
                    <a:pt x="274" y="256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78" y="284"/>
                    <a:pt x="282" y="286"/>
                    <a:pt x="286" y="287"/>
                  </a:cubicBezTo>
                  <a:cubicBezTo>
                    <a:pt x="286" y="284"/>
                    <a:pt x="286" y="284"/>
                    <a:pt x="286" y="284"/>
                  </a:cubicBezTo>
                  <a:close/>
                  <a:moveTo>
                    <a:pt x="286" y="295"/>
                  </a:moveTo>
                  <a:cubicBezTo>
                    <a:pt x="286" y="306"/>
                    <a:pt x="286" y="306"/>
                    <a:pt x="286" y="306"/>
                  </a:cubicBezTo>
                  <a:cubicBezTo>
                    <a:pt x="282" y="305"/>
                    <a:pt x="278" y="303"/>
                    <a:pt x="274" y="302"/>
                  </a:cubicBezTo>
                  <a:cubicBezTo>
                    <a:pt x="274" y="291"/>
                    <a:pt x="274" y="291"/>
                    <a:pt x="274" y="291"/>
                  </a:cubicBezTo>
                  <a:cubicBezTo>
                    <a:pt x="278" y="293"/>
                    <a:pt x="282" y="294"/>
                    <a:pt x="286" y="295"/>
                  </a:cubicBezTo>
                  <a:close/>
                  <a:moveTo>
                    <a:pt x="274" y="64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273" y="75"/>
                    <a:pt x="272" y="75"/>
                    <a:pt x="271" y="76"/>
                  </a:cubicBezTo>
                  <a:cubicBezTo>
                    <a:pt x="271" y="65"/>
                    <a:pt x="271" y="65"/>
                    <a:pt x="271" y="65"/>
                  </a:cubicBezTo>
                  <a:cubicBezTo>
                    <a:pt x="272" y="65"/>
                    <a:pt x="273" y="65"/>
                    <a:pt x="274" y="64"/>
                  </a:cubicBezTo>
                  <a:close/>
                  <a:moveTo>
                    <a:pt x="274" y="83"/>
                  </a:moveTo>
                  <a:cubicBezTo>
                    <a:pt x="274" y="110"/>
                    <a:pt x="274" y="110"/>
                    <a:pt x="274" y="110"/>
                  </a:cubicBezTo>
                  <a:cubicBezTo>
                    <a:pt x="273" y="109"/>
                    <a:pt x="272" y="108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ubicBezTo>
                    <a:pt x="272" y="84"/>
                    <a:pt x="273" y="83"/>
                    <a:pt x="274" y="83"/>
                  </a:cubicBezTo>
                  <a:close/>
                  <a:moveTo>
                    <a:pt x="274" y="126"/>
                  </a:move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lose/>
                  <a:moveTo>
                    <a:pt x="274" y="134"/>
                  </a:moveTo>
                  <a:cubicBezTo>
                    <a:pt x="274" y="138"/>
                    <a:pt x="274" y="138"/>
                    <a:pt x="274" y="138"/>
                  </a:cubicBezTo>
                  <a:cubicBezTo>
                    <a:pt x="274" y="137"/>
                    <a:pt x="274" y="135"/>
                    <a:pt x="273" y="134"/>
                  </a:cubicBezTo>
                  <a:cubicBezTo>
                    <a:pt x="273" y="134"/>
                    <a:pt x="274" y="134"/>
                    <a:pt x="274" y="134"/>
                  </a:cubicBezTo>
                  <a:close/>
                  <a:moveTo>
                    <a:pt x="274" y="143"/>
                  </a:move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4"/>
                    <a:pt x="274" y="144"/>
                    <a:pt x="274" y="143"/>
                  </a:cubicBezTo>
                  <a:close/>
                  <a:moveTo>
                    <a:pt x="274" y="156"/>
                  </a:moveTo>
                  <a:cubicBezTo>
                    <a:pt x="274" y="168"/>
                    <a:pt x="274" y="168"/>
                    <a:pt x="274" y="168"/>
                  </a:cubicBezTo>
                  <a:cubicBezTo>
                    <a:pt x="273" y="163"/>
                    <a:pt x="272" y="159"/>
                    <a:pt x="271" y="154"/>
                  </a:cubicBezTo>
                  <a:cubicBezTo>
                    <a:pt x="271" y="147"/>
                    <a:pt x="271" y="147"/>
                    <a:pt x="271" y="147"/>
                  </a:cubicBezTo>
                  <a:cubicBezTo>
                    <a:pt x="272" y="150"/>
                    <a:pt x="273" y="153"/>
                    <a:pt x="274" y="156"/>
                  </a:cubicBezTo>
                  <a:close/>
                  <a:moveTo>
                    <a:pt x="274" y="197"/>
                  </a:moveTo>
                  <a:cubicBezTo>
                    <a:pt x="274" y="209"/>
                    <a:pt x="274" y="209"/>
                    <a:pt x="274" y="209"/>
                  </a:cubicBezTo>
                  <a:cubicBezTo>
                    <a:pt x="273" y="213"/>
                    <a:pt x="272" y="216"/>
                    <a:pt x="271" y="219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72" y="207"/>
                    <a:pt x="273" y="202"/>
                    <a:pt x="274" y="197"/>
                  </a:cubicBezTo>
                  <a:close/>
                  <a:moveTo>
                    <a:pt x="274" y="220"/>
                  </a:moveTo>
                  <a:cubicBezTo>
                    <a:pt x="274" y="223"/>
                    <a:pt x="274" y="223"/>
                    <a:pt x="274" y="223"/>
                  </a:cubicBezTo>
                  <a:cubicBezTo>
                    <a:pt x="274" y="222"/>
                    <a:pt x="274" y="221"/>
                    <a:pt x="274" y="221"/>
                  </a:cubicBezTo>
                  <a:cubicBezTo>
                    <a:pt x="274" y="221"/>
                    <a:pt x="274" y="220"/>
                    <a:pt x="274" y="220"/>
                  </a:cubicBezTo>
                  <a:close/>
                  <a:moveTo>
                    <a:pt x="274" y="227"/>
                  </a:moveTo>
                  <a:cubicBezTo>
                    <a:pt x="274" y="232"/>
                    <a:pt x="274" y="232"/>
                    <a:pt x="274" y="232"/>
                  </a:cubicBezTo>
                  <a:cubicBezTo>
                    <a:pt x="274" y="232"/>
                    <a:pt x="273" y="232"/>
                    <a:pt x="273" y="232"/>
                  </a:cubicBezTo>
                  <a:cubicBezTo>
                    <a:pt x="274" y="230"/>
                    <a:pt x="274" y="229"/>
                    <a:pt x="274" y="227"/>
                  </a:cubicBezTo>
                  <a:close/>
                  <a:moveTo>
                    <a:pt x="274" y="239"/>
                  </a:move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lose/>
                  <a:moveTo>
                    <a:pt x="274" y="256"/>
                  </a:moveTo>
                  <a:cubicBezTo>
                    <a:pt x="274" y="283"/>
                    <a:pt x="274" y="283"/>
                    <a:pt x="274" y="283"/>
                  </a:cubicBezTo>
                  <a:cubicBezTo>
                    <a:pt x="273" y="282"/>
                    <a:pt x="272" y="282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2" y="258"/>
                    <a:pt x="273" y="257"/>
                    <a:pt x="274" y="256"/>
                  </a:cubicBezTo>
                  <a:close/>
                  <a:moveTo>
                    <a:pt x="274" y="291"/>
                  </a:moveTo>
                  <a:cubicBezTo>
                    <a:pt x="274" y="302"/>
                    <a:pt x="274" y="302"/>
                    <a:pt x="274" y="302"/>
                  </a:cubicBezTo>
                  <a:cubicBezTo>
                    <a:pt x="273" y="301"/>
                    <a:pt x="272" y="301"/>
                    <a:pt x="271" y="300"/>
                  </a:cubicBezTo>
                  <a:cubicBezTo>
                    <a:pt x="271" y="290"/>
                    <a:pt x="271" y="290"/>
                    <a:pt x="271" y="290"/>
                  </a:cubicBezTo>
                  <a:cubicBezTo>
                    <a:pt x="272" y="290"/>
                    <a:pt x="273" y="291"/>
                    <a:pt x="274" y="291"/>
                  </a:cubicBezTo>
                  <a:close/>
                  <a:moveTo>
                    <a:pt x="271" y="247"/>
                  </a:moveTo>
                  <a:cubicBezTo>
                    <a:pt x="271" y="239"/>
                    <a:pt x="271" y="239"/>
                    <a:pt x="271" y="239"/>
                  </a:cubicBezTo>
                  <a:cubicBezTo>
                    <a:pt x="272" y="239"/>
                    <a:pt x="272" y="239"/>
                    <a:pt x="272" y="239"/>
                  </a:cubicBezTo>
                  <a:cubicBezTo>
                    <a:pt x="272" y="241"/>
                    <a:pt x="272" y="242"/>
                    <a:pt x="272" y="244"/>
                  </a:cubicBezTo>
                  <a:cubicBezTo>
                    <a:pt x="271" y="245"/>
                    <a:pt x="271" y="246"/>
                    <a:pt x="271" y="247"/>
                  </a:cubicBezTo>
                  <a:close/>
                  <a:moveTo>
                    <a:pt x="271" y="126"/>
                  </a:moveTo>
                  <a:cubicBezTo>
                    <a:pt x="271" y="119"/>
                    <a:pt x="271" y="119"/>
                    <a:pt x="271" y="119"/>
                  </a:cubicBezTo>
                  <a:cubicBezTo>
                    <a:pt x="271" y="120"/>
                    <a:pt x="271" y="121"/>
                    <a:pt x="272" y="122"/>
                  </a:cubicBezTo>
                  <a:cubicBezTo>
                    <a:pt x="272" y="124"/>
                    <a:pt x="272" y="125"/>
                    <a:pt x="272" y="126"/>
                  </a:cubicBezTo>
                  <a:lnTo>
                    <a:pt x="271" y="126"/>
                  </a:lnTo>
                  <a:close/>
                  <a:moveTo>
                    <a:pt x="271" y="65"/>
                  </a:moveTo>
                  <a:cubicBezTo>
                    <a:pt x="271" y="76"/>
                    <a:pt x="271" y="76"/>
                    <a:pt x="271" y="76"/>
                  </a:cubicBezTo>
                  <a:cubicBezTo>
                    <a:pt x="262" y="79"/>
                    <a:pt x="253" y="83"/>
                    <a:pt x="247" y="87"/>
                  </a:cubicBezTo>
                  <a:cubicBezTo>
                    <a:pt x="247" y="87"/>
                    <a:pt x="247" y="87"/>
                    <a:pt x="247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5" y="87"/>
                    <a:pt x="245" y="87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1" y="90"/>
                    <a:pt x="240" y="90"/>
                    <a:pt x="239" y="91"/>
                  </a:cubicBezTo>
                  <a:cubicBezTo>
                    <a:pt x="239" y="89"/>
                    <a:pt x="239" y="88"/>
                    <a:pt x="239" y="86"/>
                  </a:cubicBezTo>
                  <a:cubicBezTo>
                    <a:pt x="239" y="86"/>
                    <a:pt x="239" y="86"/>
                    <a:pt x="239" y="86"/>
                  </a:cubicBezTo>
                  <a:cubicBezTo>
                    <a:pt x="239" y="85"/>
                    <a:pt x="239" y="84"/>
                    <a:pt x="239" y="84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7"/>
                    <a:pt x="239" y="77"/>
                  </a:cubicBezTo>
                  <a:cubicBezTo>
                    <a:pt x="239" y="77"/>
                    <a:pt x="239" y="77"/>
                    <a:pt x="239" y="77"/>
                  </a:cubicBezTo>
                  <a:cubicBezTo>
                    <a:pt x="239" y="77"/>
                    <a:pt x="239" y="76"/>
                    <a:pt x="239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8" y="64"/>
                    <a:pt x="237" y="57"/>
                    <a:pt x="236" y="54"/>
                  </a:cubicBezTo>
                  <a:cubicBezTo>
                    <a:pt x="233" y="55"/>
                    <a:pt x="227" y="59"/>
                    <a:pt x="222" y="64"/>
                  </a:cubicBezTo>
                  <a:cubicBezTo>
                    <a:pt x="222" y="51"/>
                    <a:pt x="222" y="51"/>
                    <a:pt x="222" y="51"/>
                  </a:cubicBezTo>
                  <a:cubicBezTo>
                    <a:pt x="231" y="42"/>
                    <a:pt x="240" y="35"/>
                    <a:pt x="244" y="34"/>
                  </a:cubicBezTo>
                  <a:cubicBezTo>
                    <a:pt x="247" y="39"/>
                    <a:pt x="249" y="59"/>
                    <a:pt x="248" y="76"/>
                  </a:cubicBezTo>
                  <a:cubicBezTo>
                    <a:pt x="248" y="76"/>
                    <a:pt x="249" y="76"/>
                    <a:pt x="249" y="77"/>
                  </a:cubicBezTo>
                  <a:cubicBezTo>
                    <a:pt x="254" y="73"/>
                    <a:pt x="262" y="69"/>
                    <a:pt x="271" y="65"/>
                  </a:cubicBezTo>
                  <a:close/>
                  <a:moveTo>
                    <a:pt x="271" y="84"/>
                  </a:moveTo>
                  <a:cubicBezTo>
                    <a:pt x="269" y="85"/>
                    <a:pt x="267" y="85"/>
                    <a:pt x="266" y="86"/>
                  </a:cubicBezTo>
                  <a:cubicBezTo>
                    <a:pt x="262" y="87"/>
                    <a:pt x="259" y="89"/>
                    <a:pt x="255" y="91"/>
                  </a:cubicBezTo>
                  <a:cubicBezTo>
                    <a:pt x="259" y="94"/>
                    <a:pt x="261" y="99"/>
                    <a:pt x="262" y="104"/>
                  </a:cubicBezTo>
                  <a:cubicBezTo>
                    <a:pt x="265" y="104"/>
                    <a:pt x="268" y="105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lose/>
                  <a:moveTo>
                    <a:pt x="271" y="119"/>
                  </a:moveTo>
                  <a:cubicBezTo>
                    <a:pt x="271" y="126"/>
                    <a:pt x="271" y="126"/>
                    <a:pt x="271" y="126"/>
                  </a:cubicBezTo>
                  <a:cubicBezTo>
                    <a:pt x="267" y="127"/>
                    <a:pt x="263" y="127"/>
                    <a:pt x="260" y="127"/>
                  </a:cubicBezTo>
                  <a:cubicBezTo>
                    <a:pt x="264" y="133"/>
                    <a:pt x="268" y="140"/>
                    <a:pt x="271" y="147"/>
                  </a:cubicBezTo>
                  <a:cubicBezTo>
                    <a:pt x="271" y="154"/>
                    <a:pt x="271" y="154"/>
                    <a:pt x="271" y="154"/>
                  </a:cubicBezTo>
                  <a:cubicBezTo>
                    <a:pt x="263" y="130"/>
                    <a:pt x="245" y="109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7" y="98"/>
                    <a:pt x="233" y="101"/>
                    <a:pt x="238" y="105"/>
                  </a:cubicBezTo>
                  <a:cubicBezTo>
                    <a:pt x="238" y="102"/>
                    <a:pt x="239" y="98"/>
                    <a:pt x="239" y="93"/>
                  </a:cubicBezTo>
                  <a:cubicBezTo>
                    <a:pt x="240" y="93"/>
                    <a:pt x="242" y="93"/>
                    <a:pt x="243" y="93"/>
                  </a:cubicBezTo>
                  <a:cubicBezTo>
                    <a:pt x="249" y="95"/>
                    <a:pt x="255" y="100"/>
                    <a:pt x="254" y="107"/>
                  </a:cubicBezTo>
                  <a:cubicBezTo>
                    <a:pt x="253" y="110"/>
                    <a:pt x="251" y="112"/>
                    <a:pt x="248" y="112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52" y="117"/>
                    <a:pt x="253" y="117"/>
                    <a:pt x="253" y="117"/>
                  </a:cubicBezTo>
                  <a:cubicBezTo>
                    <a:pt x="253" y="114"/>
                    <a:pt x="256" y="112"/>
                    <a:pt x="258" y="111"/>
                  </a:cubicBezTo>
                  <a:cubicBezTo>
                    <a:pt x="264" y="110"/>
                    <a:pt x="269" y="114"/>
                    <a:pt x="271" y="119"/>
                  </a:cubicBezTo>
                  <a:close/>
                  <a:moveTo>
                    <a:pt x="271" y="211"/>
                  </a:moveTo>
                  <a:cubicBezTo>
                    <a:pt x="271" y="219"/>
                    <a:pt x="271" y="219"/>
                    <a:pt x="271" y="219"/>
                  </a:cubicBezTo>
                  <a:cubicBezTo>
                    <a:pt x="268" y="226"/>
                    <a:pt x="264" y="232"/>
                    <a:pt x="260" y="238"/>
                  </a:cubicBezTo>
                  <a:cubicBezTo>
                    <a:pt x="263" y="239"/>
                    <a:pt x="267" y="239"/>
                    <a:pt x="271" y="239"/>
                  </a:cubicBezTo>
                  <a:cubicBezTo>
                    <a:pt x="271" y="247"/>
                    <a:pt x="271" y="247"/>
                    <a:pt x="271" y="247"/>
                  </a:cubicBezTo>
                  <a:cubicBezTo>
                    <a:pt x="269" y="252"/>
                    <a:pt x="264" y="255"/>
                    <a:pt x="258" y="254"/>
                  </a:cubicBezTo>
                  <a:cubicBezTo>
                    <a:pt x="256" y="253"/>
                    <a:pt x="253" y="251"/>
                    <a:pt x="253" y="249"/>
                  </a:cubicBezTo>
                  <a:cubicBezTo>
                    <a:pt x="253" y="249"/>
                    <a:pt x="252" y="249"/>
                    <a:pt x="252" y="249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51" y="254"/>
                    <a:pt x="253" y="256"/>
                    <a:pt x="254" y="259"/>
                  </a:cubicBezTo>
                  <a:cubicBezTo>
                    <a:pt x="255" y="266"/>
                    <a:pt x="249" y="271"/>
                    <a:pt x="243" y="272"/>
                  </a:cubicBezTo>
                  <a:cubicBezTo>
                    <a:pt x="242" y="272"/>
                    <a:pt x="240" y="272"/>
                    <a:pt x="239" y="272"/>
                  </a:cubicBezTo>
                  <a:cubicBezTo>
                    <a:pt x="239" y="268"/>
                    <a:pt x="238" y="264"/>
                    <a:pt x="238" y="261"/>
                  </a:cubicBezTo>
                  <a:cubicBezTo>
                    <a:pt x="233" y="264"/>
                    <a:pt x="227" y="267"/>
                    <a:pt x="222" y="270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45" y="256"/>
                    <a:pt x="263" y="236"/>
                    <a:pt x="271" y="211"/>
                  </a:cubicBezTo>
                  <a:close/>
                  <a:moveTo>
                    <a:pt x="271" y="259"/>
                  </a:moveTo>
                  <a:cubicBezTo>
                    <a:pt x="268" y="261"/>
                    <a:pt x="265" y="262"/>
                    <a:pt x="262" y="262"/>
                  </a:cubicBezTo>
                  <a:cubicBezTo>
                    <a:pt x="261" y="267"/>
                    <a:pt x="259" y="271"/>
                    <a:pt x="255" y="275"/>
                  </a:cubicBezTo>
                  <a:cubicBezTo>
                    <a:pt x="259" y="276"/>
                    <a:pt x="262" y="278"/>
                    <a:pt x="266" y="280"/>
                  </a:cubicBezTo>
                  <a:cubicBezTo>
                    <a:pt x="267" y="280"/>
                    <a:pt x="269" y="281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lose/>
                  <a:moveTo>
                    <a:pt x="271" y="290"/>
                  </a:moveTo>
                  <a:cubicBezTo>
                    <a:pt x="271" y="300"/>
                    <a:pt x="271" y="300"/>
                    <a:pt x="271" y="300"/>
                  </a:cubicBezTo>
                  <a:cubicBezTo>
                    <a:pt x="262" y="296"/>
                    <a:pt x="254" y="292"/>
                    <a:pt x="249" y="289"/>
                  </a:cubicBezTo>
                  <a:cubicBezTo>
                    <a:pt x="249" y="289"/>
                    <a:pt x="248" y="290"/>
                    <a:pt x="248" y="290"/>
                  </a:cubicBezTo>
                  <a:cubicBezTo>
                    <a:pt x="249" y="307"/>
                    <a:pt x="247" y="327"/>
                    <a:pt x="244" y="331"/>
                  </a:cubicBezTo>
                  <a:cubicBezTo>
                    <a:pt x="240" y="331"/>
                    <a:pt x="231" y="324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ubicBezTo>
                    <a:pt x="227" y="307"/>
                    <a:pt x="233" y="311"/>
                    <a:pt x="236" y="311"/>
                  </a:cubicBezTo>
                  <a:cubicBezTo>
                    <a:pt x="237" y="309"/>
                    <a:pt x="238" y="302"/>
                    <a:pt x="239" y="294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8"/>
                    <a:pt x="239" y="288"/>
                    <a:pt x="239" y="288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3"/>
                    <a:pt x="239" y="283"/>
                    <a:pt x="239" y="283"/>
                  </a:cubicBezTo>
                  <a:cubicBezTo>
                    <a:pt x="239" y="283"/>
                    <a:pt x="239" y="283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1"/>
                    <a:pt x="239" y="280"/>
                    <a:pt x="239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39" y="278"/>
                    <a:pt x="239" y="276"/>
                    <a:pt x="239" y="275"/>
                  </a:cubicBezTo>
                  <a:cubicBezTo>
                    <a:pt x="246" y="279"/>
                    <a:pt x="259" y="285"/>
                    <a:pt x="271" y="290"/>
                  </a:cubicBezTo>
                  <a:close/>
                  <a:moveTo>
                    <a:pt x="222" y="291"/>
                  </a:moveTo>
                  <a:cubicBezTo>
                    <a:pt x="225" y="294"/>
                    <a:pt x="227" y="297"/>
                    <a:pt x="230" y="299"/>
                  </a:cubicBezTo>
                  <a:cubicBezTo>
                    <a:pt x="230" y="299"/>
                    <a:pt x="230" y="299"/>
                    <a:pt x="231" y="299"/>
                  </a:cubicBezTo>
                  <a:cubicBezTo>
                    <a:pt x="231" y="292"/>
                    <a:pt x="231" y="282"/>
                    <a:pt x="231" y="273"/>
                  </a:cubicBezTo>
                  <a:cubicBezTo>
                    <a:pt x="228" y="275"/>
                    <a:pt x="225" y="275"/>
                    <a:pt x="222" y="275"/>
                  </a:cubicBezTo>
                  <a:cubicBezTo>
                    <a:pt x="222" y="291"/>
                    <a:pt x="222" y="291"/>
                    <a:pt x="222" y="291"/>
                  </a:cubicBezTo>
                  <a:close/>
                  <a:moveTo>
                    <a:pt x="222" y="91"/>
                  </a:moveTo>
                  <a:cubicBezTo>
                    <a:pt x="225" y="91"/>
                    <a:pt x="228" y="91"/>
                    <a:pt x="231" y="92"/>
                  </a:cubicBezTo>
                  <a:cubicBezTo>
                    <a:pt x="231" y="84"/>
                    <a:pt x="231" y="74"/>
                    <a:pt x="231" y="67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27" y="69"/>
                    <a:pt x="225" y="71"/>
                    <a:pt x="222" y="74"/>
                  </a:cubicBezTo>
                  <a:lnTo>
                    <a:pt x="222" y="91"/>
                  </a:lnTo>
                  <a:close/>
                  <a:moveTo>
                    <a:pt x="222" y="51"/>
                  </a:moveTo>
                  <a:cubicBezTo>
                    <a:pt x="222" y="64"/>
                    <a:pt x="222" y="64"/>
                    <a:pt x="222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0" y="65"/>
                    <a:pt x="219" y="66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7" y="68"/>
                    <a:pt x="217" y="68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5" y="70"/>
                    <a:pt x="213" y="72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09" y="77"/>
                    <a:pt x="208" y="77"/>
                    <a:pt x="207" y="78"/>
                  </a:cubicBezTo>
                  <a:cubicBezTo>
                    <a:pt x="204" y="62"/>
                    <a:pt x="189" y="27"/>
                    <a:pt x="182" y="23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90" y="5"/>
                    <a:pt x="206" y="42"/>
                    <a:pt x="210" y="61"/>
                  </a:cubicBezTo>
                  <a:cubicBezTo>
                    <a:pt x="211" y="61"/>
                    <a:pt x="211" y="61"/>
                    <a:pt x="212" y="61"/>
                  </a:cubicBezTo>
                  <a:cubicBezTo>
                    <a:pt x="215" y="57"/>
                    <a:pt x="218" y="54"/>
                    <a:pt x="222" y="51"/>
                  </a:cubicBezTo>
                  <a:close/>
                  <a:moveTo>
                    <a:pt x="222" y="74"/>
                  </a:moveTo>
                  <a:cubicBezTo>
                    <a:pt x="218" y="77"/>
                    <a:pt x="215" y="81"/>
                    <a:pt x="212" y="84"/>
                  </a:cubicBezTo>
                  <a:cubicBezTo>
                    <a:pt x="215" y="86"/>
                    <a:pt x="218" y="88"/>
                    <a:pt x="220" y="91"/>
                  </a:cubicBezTo>
                  <a:cubicBezTo>
                    <a:pt x="221" y="91"/>
                    <a:pt x="221" y="91"/>
                    <a:pt x="222" y="91"/>
                  </a:cubicBezTo>
                  <a:cubicBezTo>
                    <a:pt x="222" y="74"/>
                    <a:pt x="222" y="74"/>
                    <a:pt x="222" y="74"/>
                  </a:cubicBezTo>
                  <a:close/>
                  <a:moveTo>
                    <a:pt x="222" y="96"/>
                  </a:moveTo>
                  <a:cubicBezTo>
                    <a:pt x="214" y="92"/>
                    <a:pt x="206" y="90"/>
                    <a:pt x="198" y="89"/>
                  </a:cubicBezTo>
                  <a:cubicBezTo>
                    <a:pt x="200" y="86"/>
                    <a:pt x="203" y="83"/>
                    <a:pt x="206" y="80"/>
                  </a:cubicBezTo>
                  <a:cubicBezTo>
                    <a:pt x="205" y="79"/>
                    <a:pt x="204" y="78"/>
                    <a:pt x="203" y="77"/>
                  </a:cubicBezTo>
                  <a:cubicBezTo>
                    <a:pt x="197" y="73"/>
                    <a:pt x="189" y="73"/>
                    <a:pt x="186" y="79"/>
                  </a:cubicBezTo>
                  <a:cubicBezTo>
                    <a:pt x="184" y="81"/>
                    <a:pt x="184" y="84"/>
                    <a:pt x="185" y="86"/>
                  </a:cubicBezTo>
                  <a:cubicBezTo>
                    <a:pt x="185" y="86"/>
                    <a:pt x="185" y="87"/>
                    <a:pt x="185" y="87"/>
                  </a:cubicBezTo>
                  <a:cubicBezTo>
                    <a:pt x="182" y="87"/>
                    <a:pt x="182" y="87"/>
                    <a:pt x="182" y="8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96" y="90"/>
                    <a:pt x="210" y="93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lose/>
                  <a:moveTo>
                    <a:pt x="222" y="267"/>
                  </a:moveTo>
                  <a:cubicBezTo>
                    <a:pt x="222" y="270"/>
                    <a:pt x="222" y="270"/>
                    <a:pt x="222" y="270"/>
                  </a:cubicBezTo>
                  <a:cubicBezTo>
                    <a:pt x="214" y="273"/>
                    <a:pt x="206" y="276"/>
                    <a:pt x="198" y="277"/>
                  </a:cubicBezTo>
                  <a:cubicBezTo>
                    <a:pt x="200" y="280"/>
                    <a:pt x="203" y="283"/>
                    <a:pt x="206" y="286"/>
                  </a:cubicBezTo>
                  <a:cubicBezTo>
                    <a:pt x="205" y="287"/>
                    <a:pt x="204" y="288"/>
                    <a:pt x="203" y="289"/>
                  </a:cubicBezTo>
                  <a:cubicBezTo>
                    <a:pt x="197" y="293"/>
                    <a:pt x="189" y="293"/>
                    <a:pt x="186" y="287"/>
                  </a:cubicBezTo>
                  <a:cubicBezTo>
                    <a:pt x="184" y="285"/>
                    <a:pt x="184" y="281"/>
                    <a:pt x="185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2" y="279"/>
                    <a:pt x="182" y="279"/>
                    <a:pt x="182" y="279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96" y="276"/>
                    <a:pt x="210" y="273"/>
                    <a:pt x="222" y="267"/>
                  </a:cubicBezTo>
                  <a:close/>
                  <a:moveTo>
                    <a:pt x="222" y="275"/>
                  </a:moveTo>
                  <a:cubicBezTo>
                    <a:pt x="221" y="274"/>
                    <a:pt x="221" y="274"/>
                    <a:pt x="220" y="274"/>
                  </a:cubicBezTo>
                  <a:cubicBezTo>
                    <a:pt x="218" y="277"/>
                    <a:pt x="215" y="280"/>
                    <a:pt x="212" y="281"/>
                  </a:cubicBezTo>
                  <a:cubicBezTo>
                    <a:pt x="215" y="285"/>
                    <a:pt x="218" y="288"/>
                    <a:pt x="222" y="291"/>
                  </a:cubicBezTo>
                  <a:cubicBezTo>
                    <a:pt x="222" y="275"/>
                    <a:pt x="222" y="275"/>
                    <a:pt x="222" y="275"/>
                  </a:cubicBezTo>
                  <a:close/>
                  <a:moveTo>
                    <a:pt x="222" y="302"/>
                  </a:moveTo>
                  <a:cubicBezTo>
                    <a:pt x="221" y="302"/>
                    <a:pt x="221" y="302"/>
                    <a:pt x="221" y="302"/>
                  </a:cubicBezTo>
                  <a:cubicBezTo>
                    <a:pt x="221" y="302"/>
                    <a:pt x="221" y="302"/>
                    <a:pt x="221" y="302"/>
                  </a:cubicBezTo>
                  <a:cubicBezTo>
                    <a:pt x="220" y="300"/>
                    <a:pt x="219" y="299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7"/>
                    <a:pt x="217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5" y="295"/>
                    <a:pt x="213" y="294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09" y="290"/>
                    <a:pt x="209" y="290"/>
                    <a:pt x="209" y="290"/>
                  </a:cubicBezTo>
                  <a:cubicBezTo>
                    <a:pt x="209" y="289"/>
                    <a:pt x="208" y="288"/>
                    <a:pt x="207" y="288"/>
                  </a:cubicBezTo>
                  <a:cubicBezTo>
                    <a:pt x="204" y="303"/>
                    <a:pt x="189" y="338"/>
                    <a:pt x="182" y="342"/>
                  </a:cubicBezTo>
                  <a:cubicBezTo>
                    <a:pt x="182" y="366"/>
                    <a:pt x="182" y="366"/>
                    <a:pt x="182" y="366"/>
                  </a:cubicBezTo>
                  <a:cubicBezTo>
                    <a:pt x="190" y="361"/>
                    <a:pt x="206" y="324"/>
                    <a:pt x="210" y="305"/>
                  </a:cubicBezTo>
                  <a:cubicBezTo>
                    <a:pt x="211" y="305"/>
                    <a:pt x="211" y="305"/>
                    <a:pt x="212" y="305"/>
                  </a:cubicBezTo>
                  <a:cubicBezTo>
                    <a:pt x="215" y="308"/>
                    <a:pt x="218" y="312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lose/>
                  <a:moveTo>
                    <a:pt x="182" y="330"/>
                  </a:moveTo>
                  <a:cubicBezTo>
                    <a:pt x="182" y="295"/>
                    <a:pt x="182" y="295"/>
                    <a:pt x="182" y="295"/>
                  </a:cubicBezTo>
                  <a:cubicBezTo>
                    <a:pt x="182" y="295"/>
                    <a:pt x="182" y="295"/>
                    <a:pt x="182" y="295"/>
                  </a:cubicBezTo>
                  <a:cubicBezTo>
                    <a:pt x="186" y="298"/>
                    <a:pt x="191" y="300"/>
                    <a:pt x="196" y="299"/>
                  </a:cubicBezTo>
                  <a:cubicBezTo>
                    <a:pt x="195" y="303"/>
                    <a:pt x="193" y="307"/>
                    <a:pt x="192" y="311"/>
                  </a:cubicBezTo>
                  <a:cubicBezTo>
                    <a:pt x="190" y="314"/>
                    <a:pt x="186" y="324"/>
                    <a:pt x="182" y="330"/>
                  </a:cubicBezTo>
                  <a:close/>
                  <a:moveTo>
                    <a:pt x="182" y="71"/>
                  </a:moveTo>
                  <a:cubicBezTo>
                    <a:pt x="182" y="71"/>
                    <a:pt x="182" y="71"/>
                    <a:pt x="182" y="71"/>
                  </a:cubicBezTo>
                  <a:cubicBezTo>
                    <a:pt x="186" y="67"/>
                    <a:pt x="191" y="66"/>
                    <a:pt x="196" y="66"/>
                  </a:cubicBezTo>
                  <a:cubicBezTo>
                    <a:pt x="195" y="63"/>
                    <a:pt x="193" y="59"/>
                    <a:pt x="192" y="55"/>
                  </a:cubicBezTo>
                  <a:cubicBezTo>
                    <a:pt x="190" y="52"/>
                    <a:pt x="186" y="42"/>
                    <a:pt x="182" y="36"/>
                  </a:cubicBezTo>
                  <a:lnTo>
                    <a:pt x="182" y="71"/>
                  </a:lnTo>
                  <a:close/>
                  <a:moveTo>
                    <a:pt x="182" y="0"/>
                  </a:moveTo>
                  <a:cubicBezTo>
                    <a:pt x="182" y="23"/>
                    <a:pt x="182" y="23"/>
                    <a:pt x="182" y="23"/>
                  </a:cubicBezTo>
                  <a:cubicBezTo>
                    <a:pt x="176" y="27"/>
                    <a:pt x="165" y="52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70"/>
                    <a:pt x="160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1"/>
                    <a:pt x="159" y="72"/>
                    <a:pt x="159" y="72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8" y="75"/>
                    <a:pt x="158" y="76"/>
                    <a:pt x="157" y="78"/>
                  </a:cubicBezTo>
                  <a:cubicBezTo>
                    <a:pt x="155" y="75"/>
                    <a:pt x="153" y="73"/>
                    <a:pt x="150" y="71"/>
                  </a:cubicBezTo>
                  <a:cubicBezTo>
                    <a:pt x="150" y="71"/>
                    <a:pt x="150" y="71"/>
                    <a:pt x="150" y="71"/>
                  </a:cubicBezTo>
                  <a:cubicBezTo>
                    <a:pt x="150" y="70"/>
                    <a:pt x="150" y="70"/>
                    <a:pt x="149" y="70"/>
                  </a:cubicBezTo>
                  <a:cubicBezTo>
                    <a:pt x="149" y="70"/>
                    <a:pt x="149" y="70"/>
                    <a:pt x="149" y="70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69"/>
                    <a:pt x="148" y="68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5" y="66"/>
                    <a:pt x="145" y="66"/>
                    <a:pt x="145" y="65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44" y="65"/>
                    <a:pt x="144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6" y="54"/>
                    <a:pt x="150" y="57"/>
                    <a:pt x="153" y="61"/>
                  </a:cubicBezTo>
                  <a:cubicBezTo>
                    <a:pt x="153" y="61"/>
                    <a:pt x="154" y="61"/>
                    <a:pt x="154" y="61"/>
                  </a:cubicBezTo>
                  <a:cubicBezTo>
                    <a:pt x="159" y="42"/>
                    <a:pt x="174" y="5"/>
                    <a:pt x="182" y="0"/>
                  </a:cubicBezTo>
                  <a:close/>
                  <a:moveTo>
                    <a:pt x="182" y="36"/>
                  </a:moveTo>
                  <a:cubicBezTo>
                    <a:pt x="182" y="36"/>
                    <a:pt x="182" y="36"/>
                    <a:pt x="182" y="36"/>
                  </a:cubicBezTo>
                  <a:cubicBezTo>
                    <a:pt x="179" y="42"/>
                    <a:pt x="175" y="52"/>
                    <a:pt x="173" y="55"/>
                  </a:cubicBezTo>
                  <a:cubicBezTo>
                    <a:pt x="172" y="59"/>
                    <a:pt x="170" y="63"/>
                    <a:pt x="169" y="66"/>
                  </a:cubicBezTo>
                  <a:cubicBezTo>
                    <a:pt x="174" y="66"/>
                    <a:pt x="179" y="67"/>
                    <a:pt x="182" y="71"/>
                  </a:cubicBezTo>
                  <a:cubicBezTo>
                    <a:pt x="182" y="36"/>
                    <a:pt x="182" y="36"/>
                    <a:pt x="182" y="36"/>
                  </a:cubicBezTo>
                  <a:close/>
                  <a:moveTo>
                    <a:pt x="182" y="87"/>
                  </a:move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6"/>
                    <a:pt x="179" y="86"/>
                  </a:cubicBezTo>
                  <a:cubicBezTo>
                    <a:pt x="181" y="84"/>
                    <a:pt x="181" y="81"/>
                    <a:pt x="179" y="79"/>
                  </a:cubicBezTo>
                  <a:cubicBezTo>
                    <a:pt x="175" y="73"/>
                    <a:pt x="167" y="73"/>
                    <a:pt x="162" y="77"/>
                  </a:cubicBezTo>
                  <a:cubicBezTo>
                    <a:pt x="161" y="78"/>
                    <a:pt x="160" y="79"/>
                    <a:pt x="159" y="80"/>
                  </a:cubicBezTo>
                  <a:cubicBezTo>
                    <a:pt x="162" y="83"/>
                    <a:pt x="164" y="86"/>
                    <a:pt x="166" y="89"/>
                  </a:cubicBezTo>
                  <a:cubicBezTo>
                    <a:pt x="158" y="90"/>
                    <a:pt x="150" y="92"/>
                    <a:pt x="143" y="96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55" y="93"/>
                    <a:pt x="168" y="90"/>
                    <a:pt x="182" y="90"/>
                  </a:cubicBezTo>
                  <a:cubicBezTo>
                    <a:pt x="182" y="87"/>
                    <a:pt x="182" y="87"/>
                    <a:pt x="182" y="87"/>
                  </a:cubicBezTo>
                  <a:close/>
                  <a:moveTo>
                    <a:pt x="182" y="276"/>
                  </a:moveTo>
                  <a:cubicBezTo>
                    <a:pt x="182" y="279"/>
                    <a:pt x="182" y="279"/>
                    <a:pt x="182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81" y="281"/>
                    <a:pt x="181" y="285"/>
                    <a:pt x="179" y="287"/>
                  </a:cubicBezTo>
                  <a:cubicBezTo>
                    <a:pt x="175" y="293"/>
                    <a:pt x="167" y="293"/>
                    <a:pt x="162" y="289"/>
                  </a:cubicBezTo>
                  <a:cubicBezTo>
                    <a:pt x="161" y="288"/>
                    <a:pt x="160" y="287"/>
                    <a:pt x="159" y="286"/>
                  </a:cubicBezTo>
                  <a:cubicBezTo>
                    <a:pt x="162" y="283"/>
                    <a:pt x="164" y="280"/>
                    <a:pt x="166" y="277"/>
                  </a:cubicBezTo>
                  <a:cubicBezTo>
                    <a:pt x="158" y="276"/>
                    <a:pt x="150" y="273"/>
                    <a:pt x="143" y="270"/>
                  </a:cubicBezTo>
                  <a:cubicBezTo>
                    <a:pt x="143" y="267"/>
                    <a:pt x="143" y="267"/>
                    <a:pt x="143" y="267"/>
                  </a:cubicBezTo>
                  <a:cubicBezTo>
                    <a:pt x="155" y="273"/>
                    <a:pt x="168" y="276"/>
                    <a:pt x="182" y="276"/>
                  </a:cubicBezTo>
                  <a:close/>
                  <a:moveTo>
                    <a:pt x="182" y="295"/>
                  </a:moveTo>
                  <a:cubicBezTo>
                    <a:pt x="182" y="330"/>
                    <a:pt x="182" y="330"/>
                    <a:pt x="182" y="330"/>
                  </a:cubicBezTo>
                  <a:cubicBezTo>
                    <a:pt x="182" y="330"/>
                    <a:pt x="182" y="330"/>
                    <a:pt x="182" y="330"/>
                  </a:cubicBezTo>
                  <a:cubicBezTo>
                    <a:pt x="179" y="324"/>
                    <a:pt x="175" y="314"/>
                    <a:pt x="173" y="311"/>
                  </a:cubicBezTo>
                  <a:cubicBezTo>
                    <a:pt x="172" y="307"/>
                    <a:pt x="170" y="303"/>
                    <a:pt x="169" y="299"/>
                  </a:cubicBezTo>
                  <a:cubicBezTo>
                    <a:pt x="174" y="300"/>
                    <a:pt x="179" y="298"/>
                    <a:pt x="182" y="295"/>
                  </a:cubicBezTo>
                  <a:close/>
                  <a:moveTo>
                    <a:pt x="182" y="342"/>
                  </a:moveTo>
                  <a:cubicBezTo>
                    <a:pt x="176" y="339"/>
                    <a:pt x="165" y="314"/>
                    <a:pt x="160" y="297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4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1"/>
                    <a:pt x="158" y="289"/>
                    <a:pt x="157" y="288"/>
                  </a:cubicBezTo>
                  <a:cubicBezTo>
                    <a:pt x="155" y="290"/>
                    <a:pt x="153" y="293"/>
                    <a:pt x="150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0" y="295"/>
                    <a:pt x="150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8" y="297"/>
                    <a:pt x="148" y="298"/>
                    <a:pt x="147" y="299"/>
                  </a:cubicBezTo>
                  <a:cubicBezTo>
                    <a:pt x="147" y="299"/>
                    <a:pt x="147" y="299"/>
                    <a:pt x="147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4" y="301"/>
                    <a:pt x="144" y="301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15"/>
                    <a:pt x="143" y="315"/>
                    <a:pt x="143" y="315"/>
                  </a:cubicBezTo>
                  <a:cubicBezTo>
                    <a:pt x="146" y="312"/>
                    <a:pt x="150" y="308"/>
                    <a:pt x="153" y="305"/>
                  </a:cubicBezTo>
                  <a:cubicBezTo>
                    <a:pt x="153" y="305"/>
                    <a:pt x="154" y="305"/>
                    <a:pt x="154" y="305"/>
                  </a:cubicBezTo>
                  <a:cubicBezTo>
                    <a:pt x="159" y="324"/>
                    <a:pt x="174" y="361"/>
                    <a:pt x="182" y="366"/>
                  </a:cubicBezTo>
                  <a:cubicBezTo>
                    <a:pt x="182" y="342"/>
                    <a:pt x="182" y="342"/>
                    <a:pt x="182" y="342"/>
                  </a:cubicBezTo>
                  <a:close/>
                  <a:moveTo>
                    <a:pt x="143" y="291"/>
                  </a:moveTo>
                  <a:cubicBezTo>
                    <a:pt x="146" y="288"/>
                    <a:pt x="150" y="285"/>
                    <a:pt x="153" y="281"/>
                  </a:cubicBezTo>
                  <a:cubicBezTo>
                    <a:pt x="149" y="280"/>
                    <a:pt x="146" y="277"/>
                    <a:pt x="145" y="274"/>
                  </a:cubicBezTo>
                  <a:cubicBezTo>
                    <a:pt x="144" y="274"/>
                    <a:pt x="144" y="274"/>
                    <a:pt x="143" y="275"/>
                  </a:cubicBezTo>
                  <a:cubicBezTo>
                    <a:pt x="143" y="291"/>
                    <a:pt x="143" y="291"/>
                    <a:pt x="143" y="291"/>
                  </a:cubicBezTo>
                  <a:close/>
                  <a:moveTo>
                    <a:pt x="143" y="91"/>
                  </a:moveTo>
                  <a:cubicBezTo>
                    <a:pt x="144" y="91"/>
                    <a:pt x="144" y="91"/>
                    <a:pt x="145" y="91"/>
                  </a:cubicBezTo>
                  <a:cubicBezTo>
                    <a:pt x="146" y="88"/>
                    <a:pt x="149" y="86"/>
                    <a:pt x="153" y="84"/>
                  </a:cubicBezTo>
                  <a:cubicBezTo>
                    <a:pt x="150" y="81"/>
                    <a:pt x="146" y="77"/>
                    <a:pt x="143" y="74"/>
                  </a:cubicBezTo>
                  <a:lnTo>
                    <a:pt x="143" y="91"/>
                  </a:lnTo>
                  <a:close/>
                  <a:moveTo>
                    <a:pt x="110" y="91"/>
                  </a:moveTo>
                  <a:cubicBezTo>
                    <a:pt x="106" y="89"/>
                    <a:pt x="102" y="87"/>
                    <a:pt x="98" y="86"/>
                  </a:cubicBezTo>
                  <a:cubicBezTo>
                    <a:pt x="97" y="85"/>
                    <a:pt x="96" y="85"/>
                    <a:pt x="94" y="84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7" y="105"/>
                    <a:pt x="100" y="104"/>
                    <a:pt x="103" y="104"/>
                  </a:cubicBezTo>
                  <a:cubicBezTo>
                    <a:pt x="103" y="99"/>
                    <a:pt x="106" y="94"/>
                    <a:pt x="110" y="91"/>
                  </a:cubicBezTo>
                  <a:close/>
                  <a:moveTo>
                    <a:pt x="143" y="51"/>
                  </a:moveTo>
                  <a:cubicBezTo>
                    <a:pt x="143" y="64"/>
                    <a:pt x="143" y="64"/>
                    <a:pt x="143" y="64"/>
                  </a:cubicBezTo>
                  <a:cubicBezTo>
                    <a:pt x="137" y="59"/>
                    <a:pt x="132" y="55"/>
                    <a:pt x="129" y="54"/>
                  </a:cubicBezTo>
                  <a:cubicBezTo>
                    <a:pt x="126" y="58"/>
                    <a:pt x="125" y="74"/>
                    <a:pt x="126" y="88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6" y="89"/>
                    <a:pt x="126" y="90"/>
                    <a:pt x="126" y="91"/>
                  </a:cubicBezTo>
                  <a:cubicBezTo>
                    <a:pt x="119" y="86"/>
                    <a:pt x="106" y="80"/>
                    <a:pt x="94" y="76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102" y="69"/>
                    <a:pt x="110" y="73"/>
                    <a:pt x="116" y="77"/>
                  </a:cubicBezTo>
                  <a:cubicBezTo>
                    <a:pt x="116" y="76"/>
                    <a:pt x="116" y="76"/>
                    <a:pt x="117" y="76"/>
                  </a:cubicBezTo>
                  <a:cubicBezTo>
                    <a:pt x="116" y="59"/>
                    <a:pt x="117" y="39"/>
                    <a:pt x="121" y="34"/>
                  </a:cubicBezTo>
                  <a:cubicBezTo>
                    <a:pt x="125" y="35"/>
                    <a:pt x="134" y="42"/>
                    <a:pt x="143" y="51"/>
                  </a:cubicBezTo>
                  <a:close/>
                  <a:moveTo>
                    <a:pt x="143" y="74"/>
                  </a:moveTo>
                  <a:cubicBezTo>
                    <a:pt x="140" y="71"/>
                    <a:pt x="137" y="69"/>
                    <a:pt x="135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3" y="74"/>
                    <a:pt x="133" y="84"/>
                    <a:pt x="134" y="92"/>
                  </a:cubicBezTo>
                  <a:cubicBezTo>
                    <a:pt x="137" y="91"/>
                    <a:pt x="140" y="91"/>
                    <a:pt x="143" y="91"/>
                  </a:cubicBezTo>
                  <a:cubicBezTo>
                    <a:pt x="143" y="74"/>
                    <a:pt x="143" y="74"/>
                    <a:pt x="143" y="74"/>
                  </a:cubicBezTo>
                  <a:close/>
                  <a:moveTo>
                    <a:pt x="143" y="96"/>
                  </a:moveTo>
                  <a:cubicBezTo>
                    <a:pt x="143" y="99"/>
                    <a:pt x="143" y="99"/>
                    <a:pt x="143" y="99"/>
                  </a:cubicBezTo>
                  <a:cubicBezTo>
                    <a:pt x="120" y="109"/>
                    <a:pt x="102" y="130"/>
                    <a:pt x="94" y="154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0"/>
                    <a:pt x="100" y="133"/>
                    <a:pt x="104" y="127"/>
                  </a:cubicBezTo>
                  <a:cubicBezTo>
                    <a:pt x="102" y="127"/>
                    <a:pt x="98" y="127"/>
                    <a:pt x="94" y="126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6" y="114"/>
                    <a:pt x="101" y="110"/>
                    <a:pt x="106" y="111"/>
                  </a:cubicBezTo>
                  <a:cubicBezTo>
                    <a:pt x="109" y="112"/>
                    <a:pt x="111" y="114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3"/>
                    <a:pt x="116" y="113"/>
                    <a:pt x="116" y="112"/>
                  </a:cubicBezTo>
                  <a:cubicBezTo>
                    <a:pt x="114" y="112"/>
                    <a:pt x="112" y="110"/>
                    <a:pt x="111" y="107"/>
                  </a:cubicBezTo>
                  <a:cubicBezTo>
                    <a:pt x="110" y="100"/>
                    <a:pt x="115" y="95"/>
                    <a:pt x="122" y="93"/>
                  </a:cubicBezTo>
                  <a:cubicBezTo>
                    <a:pt x="123" y="93"/>
                    <a:pt x="125" y="93"/>
                    <a:pt x="126" y="93"/>
                  </a:cubicBezTo>
                  <a:cubicBezTo>
                    <a:pt x="126" y="98"/>
                    <a:pt x="127" y="102"/>
                    <a:pt x="127" y="105"/>
                  </a:cubicBezTo>
                  <a:cubicBezTo>
                    <a:pt x="132" y="101"/>
                    <a:pt x="137" y="98"/>
                    <a:pt x="143" y="96"/>
                  </a:cubicBezTo>
                  <a:close/>
                  <a:moveTo>
                    <a:pt x="143" y="267"/>
                  </a:moveTo>
                  <a:cubicBezTo>
                    <a:pt x="143" y="270"/>
                    <a:pt x="143" y="270"/>
                    <a:pt x="143" y="270"/>
                  </a:cubicBezTo>
                  <a:cubicBezTo>
                    <a:pt x="137" y="267"/>
                    <a:pt x="132" y="264"/>
                    <a:pt x="127" y="261"/>
                  </a:cubicBezTo>
                  <a:cubicBezTo>
                    <a:pt x="127" y="264"/>
                    <a:pt x="126" y="268"/>
                    <a:pt x="126" y="272"/>
                  </a:cubicBezTo>
                  <a:cubicBezTo>
                    <a:pt x="125" y="272"/>
                    <a:pt x="123" y="272"/>
                    <a:pt x="122" y="272"/>
                  </a:cubicBezTo>
                  <a:cubicBezTo>
                    <a:pt x="115" y="271"/>
                    <a:pt x="110" y="266"/>
                    <a:pt x="111" y="259"/>
                  </a:cubicBezTo>
                  <a:cubicBezTo>
                    <a:pt x="112" y="256"/>
                    <a:pt x="114" y="254"/>
                    <a:pt x="116" y="253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1" y="251"/>
                    <a:pt x="109" y="253"/>
                    <a:pt x="106" y="254"/>
                  </a:cubicBezTo>
                  <a:cubicBezTo>
                    <a:pt x="101" y="255"/>
                    <a:pt x="96" y="252"/>
                    <a:pt x="94" y="247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8" y="239"/>
                    <a:pt x="102" y="239"/>
                    <a:pt x="104" y="238"/>
                  </a:cubicBezTo>
                  <a:cubicBezTo>
                    <a:pt x="100" y="232"/>
                    <a:pt x="97" y="226"/>
                    <a:pt x="94" y="219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102" y="236"/>
                    <a:pt x="120" y="256"/>
                    <a:pt x="143" y="267"/>
                  </a:cubicBezTo>
                  <a:close/>
                  <a:moveTo>
                    <a:pt x="143" y="275"/>
                  </a:moveTo>
                  <a:cubicBezTo>
                    <a:pt x="143" y="291"/>
                    <a:pt x="143" y="291"/>
                    <a:pt x="143" y="291"/>
                  </a:cubicBezTo>
                  <a:cubicBezTo>
                    <a:pt x="140" y="294"/>
                    <a:pt x="137" y="297"/>
                    <a:pt x="135" y="299"/>
                  </a:cubicBezTo>
                  <a:cubicBezTo>
                    <a:pt x="134" y="299"/>
                    <a:pt x="134" y="299"/>
                    <a:pt x="134" y="299"/>
                  </a:cubicBezTo>
                  <a:cubicBezTo>
                    <a:pt x="133" y="292"/>
                    <a:pt x="133" y="282"/>
                    <a:pt x="134" y="273"/>
                  </a:cubicBezTo>
                  <a:cubicBezTo>
                    <a:pt x="137" y="275"/>
                    <a:pt x="140" y="275"/>
                    <a:pt x="143" y="275"/>
                  </a:cubicBezTo>
                  <a:close/>
                  <a:moveTo>
                    <a:pt x="143" y="302"/>
                  </a:moveTo>
                  <a:cubicBezTo>
                    <a:pt x="137" y="307"/>
                    <a:pt x="132" y="311"/>
                    <a:pt x="129" y="311"/>
                  </a:cubicBezTo>
                  <a:cubicBezTo>
                    <a:pt x="126" y="307"/>
                    <a:pt x="125" y="292"/>
                    <a:pt x="126" y="277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6" y="276"/>
                    <a:pt x="126" y="276"/>
                    <a:pt x="126" y="275"/>
                  </a:cubicBezTo>
                  <a:cubicBezTo>
                    <a:pt x="119" y="279"/>
                    <a:pt x="106" y="285"/>
                    <a:pt x="94" y="290"/>
                  </a:cubicBezTo>
                  <a:cubicBezTo>
                    <a:pt x="94" y="300"/>
                    <a:pt x="94" y="300"/>
                    <a:pt x="94" y="300"/>
                  </a:cubicBezTo>
                  <a:cubicBezTo>
                    <a:pt x="102" y="296"/>
                    <a:pt x="110" y="292"/>
                    <a:pt x="116" y="289"/>
                  </a:cubicBezTo>
                  <a:cubicBezTo>
                    <a:pt x="116" y="289"/>
                    <a:pt x="116" y="290"/>
                    <a:pt x="117" y="290"/>
                  </a:cubicBezTo>
                  <a:cubicBezTo>
                    <a:pt x="116" y="307"/>
                    <a:pt x="117" y="327"/>
                    <a:pt x="121" y="331"/>
                  </a:cubicBezTo>
                  <a:cubicBezTo>
                    <a:pt x="125" y="331"/>
                    <a:pt x="134" y="324"/>
                    <a:pt x="143" y="315"/>
                  </a:cubicBezTo>
                  <a:cubicBezTo>
                    <a:pt x="143" y="302"/>
                    <a:pt x="143" y="302"/>
                    <a:pt x="143" y="302"/>
                  </a:cubicBezTo>
                  <a:close/>
                  <a:moveTo>
                    <a:pt x="94" y="282"/>
                  </a:moveTo>
                  <a:cubicBezTo>
                    <a:pt x="96" y="281"/>
                    <a:pt x="97" y="280"/>
                    <a:pt x="98" y="280"/>
                  </a:cubicBezTo>
                  <a:cubicBezTo>
                    <a:pt x="102" y="278"/>
                    <a:pt x="106" y="276"/>
                    <a:pt x="110" y="275"/>
                  </a:cubicBezTo>
                  <a:cubicBezTo>
                    <a:pt x="106" y="271"/>
                    <a:pt x="103" y="267"/>
                    <a:pt x="103" y="262"/>
                  </a:cubicBezTo>
                  <a:cubicBezTo>
                    <a:pt x="100" y="262"/>
                    <a:pt x="97" y="261"/>
                    <a:pt x="94" y="259"/>
                  </a:cubicBezTo>
                  <a:lnTo>
                    <a:pt x="94" y="282"/>
                  </a:lnTo>
                  <a:close/>
                  <a:moveTo>
                    <a:pt x="94" y="84"/>
                  </a:moveTo>
                  <a:cubicBezTo>
                    <a:pt x="93" y="84"/>
                    <a:pt x="92" y="83"/>
                    <a:pt x="91" y="8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2" y="109"/>
                    <a:pt x="93" y="108"/>
                    <a:pt x="94" y="107"/>
                  </a:cubicBezTo>
                  <a:cubicBezTo>
                    <a:pt x="94" y="84"/>
                    <a:pt x="94" y="84"/>
                    <a:pt x="94" y="84"/>
                  </a:cubicBezTo>
                  <a:close/>
                  <a:moveTo>
                    <a:pt x="94" y="6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93" y="75"/>
                    <a:pt x="92" y="75"/>
                    <a:pt x="91" y="75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2" y="65"/>
                    <a:pt x="93" y="65"/>
                    <a:pt x="94" y="66"/>
                  </a:cubicBezTo>
                  <a:close/>
                  <a:moveTo>
                    <a:pt x="94" y="119"/>
                  </a:moveTo>
                  <a:cubicBezTo>
                    <a:pt x="94" y="126"/>
                    <a:pt x="94" y="126"/>
                    <a:pt x="94" y="126"/>
                  </a:cubicBezTo>
                  <a:cubicBezTo>
                    <a:pt x="93" y="126"/>
                    <a:pt x="93" y="126"/>
                    <a:pt x="93" y="126"/>
                  </a:cubicBezTo>
                  <a:cubicBezTo>
                    <a:pt x="93" y="125"/>
                    <a:pt x="93" y="124"/>
                    <a:pt x="93" y="122"/>
                  </a:cubicBezTo>
                  <a:cubicBezTo>
                    <a:pt x="93" y="121"/>
                    <a:pt x="94" y="120"/>
                    <a:pt x="94" y="119"/>
                  </a:cubicBezTo>
                  <a:close/>
                  <a:moveTo>
                    <a:pt x="94" y="147"/>
                  </a:moveTo>
                  <a:cubicBezTo>
                    <a:pt x="94" y="154"/>
                    <a:pt x="94" y="154"/>
                    <a:pt x="94" y="154"/>
                  </a:cubicBezTo>
                  <a:cubicBezTo>
                    <a:pt x="92" y="159"/>
                    <a:pt x="91" y="163"/>
                    <a:pt x="91" y="168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92" y="153"/>
                    <a:pt x="93" y="150"/>
                    <a:pt x="94" y="147"/>
                  </a:cubicBezTo>
                  <a:close/>
                  <a:moveTo>
                    <a:pt x="94" y="211"/>
                  </a:moveTo>
                  <a:cubicBezTo>
                    <a:pt x="94" y="219"/>
                    <a:pt x="94" y="219"/>
                    <a:pt x="94" y="219"/>
                  </a:cubicBezTo>
                  <a:cubicBezTo>
                    <a:pt x="93" y="216"/>
                    <a:pt x="92" y="213"/>
                    <a:pt x="91" y="209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202"/>
                    <a:pt x="92" y="207"/>
                    <a:pt x="94" y="211"/>
                  </a:cubicBezTo>
                  <a:close/>
                  <a:moveTo>
                    <a:pt x="94" y="239"/>
                  </a:moveTo>
                  <a:cubicBezTo>
                    <a:pt x="94" y="247"/>
                    <a:pt x="94" y="247"/>
                    <a:pt x="94" y="247"/>
                  </a:cubicBezTo>
                  <a:cubicBezTo>
                    <a:pt x="94" y="246"/>
                    <a:pt x="93" y="245"/>
                    <a:pt x="93" y="244"/>
                  </a:cubicBezTo>
                  <a:cubicBezTo>
                    <a:pt x="93" y="242"/>
                    <a:pt x="93" y="241"/>
                    <a:pt x="93" y="239"/>
                  </a:cubicBezTo>
                  <a:cubicBezTo>
                    <a:pt x="94" y="239"/>
                    <a:pt x="94" y="239"/>
                    <a:pt x="94" y="239"/>
                  </a:cubicBezTo>
                  <a:close/>
                  <a:moveTo>
                    <a:pt x="94" y="259"/>
                  </a:moveTo>
                  <a:cubicBezTo>
                    <a:pt x="94" y="282"/>
                    <a:pt x="94" y="282"/>
                    <a:pt x="94" y="282"/>
                  </a:cubicBezTo>
                  <a:cubicBezTo>
                    <a:pt x="93" y="282"/>
                    <a:pt x="92" y="282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2" y="257"/>
                    <a:pt x="93" y="258"/>
                    <a:pt x="94" y="259"/>
                  </a:cubicBezTo>
                  <a:close/>
                  <a:moveTo>
                    <a:pt x="94" y="290"/>
                  </a:moveTo>
                  <a:cubicBezTo>
                    <a:pt x="94" y="300"/>
                    <a:pt x="94" y="300"/>
                    <a:pt x="94" y="300"/>
                  </a:cubicBezTo>
                  <a:cubicBezTo>
                    <a:pt x="93" y="301"/>
                    <a:pt x="92" y="301"/>
                    <a:pt x="91" y="302"/>
                  </a:cubicBezTo>
                  <a:cubicBezTo>
                    <a:pt x="91" y="291"/>
                    <a:pt x="91" y="291"/>
                    <a:pt x="91" y="291"/>
                  </a:cubicBezTo>
                  <a:cubicBezTo>
                    <a:pt x="92" y="291"/>
                    <a:pt x="93" y="290"/>
                    <a:pt x="94" y="29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lose/>
                  <a:moveTo>
                    <a:pt x="91" y="232"/>
                  </a:moveTo>
                  <a:cubicBezTo>
                    <a:pt x="91" y="227"/>
                    <a:pt x="91" y="227"/>
                    <a:pt x="91" y="227"/>
                  </a:cubicBezTo>
                  <a:cubicBezTo>
                    <a:pt x="91" y="229"/>
                    <a:pt x="91" y="230"/>
                    <a:pt x="92" y="232"/>
                  </a:cubicBezTo>
                  <a:cubicBezTo>
                    <a:pt x="91" y="232"/>
                    <a:pt x="91" y="232"/>
                    <a:pt x="91" y="232"/>
                  </a:cubicBezTo>
                  <a:close/>
                  <a:moveTo>
                    <a:pt x="91" y="223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20"/>
                    <a:pt x="91" y="221"/>
                    <a:pt x="91" y="221"/>
                  </a:cubicBezTo>
                  <a:cubicBezTo>
                    <a:pt x="91" y="221"/>
                    <a:pt x="91" y="222"/>
                    <a:pt x="91" y="223"/>
                  </a:cubicBezTo>
                  <a:close/>
                  <a:moveTo>
                    <a:pt x="91" y="145"/>
                  </a:moveTo>
                  <a:cubicBezTo>
                    <a:pt x="91" y="143"/>
                    <a:pt x="91" y="143"/>
                    <a:pt x="91" y="143"/>
                  </a:cubicBezTo>
                  <a:cubicBezTo>
                    <a:pt x="91" y="144"/>
                    <a:pt x="91" y="144"/>
                    <a:pt x="91" y="145"/>
                  </a:cubicBezTo>
                  <a:cubicBezTo>
                    <a:pt x="91" y="145"/>
                    <a:pt x="91" y="145"/>
                    <a:pt x="91" y="145"/>
                  </a:cubicBezTo>
                  <a:close/>
                  <a:moveTo>
                    <a:pt x="91" y="138"/>
                  </a:moveTo>
                  <a:cubicBezTo>
                    <a:pt x="91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2" y="134"/>
                  </a:cubicBezTo>
                  <a:cubicBezTo>
                    <a:pt x="91" y="135"/>
                    <a:pt x="91" y="137"/>
                    <a:pt x="91" y="138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1" y="126"/>
                    <a:pt x="91" y="126"/>
                    <a:pt x="91" y="126"/>
                  </a:cubicBezTo>
                  <a:close/>
                  <a:moveTo>
                    <a:pt x="91" y="83"/>
                  </a:moveTo>
                  <a:cubicBezTo>
                    <a:pt x="87" y="81"/>
                    <a:pt x="83" y="80"/>
                    <a:pt x="79" y="79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81" y="88"/>
                    <a:pt x="84" y="96"/>
                    <a:pt x="85" y="99"/>
                  </a:cubicBezTo>
                  <a:cubicBezTo>
                    <a:pt x="87" y="103"/>
                    <a:pt x="89" y="106"/>
                    <a:pt x="90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83"/>
                    <a:pt x="91" y="83"/>
                    <a:pt x="91" y="83"/>
                  </a:cubicBezTo>
                  <a:close/>
                  <a:moveTo>
                    <a:pt x="91" y="64"/>
                  </a:moveTo>
                  <a:cubicBezTo>
                    <a:pt x="91" y="75"/>
                    <a:pt x="91" y="75"/>
                    <a:pt x="91" y="75"/>
                  </a:cubicBezTo>
                  <a:cubicBezTo>
                    <a:pt x="86" y="73"/>
                    <a:pt x="82" y="72"/>
                    <a:pt x="79" y="71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3" y="61"/>
                    <a:pt x="87" y="62"/>
                    <a:pt x="91" y="64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0" y="126"/>
                    <a:pt x="89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5" y="126"/>
                    <a:pt x="82" y="126"/>
                    <a:pt x="79" y="126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3" y="112"/>
                    <a:pt x="87" y="121"/>
                    <a:pt x="91" y="126"/>
                  </a:cubicBezTo>
                  <a:close/>
                  <a:moveTo>
                    <a:pt x="91" y="134"/>
                  </a:moveTo>
                  <a:cubicBezTo>
                    <a:pt x="91" y="138"/>
                    <a:pt x="91" y="138"/>
                    <a:pt x="91" y="138"/>
                  </a:cubicBezTo>
                  <a:cubicBezTo>
                    <a:pt x="90" y="140"/>
                    <a:pt x="90" y="141"/>
                    <a:pt x="91" y="143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87" y="147"/>
                    <a:pt x="85" y="150"/>
                    <a:pt x="84" y="153"/>
                  </a:cubicBezTo>
                  <a:cubicBezTo>
                    <a:pt x="82" y="152"/>
                    <a:pt x="81" y="150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3" y="134"/>
                    <a:pt x="87" y="134"/>
                    <a:pt x="91" y="134"/>
                  </a:cubicBezTo>
                  <a:close/>
                  <a:moveTo>
                    <a:pt x="91" y="156"/>
                  </a:moveTo>
                  <a:cubicBezTo>
                    <a:pt x="91" y="168"/>
                    <a:pt x="91" y="168"/>
                    <a:pt x="91" y="168"/>
                  </a:cubicBezTo>
                  <a:cubicBezTo>
                    <a:pt x="90" y="173"/>
                    <a:pt x="89" y="178"/>
                    <a:pt x="89" y="183"/>
                  </a:cubicBezTo>
                  <a:cubicBezTo>
                    <a:pt x="89" y="188"/>
                    <a:pt x="90" y="193"/>
                    <a:pt x="91" y="197"/>
                  </a:cubicBezTo>
                  <a:cubicBezTo>
                    <a:pt x="91" y="209"/>
                    <a:pt x="91" y="209"/>
                    <a:pt x="91" y="209"/>
                  </a:cubicBezTo>
                  <a:cubicBezTo>
                    <a:pt x="90" y="206"/>
                    <a:pt x="89" y="202"/>
                    <a:pt x="88" y="199"/>
                  </a:cubicBezTo>
                  <a:cubicBezTo>
                    <a:pt x="86" y="201"/>
                    <a:pt x="82" y="203"/>
                    <a:pt x="79" y="206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9" y="186"/>
                    <a:pt x="79" y="186"/>
                    <a:pt x="79" y="186"/>
                  </a:cubicBezTo>
                  <a:cubicBezTo>
                    <a:pt x="81" y="185"/>
                    <a:pt x="84" y="185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4" y="181"/>
                    <a:pt x="81" y="181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2" y="162"/>
                    <a:pt x="86" y="165"/>
                    <a:pt x="88" y="167"/>
                  </a:cubicBezTo>
                  <a:cubicBezTo>
                    <a:pt x="89" y="163"/>
                    <a:pt x="90" y="160"/>
                    <a:pt x="91" y="156"/>
                  </a:cubicBezTo>
                  <a:close/>
                  <a:moveTo>
                    <a:pt x="91" y="220"/>
                  </a:moveTo>
                  <a:cubicBezTo>
                    <a:pt x="91" y="223"/>
                    <a:pt x="91" y="223"/>
                    <a:pt x="91" y="223"/>
                  </a:cubicBezTo>
                  <a:cubicBezTo>
                    <a:pt x="90" y="224"/>
                    <a:pt x="90" y="226"/>
                    <a:pt x="91" y="227"/>
                  </a:cubicBezTo>
                  <a:cubicBezTo>
                    <a:pt x="91" y="232"/>
                    <a:pt x="91" y="232"/>
                    <a:pt x="91" y="232"/>
                  </a:cubicBezTo>
                  <a:cubicBezTo>
                    <a:pt x="87" y="232"/>
                    <a:pt x="83" y="232"/>
                    <a:pt x="79" y="232"/>
                  </a:cubicBezTo>
                  <a:cubicBezTo>
                    <a:pt x="79" y="217"/>
                    <a:pt x="79" y="217"/>
                    <a:pt x="79" y="217"/>
                  </a:cubicBezTo>
                  <a:cubicBezTo>
                    <a:pt x="81" y="215"/>
                    <a:pt x="82" y="214"/>
                    <a:pt x="84" y="212"/>
                  </a:cubicBezTo>
                  <a:cubicBezTo>
                    <a:pt x="85" y="216"/>
                    <a:pt x="87" y="219"/>
                    <a:pt x="91" y="22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87" y="245"/>
                    <a:pt x="83" y="253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4" y="240"/>
                    <a:pt x="85" y="240"/>
                    <a:pt x="85" y="239"/>
                  </a:cubicBezTo>
                  <a:cubicBezTo>
                    <a:pt x="86" y="239"/>
                    <a:pt x="86" y="239"/>
                    <a:pt x="86" y="239"/>
                  </a:cubicBezTo>
                  <a:cubicBezTo>
                    <a:pt x="87" y="239"/>
                    <a:pt x="89" y="239"/>
                    <a:pt x="91" y="239"/>
                  </a:cubicBezTo>
                  <a:close/>
                  <a:moveTo>
                    <a:pt x="91" y="256"/>
                  </a:moveTo>
                  <a:cubicBezTo>
                    <a:pt x="90" y="256"/>
                    <a:pt x="90" y="256"/>
                    <a:pt x="90" y="256"/>
                  </a:cubicBezTo>
                  <a:cubicBezTo>
                    <a:pt x="89" y="259"/>
                    <a:pt x="87" y="263"/>
                    <a:pt x="85" y="267"/>
                  </a:cubicBezTo>
                  <a:cubicBezTo>
                    <a:pt x="84" y="270"/>
                    <a:pt x="81" y="278"/>
                    <a:pt x="79" y="284"/>
                  </a:cubicBezTo>
                  <a:cubicBezTo>
                    <a:pt x="79" y="287"/>
                    <a:pt x="79" y="287"/>
                    <a:pt x="79" y="287"/>
                  </a:cubicBezTo>
                  <a:cubicBezTo>
                    <a:pt x="83" y="286"/>
                    <a:pt x="87" y="284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lose/>
                  <a:moveTo>
                    <a:pt x="91" y="291"/>
                  </a:moveTo>
                  <a:cubicBezTo>
                    <a:pt x="91" y="302"/>
                    <a:pt x="91" y="302"/>
                    <a:pt x="91" y="302"/>
                  </a:cubicBezTo>
                  <a:cubicBezTo>
                    <a:pt x="87" y="303"/>
                    <a:pt x="83" y="305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82" y="294"/>
                    <a:pt x="86" y="293"/>
                    <a:pt x="91" y="291"/>
                  </a:cubicBezTo>
                  <a:close/>
                  <a:moveTo>
                    <a:pt x="79" y="79"/>
                  </a:moveTo>
                  <a:cubicBezTo>
                    <a:pt x="79" y="79"/>
                    <a:pt x="78" y="79"/>
                    <a:pt x="78" y="79"/>
                  </a:cubicBezTo>
                  <a:cubicBezTo>
                    <a:pt x="78" y="80"/>
                    <a:pt x="79" y="80"/>
                    <a:pt x="79" y="81"/>
                  </a:cubicBezTo>
                  <a:cubicBezTo>
                    <a:pt x="79" y="79"/>
                    <a:pt x="79" y="79"/>
                    <a:pt x="79" y="79"/>
                  </a:cubicBezTo>
                  <a:close/>
                  <a:moveTo>
                    <a:pt x="79" y="59"/>
                  </a:moveTo>
                  <a:cubicBezTo>
                    <a:pt x="79" y="71"/>
                    <a:pt x="79" y="71"/>
                    <a:pt x="79" y="71"/>
                  </a:cubicBezTo>
                  <a:cubicBezTo>
                    <a:pt x="75" y="70"/>
                    <a:pt x="71" y="70"/>
                    <a:pt x="70" y="70"/>
                  </a:cubicBezTo>
                  <a:cubicBezTo>
                    <a:pt x="68" y="75"/>
                    <a:pt x="73" y="90"/>
                    <a:pt x="79" y="103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68" y="126"/>
                    <a:pt x="57" y="127"/>
                    <a:pt x="54" y="130"/>
                  </a:cubicBezTo>
                  <a:cubicBezTo>
                    <a:pt x="54" y="132"/>
                    <a:pt x="58" y="138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7" y="148"/>
                    <a:pt x="68" y="149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2" y="153"/>
                    <a:pt x="75" y="155"/>
                    <a:pt x="77" y="158"/>
                  </a:cubicBezTo>
                  <a:cubicBezTo>
                    <a:pt x="76" y="158"/>
                    <a:pt x="74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9"/>
                    <a:pt x="71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71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3" y="162"/>
                    <a:pt x="58" y="164"/>
                    <a:pt x="53" y="166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5" y="156"/>
                    <a:pt x="58" y="155"/>
                    <a:pt x="60" y="155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58" y="151"/>
                    <a:pt x="55" y="149"/>
                    <a:pt x="53" y="146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60" y="117"/>
                    <a:pt x="68" y="117"/>
                    <a:pt x="75" y="117"/>
                  </a:cubicBezTo>
                  <a:cubicBezTo>
                    <a:pt x="76" y="117"/>
                    <a:pt x="76" y="117"/>
                    <a:pt x="76" y="116"/>
                  </a:cubicBezTo>
                  <a:cubicBezTo>
                    <a:pt x="66" y="100"/>
                    <a:pt x="51" y="62"/>
                    <a:pt x="53" y="54"/>
                  </a:cubicBezTo>
                  <a:cubicBezTo>
                    <a:pt x="57" y="53"/>
                    <a:pt x="68" y="55"/>
                    <a:pt x="79" y="59"/>
                  </a:cubicBezTo>
                  <a:close/>
                  <a:moveTo>
                    <a:pt x="79" y="134"/>
                  </a:moveTo>
                  <a:cubicBezTo>
                    <a:pt x="75" y="134"/>
                    <a:pt x="70" y="134"/>
                    <a:pt x="67" y="134"/>
                  </a:cubicBezTo>
                  <a:cubicBezTo>
                    <a:pt x="67" y="135"/>
                    <a:pt x="66" y="135"/>
                    <a:pt x="66" y="135"/>
                  </a:cubicBezTo>
                  <a:cubicBezTo>
                    <a:pt x="70" y="139"/>
                    <a:pt x="74" y="144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lose/>
                  <a:moveTo>
                    <a:pt x="79" y="160"/>
                  </a:moveTo>
                  <a:cubicBezTo>
                    <a:pt x="78" y="161"/>
                    <a:pt x="77" y="162"/>
                    <a:pt x="76" y="163"/>
                  </a:cubicBezTo>
                  <a:cubicBezTo>
                    <a:pt x="72" y="168"/>
                    <a:pt x="72" y="176"/>
                    <a:pt x="78" y="180"/>
                  </a:cubicBezTo>
                  <a:cubicBezTo>
                    <a:pt x="78" y="180"/>
                    <a:pt x="79" y="180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lose/>
                  <a:moveTo>
                    <a:pt x="79" y="186"/>
                  </a:moveTo>
                  <a:cubicBezTo>
                    <a:pt x="79" y="206"/>
                    <a:pt x="79" y="206"/>
                    <a:pt x="79" y="206"/>
                  </a:cubicBezTo>
                  <a:cubicBezTo>
                    <a:pt x="78" y="205"/>
                    <a:pt x="77" y="204"/>
                    <a:pt x="76" y="203"/>
                  </a:cubicBezTo>
                  <a:cubicBezTo>
                    <a:pt x="72" y="198"/>
                    <a:pt x="72" y="190"/>
                    <a:pt x="78" y="186"/>
                  </a:cubicBezTo>
                  <a:cubicBezTo>
                    <a:pt x="78" y="186"/>
                    <a:pt x="79" y="186"/>
                    <a:pt x="79" y="186"/>
                  </a:cubicBezTo>
                  <a:close/>
                  <a:moveTo>
                    <a:pt x="79" y="217"/>
                  </a:moveTo>
                  <a:cubicBezTo>
                    <a:pt x="79" y="232"/>
                    <a:pt x="79" y="232"/>
                    <a:pt x="79" y="232"/>
                  </a:cubicBezTo>
                  <a:cubicBezTo>
                    <a:pt x="75" y="232"/>
                    <a:pt x="70" y="232"/>
                    <a:pt x="67" y="231"/>
                  </a:cubicBezTo>
                  <a:cubicBezTo>
                    <a:pt x="67" y="231"/>
                    <a:pt x="66" y="231"/>
                    <a:pt x="66" y="230"/>
                  </a:cubicBezTo>
                  <a:cubicBezTo>
                    <a:pt x="70" y="226"/>
                    <a:pt x="74" y="221"/>
                    <a:pt x="79" y="217"/>
                  </a:cubicBezTo>
                  <a:close/>
                  <a:moveTo>
                    <a:pt x="79" y="240"/>
                  </a:moveTo>
                  <a:cubicBezTo>
                    <a:pt x="79" y="240"/>
                    <a:pt x="79" y="240"/>
                    <a:pt x="79" y="240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6" y="239"/>
                    <a:pt x="76" y="239"/>
                    <a:pt x="76" y="239"/>
                  </a:cubicBezTo>
                  <a:cubicBezTo>
                    <a:pt x="76" y="239"/>
                    <a:pt x="76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63" y="239"/>
                    <a:pt x="56" y="238"/>
                    <a:pt x="54" y="236"/>
                  </a:cubicBezTo>
                  <a:cubicBezTo>
                    <a:pt x="55" y="231"/>
                    <a:pt x="65" y="219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6" y="209"/>
                    <a:pt x="77" y="208"/>
                    <a:pt x="77" y="208"/>
                  </a:cubicBezTo>
                  <a:cubicBezTo>
                    <a:pt x="71" y="206"/>
                    <a:pt x="62" y="203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5" y="210"/>
                    <a:pt x="58" y="210"/>
                    <a:pt x="60" y="211"/>
                  </a:cubicBezTo>
                  <a:cubicBezTo>
                    <a:pt x="60" y="211"/>
                    <a:pt x="60" y="212"/>
                    <a:pt x="60" y="212"/>
                  </a:cubicBezTo>
                  <a:cubicBezTo>
                    <a:pt x="58" y="214"/>
                    <a:pt x="55" y="217"/>
                    <a:pt x="53" y="220"/>
                  </a:cubicBezTo>
                  <a:cubicBezTo>
                    <a:pt x="53" y="248"/>
                    <a:pt x="53" y="248"/>
                    <a:pt x="53" y="248"/>
                  </a:cubicBezTo>
                  <a:cubicBezTo>
                    <a:pt x="60" y="249"/>
                    <a:pt x="68" y="249"/>
                    <a:pt x="75" y="248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66" y="266"/>
                    <a:pt x="51" y="303"/>
                    <a:pt x="53" y="312"/>
                  </a:cubicBezTo>
                  <a:cubicBezTo>
                    <a:pt x="57" y="313"/>
                    <a:pt x="68" y="310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75" y="296"/>
                    <a:pt x="71" y="296"/>
                    <a:pt x="70" y="296"/>
                  </a:cubicBezTo>
                  <a:cubicBezTo>
                    <a:pt x="68" y="291"/>
                    <a:pt x="73" y="276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lose/>
                  <a:moveTo>
                    <a:pt x="79" y="284"/>
                  </a:moveTo>
                  <a:cubicBezTo>
                    <a:pt x="79" y="287"/>
                    <a:pt x="79" y="287"/>
                    <a:pt x="79" y="287"/>
                  </a:cubicBezTo>
                  <a:cubicBezTo>
                    <a:pt x="79" y="287"/>
                    <a:pt x="78" y="287"/>
                    <a:pt x="78" y="287"/>
                  </a:cubicBezTo>
                  <a:cubicBezTo>
                    <a:pt x="78" y="286"/>
                    <a:pt x="79" y="285"/>
                    <a:pt x="79" y="284"/>
                  </a:cubicBezTo>
                  <a:close/>
                  <a:moveTo>
                    <a:pt x="53" y="191"/>
                  </a:moveTo>
                  <a:cubicBezTo>
                    <a:pt x="53" y="174"/>
                    <a:pt x="53" y="174"/>
                    <a:pt x="53" y="174"/>
                  </a:cubicBezTo>
                  <a:cubicBezTo>
                    <a:pt x="53" y="174"/>
                    <a:pt x="54" y="174"/>
                    <a:pt x="55" y="174"/>
                  </a:cubicBezTo>
                  <a:cubicBezTo>
                    <a:pt x="58" y="172"/>
                    <a:pt x="62" y="171"/>
                    <a:pt x="66" y="169"/>
                  </a:cubicBezTo>
                  <a:cubicBezTo>
                    <a:pt x="66" y="174"/>
                    <a:pt x="67" y="179"/>
                    <a:pt x="70" y="183"/>
                  </a:cubicBezTo>
                  <a:cubicBezTo>
                    <a:pt x="67" y="187"/>
                    <a:pt x="66" y="191"/>
                    <a:pt x="66" y="196"/>
                  </a:cubicBezTo>
                  <a:cubicBezTo>
                    <a:pt x="62" y="195"/>
                    <a:pt x="58" y="194"/>
                    <a:pt x="55" y="192"/>
                  </a:cubicBezTo>
                  <a:cubicBezTo>
                    <a:pt x="54" y="192"/>
                    <a:pt x="53" y="192"/>
                    <a:pt x="53" y="191"/>
                  </a:cubicBezTo>
                  <a:close/>
                  <a:moveTo>
                    <a:pt x="53" y="117"/>
                  </a:moveTo>
                  <a:cubicBezTo>
                    <a:pt x="53" y="146"/>
                    <a:pt x="53" y="146"/>
                    <a:pt x="53" y="146"/>
                  </a:cubicBezTo>
                  <a:cubicBezTo>
                    <a:pt x="43" y="136"/>
                    <a:pt x="34" y="126"/>
                    <a:pt x="34" y="121"/>
                  </a:cubicBezTo>
                  <a:cubicBezTo>
                    <a:pt x="36" y="119"/>
                    <a:pt x="44" y="118"/>
                    <a:pt x="53" y="117"/>
                  </a:cubicBezTo>
                  <a:close/>
                  <a:moveTo>
                    <a:pt x="53" y="157"/>
                  </a:moveTo>
                  <a:cubicBezTo>
                    <a:pt x="53" y="166"/>
                    <a:pt x="53" y="166"/>
                    <a:pt x="53" y="166"/>
                  </a:cubicBezTo>
                  <a:cubicBezTo>
                    <a:pt x="39" y="172"/>
                    <a:pt x="25" y="179"/>
                    <a:pt x="23" y="183"/>
                  </a:cubicBezTo>
                  <a:cubicBezTo>
                    <a:pt x="25" y="187"/>
                    <a:pt x="39" y="194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33" y="203"/>
                    <a:pt x="4" y="190"/>
                    <a:pt x="0" y="183"/>
                  </a:cubicBezTo>
                  <a:cubicBezTo>
                    <a:pt x="4" y="176"/>
                    <a:pt x="33" y="163"/>
                    <a:pt x="53" y="157"/>
                  </a:cubicBezTo>
                  <a:close/>
                  <a:moveTo>
                    <a:pt x="53" y="174"/>
                  </a:moveTo>
                  <a:cubicBezTo>
                    <a:pt x="48" y="176"/>
                    <a:pt x="41" y="180"/>
                    <a:pt x="35" y="183"/>
                  </a:cubicBezTo>
                  <a:cubicBezTo>
                    <a:pt x="41" y="186"/>
                    <a:pt x="48" y="189"/>
                    <a:pt x="53" y="191"/>
                  </a:cubicBezTo>
                  <a:cubicBezTo>
                    <a:pt x="53" y="174"/>
                    <a:pt x="53" y="174"/>
                    <a:pt x="53" y="174"/>
                  </a:cubicBezTo>
                  <a:close/>
                  <a:moveTo>
                    <a:pt x="53" y="220"/>
                  </a:moveTo>
                  <a:cubicBezTo>
                    <a:pt x="53" y="248"/>
                    <a:pt x="53" y="248"/>
                    <a:pt x="53" y="248"/>
                  </a:cubicBezTo>
                  <a:cubicBezTo>
                    <a:pt x="44" y="248"/>
                    <a:pt x="36" y="246"/>
                    <a:pt x="34" y="244"/>
                  </a:cubicBezTo>
                  <a:cubicBezTo>
                    <a:pt x="34" y="240"/>
                    <a:pt x="43" y="229"/>
                    <a:pt x="53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805">
              <a:extLst>
                <a:ext uri="{FF2B5EF4-FFF2-40B4-BE49-F238E27FC236}">
                  <a16:creationId xmlns:a16="http://schemas.microsoft.com/office/drawing/2014/main" id="{204DDD34-694F-4F63-974B-5A84968FF5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6" y="0"/>
              <a:ext cx="651" cy="581"/>
            </a:xfrm>
            <a:custGeom>
              <a:avLst/>
              <a:gdLst>
                <a:gd name="T0" fmla="*/ 529 w 559"/>
                <a:gd name="T1" fmla="*/ 233 h 500"/>
                <a:gd name="T2" fmla="*/ 301 w 559"/>
                <a:gd name="T3" fmla="*/ 464 h 500"/>
                <a:gd name="T4" fmla="*/ 363 w 559"/>
                <a:gd name="T5" fmla="*/ 468 h 500"/>
                <a:gd name="T6" fmla="*/ 390 w 559"/>
                <a:gd name="T7" fmla="*/ 449 h 500"/>
                <a:gd name="T8" fmla="*/ 417 w 559"/>
                <a:gd name="T9" fmla="*/ 428 h 500"/>
                <a:gd name="T10" fmla="*/ 438 w 559"/>
                <a:gd name="T11" fmla="*/ 394 h 500"/>
                <a:gd name="T12" fmla="*/ 475 w 559"/>
                <a:gd name="T13" fmla="*/ 338 h 500"/>
                <a:gd name="T14" fmla="*/ 488 w 559"/>
                <a:gd name="T15" fmla="*/ 303 h 500"/>
                <a:gd name="T16" fmla="*/ 513 w 559"/>
                <a:gd name="T17" fmla="*/ 250 h 500"/>
                <a:gd name="T18" fmla="*/ 508 w 559"/>
                <a:gd name="T19" fmla="*/ 206 h 500"/>
                <a:gd name="T20" fmla="*/ 495 w 559"/>
                <a:gd name="T21" fmla="*/ 175 h 500"/>
                <a:gd name="T22" fmla="*/ 479 w 559"/>
                <a:gd name="T23" fmla="*/ 145 h 500"/>
                <a:gd name="T24" fmla="*/ 447 w 559"/>
                <a:gd name="T25" fmla="*/ 120 h 500"/>
                <a:gd name="T26" fmla="*/ 400 w 559"/>
                <a:gd name="T27" fmla="*/ 72 h 500"/>
                <a:gd name="T28" fmla="*/ 375 w 559"/>
                <a:gd name="T29" fmla="*/ 37 h 500"/>
                <a:gd name="T30" fmla="*/ 315 w 559"/>
                <a:gd name="T31" fmla="*/ 24 h 500"/>
                <a:gd name="T32" fmla="*/ 303 w 559"/>
                <a:gd name="T33" fmla="*/ 15 h 500"/>
                <a:gd name="T34" fmla="*/ 359 w 559"/>
                <a:gd name="T35" fmla="*/ 42 h 500"/>
                <a:gd name="T36" fmla="*/ 383 w 559"/>
                <a:gd name="T37" fmla="*/ 53 h 500"/>
                <a:gd name="T38" fmla="*/ 449 w 559"/>
                <a:gd name="T39" fmla="*/ 85 h 500"/>
                <a:gd name="T40" fmla="*/ 472 w 559"/>
                <a:gd name="T41" fmla="*/ 139 h 500"/>
                <a:gd name="T42" fmla="*/ 500 w 559"/>
                <a:gd name="T43" fmla="*/ 159 h 500"/>
                <a:gd name="T44" fmla="*/ 497 w 559"/>
                <a:gd name="T45" fmla="*/ 250 h 500"/>
                <a:gd name="T46" fmla="*/ 499 w 559"/>
                <a:gd name="T47" fmla="*/ 285 h 500"/>
                <a:gd name="T48" fmla="*/ 495 w 559"/>
                <a:gd name="T49" fmla="*/ 353 h 500"/>
                <a:gd name="T50" fmla="*/ 444 w 559"/>
                <a:gd name="T51" fmla="*/ 392 h 500"/>
                <a:gd name="T52" fmla="*/ 436 w 559"/>
                <a:gd name="T53" fmla="*/ 422 h 500"/>
                <a:gd name="T54" fmla="*/ 369 w 559"/>
                <a:gd name="T55" fmla="*/ 448 h 500"/>
                <a:gd name="T56" fmla="*/ 327 w 559"/>
                <a:gd name="T57" fmla="*/ 467 h 500"/>
                <a:gd name="T58" fmla="*/ 279 w 559"/>
                <a:gd name="T59" fmla="*/ 22 h 500"/>
                <a:gd name="T60" fmla="*/ 279 w 559"/>
                <a:gd name="T61" fmla="*/ 5 h 500"/>
                <a:gd name="T62" fmla="*/ 279 w 559"/>
                <a:gd name="T63" fmla="*/ 27 h 500"/>
                <a:gd name="T64" fmla="*/ 240 w 559"/>
                <a:gd name="T65" fmla="*/ 25 h 500"/>
                <a:gd name="T66" fmla="*/ 210 w 559"/>
                <a:gd name="T67" fmla="*/ 32 h 500"/>
                <a:gd name="T68" fmla="*/ 180 w 559"/>
                <a:gd name="T69" fmla="*/ 60 h 500"/>
                <a:gd name="T70" fmla="*/ 123 w 559"/>
                <a:gd name="T71" fmla="*/ 98 h 500"/>
                <a:gd name="T72" fmla="*/ 82 w 559"/>
                <a:gd name="T73" fmla="*/ 136 h 500"/>
                <a:gd name="T74" fmla="*/ 71 w 559"/>
                <a:gd name="T75" fmla="*/ 164 h 500"/>
                <a:gd name="T76" fmla="*/ 72 w 559"/>
                <a:gd name="T77" fmla="*/ 204 h 500"/>
                <a:gd name="T78" fmla="*/ 68 w 559"/>
                <a:gd name="T79" fmla="*/ 271 h 500"/>
                <a:gd name="T80" fmla="*/ 55 w 559"/>
                <a:gd name="T81" fmla="*/ 313 h 500"/>
                <a:gd name="T82" fmla="*/ 80 w 559"/>
                <a:gd name="T83" fmla="*/ 361 h 500"/>
                <a:gd name="T84" fmla="*/ 101 w 559"/>
                <a:gd name="T85" fmla="*/ 388 h 500"/>
                <a:gd name="T86" fmla="*/ 135 w 559"/>
                <a:gd name="T87" fmla="*/ 408 h 500"/>
                <a:gd name="T88" fmla="*/ 190 w 559"/>
                <a:gd name="T89" fmla="*/ 448 h 500"/>
                <a:gd name="T90" fmla="*/ 240 w 559"/>
                <a:gd name="T91" fmla="*/ 475 h 500"/>
                <a:gd name="T92" fmla="*/ 279 w 559"/>
                <a:gd name="T93" fmla="*/ 489 h 500"/>
                <a:gd name="T94" fmla="*/ 220 w 559"/>
                <a:gd name="T95" fmla="*/ 459 h 500"/>
                <a:gd name="T96" fmla="*/ 171 w 559"/>
                <a:gd name="T97" fmla="*/ 456 h 500"/>
                <a:gd name="T98" fmla="*/ 110 w 559"/>
                <a:gd name="T99" fmla="*/ 415 h 500"/>
                <a:gd name="T100" fmla="*/ 87 w 559"/>
                <a:gd name="T101" fmla="*/ 361 h 500"/>
                <a:gd name="T102" fmla="*/ 48 w 559"/>
                <a:gd name="T103" fmla="*/ 309 h 500"/>
                <a:gd name="T104" fmla="*/ 62 w 559"/>
                <a:gd name="T105" fmla="*/ 250 h 500"/>
                <a:gd name="T106" fmla="*/ 60 w 559"/>
                <a:gd name="T107" fmla="*/ 211 h 500"/>
                <a:gd name="T108" fmla="*/ 52 w 559"/>
                <a:gd name="T109" fmla="*/ 177 h 500"/>
                <a:gd name="T110" fmla="*/ 103 w 559"/>
                <a:gd name="T111" fmla="*/ 123 h 500"/>
                <a:gd name="T112" fmla="*/ 129 w 559"/>
                <a:gd name="T113" fmla="*/ 85 h 500"/>
                <a:gd name="T114" fmla="*/ 182 w 559"/>
                <a:gd name="T115" fmla="*/ 34 h 500"/>
                <a:gd name="T116" fmla="*/ 245 w 559"/>
                <a:gd name="T117" fmla="*/ 35 h 500"/>
                <a:gd name="T118" fmla="*/ 271 w 559"/>
                <a:gd name="T119" fmla="*/ 464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9" h="500">
                  <a:moveTo>
                    <a:pt x="279" y="456"/>
                  </a:moveTo>
                  <a:cubicBezTo>
                    <a:pt x="393" y="456"/>
                    <a:pt x="486" y="364"/>
                    <a:pt x="486" y="250"/>
                  </a:cubicBezTo>
                  <a:cubicBezTo>
                    <a:pt x="486" y="136"/>
                    <a:pt x="393" y="43"/>
                    <a:pt x="279" y="43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390" y="49"/>
                    <a:pt x="480" y="139"/>
                    <a:pt x="480" y="250"/>
                  </a:cubicBezTo>
                  <a:cubicBezTo>
                    <a:pt x="480" y="361"/>
                    <a:pt x="390" y="451"/>
                    <a:pt x="279" y="451"/>
                  </a:cubicBezTo>
                  <a:cubicBezTo>
                    <a:pt x="279" y="456"/>
                    <a:pt x="279" y="456"/>
                    <a:pt x="279" y="456"/>
                  </a:cubicBezTo>
                  <a:close/>
                  <a:moveTo>
                    <a:pt x="529" y="233"/>
                  </a:moveTo>
                  <a:cubicBezTo>
                    <a:pt x="529" y="267"/>
                    <a:pt x="529" y="267"/>
                    <a:pt x="529" y="267"/>
                  </a:cubicBezTo>
                  <a:cubicBezTo>
                    <a:pt x="526" y="304"/>
                    <a:pt x="516" y="341"/>
                    <a:pt x="496" y="375"/>
                  </a:cubicBezTo>
                  <a:cubicBezTo>
                    <a:pt x="450" y="455"/>
                    <a:pt x="366" y="500"/>
                    <a:pt x="279" y="500"/>
                  </a:cubicBezTo>
                  <a:cubicBezTo>
                    <a:pt x="279" y="494"/>
                    <a:pt x="279" y="494"/>
                    <a:pt x="279" y="494"/>
                  </a:cubicBezTo>
                  <a:cubicBezTo>
                    <a:pt x="364" y="494"/>
                    <a:pt x="446" y="450"/>
                    <a:pt x="491" y="372"/>
                  </a:cubicBezTo>
                  <a:cubicBezTo>
                    <a:pt x="559" y="255"/>
                    <a:pt x="519" y="106"/>
                    <a:pt x="402" y="38"/>
                  </a:cubicBezTo>
                  <a:cubicBezTo>
                    <a:pt x="363" y="16"/>
                    <a:pt x="321" y="5"/>
                    <a:pt x="279" y="5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322" y="0"/>
                    <a:pt x="365" y="10"/>
                    <a:pt x="404" y="33"/>
                  </a:cubicBezTo>
                  <a:cubicBezTo>
                    <a:pt x="479" y="76"/>
                    <a:pt x="523" y="152"/>
                    <a:pt x="529" y="233"/>
                  </a:cubicBezTo>
                  <a:close/>
                  <a:moveTo>
                    <a:pt x="279" y="489"/>
                  </a:moveTo>
                  <a:cubicBezTo>
                    <a:pt x="283" y="489"/>
                    <a:pt x="286" y="489"/>
                    <a:pt x="289" y="489"/>
                  </a:cubicBezTo>
                  <a:cubicBezTo>
                    <a:pt x="289" y="487"/>
                    <a:pt x="289" y="487"/>
                    <a:pt x="289" y="487"/>
                  </a:cubicBezTo>
                  <a:cubicBezTo>
                    <a:pt x="289" y="483"/>
                    <a:pt x="289" y="483"/>
                    <a:pt x="289" y="483"/>
                  </a:cubicBezTo>
                  <a:cubicBezTo>
                    <a:pt x="288" y="472"/>
                    <a:pt x="288" y="472"/>
                    <a:pt x="288" y="472"/>
                  </a:cubicBezTo>
                  <a:cubicBezTo>
                    <a:pt x="287" y="472"/>
                    <a:pt x="285" y="472"/>
                    <a:pt x="283" y="472"/>
                  </a:cubicBezTo>
                  <a:cubicBezTo>
                    <a:pt x="282" y="472"/>
                    <a:pt x="280" y="472"/>
                    <a:pt x="279" y="472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81" y="478"/>
                    <a:pt x="282" y="478"/>
                    <a:pt x="283" y="478"/>
                  </a:cubicBezTo>
                  <a:cubicBezTo>
                    <a:pt x="283" y="483"/>
                    <a:pt x="283" y="483"/>
                    <a:pt x="283" y="483"/>
                  </a:cubicBezTo>
                  <a:cubicBezTo>
                    <a:pt x="282" y="483"/>
                    <a:pt x="281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lose/>
                  <a:moveTo>
                    <a:pt x="279" y="468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87" y="462"/>
                    <a:pt x="294" y="462"/>
                    <a:pt x="301" y="461"/>
                  </a:cubicBezTo>
                  <a:cubicBezTo>
                    <a:pt x="301" y="463"/>
                    <a:pt x="301" y="463"/>
                    <a:pt x="301" y="463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2" y="482"/>
                    <a:pt x="302" y="482"/>
                    <a:pt x="302" y="482"/>
                  </a:cubicBezTo>
                  <a:cubicBezTo>
                    <a:pt x="310" y="481"/>
                    <a:pt x="317" y="480"/>
                    <a:pt x="324" y="479"/>
                  </a:cubicBezTo>
                  <a:cubicBezTo>
                    <a:pt x="322" y="474"/>
                    <a:pt x="322" y="474"/>
                    <a:pt x="322" y="474"/>
                  </a:cubicBezTo>
                  <a:cubicBezTo>
                    <a:pt x="321" y="474"/>
                    <a:pt x="320" y="474"/>
                    <a:pt x="319" y="475"/>
                  </a:cubicBezTo>
                  <a:cubicBezTo>
                    <a:pt x="318" y="475"/>
                    <a:pt x="317" y="475"/>
                    <a:pt x="315" y="475"/>
                  </a:cubicBezTo>
                  <a:cubicBezTo>
                    <a:pt x="314" y="475"/>
                    <a:pt x="312" y="476"/>
                    <a:pt x="310" y="476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8" y="466"/>
                    <a:pt x="308" y="466"/>
                    <a:pt x="308" y="466"/>
                  </a:cubicBezTo>
                  <a:cubicBezTo>
                    <a:pt x="308" y="462"/>
                    <a:pt x="308" y="462"/>
                    <a:pt x="308" y="462"/>
                  </a:cubicBezTo>
                  <a:cubicBezTo>
                    <a:pt x="308" y="460"/>
                    <a:pt x="308" y="460"/>
                    <a:pt x="308" y="460"/>
                  </a:cubicBezTo>
                  <a:cubicBezTo>
                    <a:pt x="318" y="459"/>
                    <a:pt x="327" y="457"/>
                    <a:pt x="337" y="454"/>
                  </a:cubicBezTo>
                  <a:cubicBezTo>
                    <a:pt x="338" y="456"/>
                    <a:pt x="338" y="456"/>
                    <a:pt x="338" y="456"/>
                  </a:cubicBezTo>
                  <a:cubicBezTo>
                    <a:pt x="338" y="457"/>
                    <a:pt x="338" y="457"/>
                    <a:pt x="338" y="457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42" y="474"/>
                    <a:pt x="342" y="474"/>
                    <a:pt x="342" y="474"/>
                  </a:cubicBezTo>
                  <a:cubicBezTo>
                    <a:pt x="349" y="473"/>
                    <a:pt x="356" y="470"/>
                    <a:pt x="363" y="468"/>
                  </a:cubicBezTo>
                  <a:cubicBezTo>
                    <a:pt x="361" y="463"/>
                    <a:pt x="361" y="463"/>
                    <a:pt x="361" y="463"/>
                  </a:cubicBezTo>
                  <a:cubicBezTo>
                    <a:pt x="360" y="463"/>
                    <a:pt x="359" y="464"/>
                    <a:pt x="357" y="464"/>
                  </a:cubicBezTo>
                  <a:cubicBezTo>
                    <a:pt x="356" y="465"/>
                    <a:pt x="355" y="465"/>
                    <a:pt x="354" y="465"/>
                  </a:cubicBezTo>
                  <a:cubicBezTo>
                    <a:pt x="352" y="466"/>
                    <a:pt x="350" y="467"/>
                    <a:pt x="349" y="467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5" y="457"/>
                    <a:pt x="345" y="457"/>
                    <a:pt x="345" y="457"/>
                  </a:cubicBezTo>
                  <a:cubicBezTo>
                    <a:pt x="344" y="454"/>
                    <a:pt x="344" y="454"/>
                    <a:pt x="344" y="454"/>
                  </a:cubicBezTo>
                  <a:cubicBezTo>
                    <a:pt x="344" y="452"/>
                    <a:pt x="344" y="452"/>
                    <a:pt x="344" y="452"/>
                  </a:cubicBezTo>
                  <a:cubicBezTo>
                    <a:pt x="353" y="449"/>
                    <a:pt x="363" y="445"/>
                    <a:pt x="372" y="441"/>
                  </a:cubicBezTo>
                  <a:cubicBezTo>
                    <a:pt x="373" y="443"/>
                    <a:pt x="373" y="443"/>
                    <a:pt x="373" y="443"/>
                  </a:cubicBezTo>
                  <a:cubicBezTo>
                    <a:pt x="374" y="446"/>
                    <a:pt x="374" y="446"/>
                    <a:pt x="374" y="446"/>
                  </a:cubicBezTo>
                  <a:cubicBezTo>
                    <a:pt x="379" y="457"/>
                    <a:pt x="379" y="457"/>
                    <a:pt x="379" y="457"/>
                  </a:cubicBezTo>
                  <a:cubicBezTo>
                    <a:pt x="381" y="460"/>
                    <a:pt x="381" y="460"/>
                    <a:pt x="381" y="460"/>
                  </a:cubicBezTo>
                  <a:cubicBezTo>
                    <a:pt x="387" y="457"/>
                    <a:pt x="393" y="454"/>
                    <a:pt x="399" y="450"/>
                  </a:cubicBezTo>
                  <a:cubicBezTo>
                    <a:pt x="397" y="446"/>
                    <a:pt x="397" y="446"/>
                    <a:pt x="397" y="446"/>
                  </a:cubicBezTo>
                  <a:cubicBezTo>
                    <a:pt x="396" y="446"/>
                    <a:pt x="394" y="447"/>
                    <a:pt x="393" y="447"/>
                  </a:cubicBezTo>
                  <a:cubicBezTo>
                    <a:pt x="392" y="448"/>
                    <a:pt x="391" y="449"/>
                    <a:pt x="390" y="449"/>
                  </a:cubicBezTo>
                  <a:cubicBezTo>
                    <a:pt x="389" y="450"/>
                    <a:pt x="387" y="451"/>
                    <a:pt x="385" y="452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0" y="443"/>
                    <a:pt x="380" y="443"/>
                    <a:pt x="380" y="443"/>
                  </a:cubicBezTo>
                  <a:cubicBezTo>
                    <a:pt x="379" y="439"/>
                    <a:pt x="379" y="439"/>
                    <a:pt x="379" y="439"/>
                  </a:cubicBezTo>
                  <a:cubicBezTo>
                    <a:pt x="378" y="438"/>
                    <a:pt x="378" y="438"/>
                    <a:pt x="378" y="438"/>
                  </a:cubicBezTo>
                  <a:cubicBezTo>
                    <a:pt x="387" y="433"/>
                    <a:pt x="395" y="428"/>
                    <a:pt x="403" y="422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7" y="427"/>
                    <a:pt x="407" y="427"/>
                    <a:pt x="407" y="427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21" y="435"/>
                    <a:pt x="427" y="431"/>
                    <a:pt x="432" y="426"/>
                  </a:cubicBezTo>
                  <a:cubicBezTo>
                    <a:pt x="429" y="422"/>
                    <a:pt x="429" y="422"/>
                    <a:pt x="429" y="422"/>
                  </a:cubicBezTo>
                  <a:cubicBezTo>
                    <a:pt x="428" y="423"/>
                    <a:pt x="427" y="424"/>
                    <a:pt x="426" y="425"/>
                  </a:cubicBezTo>
                  <a:cubicBezTo>
                    <a:pt x="425" y="425"/>
                    <a:pt x="424" y="426"/>
                    <a:pt x="423" y="427"/>
                  </a:cubicBezTo>
                  <a:cubicBezTo>
                    <a:pt x="422" y="428"/>
                    <a:pt x="420" y="429"/>
                    <a:pt x="419" y="430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2" y="422"/>
                    <a:pt x="412" y="422"/>
                    <a:pt x="412" y="422"/>
                  </a:cubicBezTo>
                  <a:cubicBezTo>
                    <a:pt x="410" y="419"/>
                    <a:pt x="410" y="419"/>
                    <a:pt x="410" y="419"/>
                  </a:cubicBezTo>
                  <a:cubicBezTo>
                    <a:pt x="409" y="418"/>
                    <a:pt x="409" y="418"/>
                    <a:pt x="409" y="418"/>
                  </a:cubicBezTo>
                  <a:cubicBezTo>
                    <a:pt x="417" y="412"/>
                    <a:pt x="424" y="405"/>
                    <a:pt x="431" y="398"/>
                  </a:cubicBezTo>
                  <a:cubicBezTo>
                    <a:pt x="433" y="399"/>
                    <a:pt x="433" y="399"/>
                    <a:pt x="433" y="399"/>
                  </a:cubicBezTo>
                  <a:cubicBezTo>
                    <a:pt x="433" y="400"/>
                    <a:pt x="433" y="400"/>
                    <a:pt x="433" y="400"/>
                  </a:cubicBezTo>
                  <a:cubicBezTo>
                    <a:pt x="435" y="402"/>
                    <a:pt x="435" y="402"/>
                    <a:pt x="435" y="402"/>
                  </a:cubicBezTo>
                  <a:cubicBezTo>
                    <a:pt x="446" y="413"/>
                    <a:pt x="446" y="413"/>
                    <a:pt x="446" y="413"/>
                  </a:cubicBezTo>
                  <a:cubicBezTo>
                    <a:pt x="451" y="408"/>
                    <a:pt x="456" y="402"/>
                    <a:pt x="460" y="397"/>
                  </a:cubicBezTo>
                  <a:cubicBezTo>
                    <a:pt x="456" y="394"/>
                    <a:pt x="456" y="394"/>
                    <a:pt x="456" y="394"/>
                  </a:cubicBezTo>
                  <a:cubicBezTo>
                    <a:pt x="456" y="395"/>
                    <a:pt x="455" y="396"/>
                    <a:pt x="454" y="397"/>
                  </a:cubicBezTo>
                  <a:cubicBezTo>
                    <a:pt x="453" y="397"/>
                    <a:pt x="453" y="398"/>
                    <a:pt x="452" y="399"/>
                  </a:cubicBezTo>
                  <a:cubicBezTo>
                    <a:pt x="451" y="401"/>
                    <a:pt x="449" y="402"/>
                    <a:pt x="448" y="403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0" y="396"/>
                    <a:pt x="440" y="396"/>
                    <a:pt x="440" y="396"/>
                  </a:cubicBezTo>
                  <a:cubicBezTo>
                    <a:pt x="438" y="394"/>
                    <a:pt x="438" y="394"/>
                    <a:pt x="438" y="394"/>
                  </a:cubicBezTo>
                  <a:cubicBezTo>
                    <a:pt x="436" y="393"/>
                    <a:pt x="436" y="393"/>
                    <a:pt x="436" y="393"/>
                  </a:cubicBezTo>
                  <a:cubicBezTo>
                    <a:pt x="443" y="385"/>
                    <a:pt x="449" y="377"/>
                    <a:pt x="455" y="369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9" y="372"/>
                    <a:pt x="459" y="372"/>
                    <a:pt x="459" y="372"/>
                  </a:cubicBezTo>
                  <a:cubicBezTo>
                    <a:pt x="472" y="381"/>
                    <a:pt x="472" y="381"/>
                    <a:pt x="472" y="381"/>
                  </a:cubicBezTo>
                  <a:cubicBezTo>
                    <a:pt x="476" y="375"/>
                    <a:pt x="480" y="369"/>
                    <a:pt x="483" y="363"/>
                  </a:cubicBezTo>
                  <a:cubicBezTo>
                    <a:pt x="479" y="361"/>
                    <a:pt x="479" y="361"/>
                    <a:pt x="479" y="361"/>
                  </a:cubicBezTo>
                  <a:cubicBezTo>
                    <a:pt x="478" y="362"/>
                    <a:pt x="478" y="363"/>
                    <a:pt x="477" y="364"/>
                  </a:cubicBezTo>
                  <a:cubicBezTo>
                    <a:pt x="476" y="365"/>
                    <a:pt x="476" y="366"/>
                    <a:pt x="475" y="367"/>
                  </a:cubicBezTo>
                  <a:cubicBezTo>
                    <a:pt x="474" y="369"/>
                    <a:pt x="473" y="370"/>
                    <a:pt x="472" y="372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64" y="355"/>
                    <a:pt x="469" y="346"/>
                    <a:pt x="473" y="337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8" y="339"/>
                    <a:pt x="478" y="339"/>
                    <a:pt x="478" y="339"/>
                  </a:cubicBezTo>
                  <a:cubicBezTo>
                    <a:pt x="492" y="346"/>
                    <a:pt x="492" y="346"/>
                    <a:pt x="492" y="346"/>
                  </a:cubicBezTo>
                  <a:cubicBezTo>
                    <a:pt x="495" y="339"/>
                    <a:pt x="498" y="333"/>
                    <a:pt x="500" y="326"/>
                  </a:cubicBezTo>
                  <a:cubicBezTo>
                    <a:pt x="495" y="325"/>
                    <a:pt x="495" y="325"/>
                    <a:pt x="495" y="325"/>
                  </a:cubicBezTo>
                  <a:cubicBezTo>
                    <a:pt x="495" y="326"/>
                    <a:pt x="494" y="327"/>
                    <a:pt x="494" y="328"/>
                  </a:cubicBezTo>
                  <a:cubicBezTo>
                    <a:pt x="493" y="329"/>
                    <a:pt x="493" y="330"/>
                    <a:pt x="493" y="331"/>
                  </a:cubicBezTo>
                  <a:cubicBezTo>
                    <a:pt x="492" y="333"/>
                    <a:pt x="491" y="335"/>
                    <a:pt x="490" y="336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77" y="331"/>
                    <a:pt x="477" y="331"/>
                    <a:pt x="477" y="331"/>
                  </a:cubicBezTo>
                  <a:cubicBezTo>
                    <a:pt x="476" y="331"/>
                    <a:pt x="476" y="331"/>
                    <a:pt x="476" y="331"/>
                  </a:cubicBezTo>
                  <a:cubicBezTo>
                    <a:pt x="479" y="321"/>
                    <a:pt x="483" y="312"/>
                    <a:pt x="485" y="302"/>
                  </a:cubicBezTo>
                  <a:cubicBezTo>
                    <a:pt x="487" y="303"/>
                    <a:pt x="487" y="303"/>
                    <a:pt x="487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99" y="306"/>
                    <a:pt x="499" y="306"/>
                    <a:pt x="499" y="306"/>
                  </a:cubicBezTo>
                  <a:cubicBezTo>
                    <a:pt x="502" y="307"/>
                    <a:pt x="502" y="307"/>
                    <a:pt x="502" y="307"/>
                  </a:cubicBezTo>
                  <a:cubicBezTo>
                    <a:pt x="505" y="307"/>
                    <a:pt x="505" y="307"/>
                    <a:pt x="505" y="307"/>
                  </a:cubicBezTo>
                  <a:cubicBezTo>
                    <a:pt x="507" y="301"/>
                    <a:pt x="509" y="294"/>
                    <a:pt x="510" y="287"/>
                  </a:cubicBezTo>
                  <a:cubicBezTo>
                    <a:pt x="505" y="286"/>
                    <a:pt x="505" y="286"/>
                    <a:pt x="505" y="286"/>
                  </a:cubicBezTo>
                  <a:cubicBezTo>
                    <a:pt x="504" y="287"/>
                    <a:pt x="504" y="288"/>
                    <a:pt x="504" y="289"/>
                  </a:cubicBezTo>
                  <a:cubicBezTo>
                    <a:pt x="504" y="291"/>
                    <a:pt x="504" y="292"/>
                    <a:pt x="503" y="293"/>
                  </a:cubicBezTo>
                  <a:cubicBezTo>
                    <a:pt x="503" y="295"/>
                    <a:pt x="503" y="297"/>
                    <a:pt x="502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492" y="296"/>
                    <a:pt x="492" y="296"/>
                    <a:pt x="492" y="296"/>
                  </a:cubicBezTo>
                  <a:cubicBezTo>
                    <a:pt x="488" y="296"/>
                    <a:pt x="488" y="296"/>
                    <a:pt x="488" y="296"/>
                  </a:cubicBezTo>
                  <a:cubicBezTo>
                    <a:pt x="487" y="295"/>
                    <a:pt x="487" y="295"/>
                    <a:pt x="487" y="295"/>
                  </a:cubicBezTo>
                  <a:cubicBezTo>
                    <a:pt x="489" y="286"/>
                    <a:pt x="490" y="276"/>
                    <a:pt x="491" y="265"/>
                  </a:cubicBezTo>
                  <a:cubicBezTo>
                    <a:pt x="493" y="266"/>
                    <a:pt x="493" y="266"/>
                    <a:pt x="493" y="266"/>
                  </a:cubicBezTo>
                  <a:cubicBezTo>
                    <a:pt x="497" y="266"/>
                    <a:pt x="497" y="266"/>
                    <a:pt x="497" y="266"/>
                  </a:cubicBezTo>
                  <a:cubicBezTo>
                    <a:pt x="512" y="267"/>
                    <a:pt x="512" y="267"/>
                    <a:pt x="512" y="267"/>
                  </a:cubicBezTo>
                  <a:cubicBezTo>
                    <a:pt x="512" y="262"/>
                    <a:pt x="513" y="256"/>
                    <a:pt x="513" y="250"/>
                  </a:cubicBezTo>
                  <a:cubicBezTo>
                    <a:pt x="513" y="249"/>
                    <a:pt x="513" y="247"/>
                    <a:pt x="513" y="246"/>
                  </a:cubicBezTo>
                  <a:cubicBezTo>
                    <a:pt x="508" y="246"/>
                    <a:pt x="508" y="246"/>
                    <a:pt x="508" y="246"/>
                  </a:cubicBezTo>
                  <a:cubicBezTo>
                    <a:pt x="508" y="247"/>
                    <a:pt x="508" y="249"/>
                    <a:pt x="508" y="250"/>
                  </a:cubicBezTo>
                  <a:cubicBezTo>
                    <a:pt x="508" y="251"/>
                    <a:pt x="508" y="252"/>
                    <a:pt x="508" y="253"/>
                  </a:cubicBezTo>
                  <a:cubicBezTo>
                    <a:pt x="508" y="255"/>
                    <a:pt x="507" y="257"/>
                    <a:pt x="507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497" y="259"/>
                    <a:pt x="497" y="259"/>
                    <a:pt x="497" y="259"/>
                  </a:cubicBezTo>
                  <a:cubicBezTo>
                    <a:pt x="493" y="259"/>
                    <a:pt x="493" y="259"/>
                    <a:pt x="493" y="259"/>
                  </a:cubicBezTo>
                  <a:cubicBezTo>
                    <a:pt x="491" y="259"/>
                    <a:pt x="491" y="259"/>
                    <a:pt x="491" y="259"/>
                  </a:cubicBezTo>
                  <a:cubicBezTo>
                    <a:pt x="491" y="256"/>
                    <a:pt x="492" y="253"/>
                    <a:pt x="492" y="250"/>
                  </a:cubicBezTo>
                  <a:cubicBezTo>
                    <a:pt x="492" y="243"/>
                    <a:pt x="491" y="236"/>
                    <a:pt x="490" y="229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6" y="228"/>
                    <a:pt x="496" y="228"/>
                    <a:pt x="496" y="228"/>
                  </a:cubicBezTo>
                  <a:cubicBezTo>
                    <a:pt x="500" y="228"/>
                    <a:pt x="500" y="228"/>
                    <a:pt x="500" y="228"/>
                  </a:cubicBezTo>
                  <a:cubicBezTo>
                    <a:pt x="512" y="227"/>
                    <a:pt x="512" y="227"/>
                    <a:pt x="512" y="227"/>
                  </a:cubicBezTo>
                  <a:cubicBezTo>
                    <a:pt x="511" y="220"/>
                    <a:pt x="510" y="213"/>
                    <a:pt x="508" y="206"/>
                  </a:cubicBezTo>
                  <a:cubicBezTo>
                    <a:pt x="503" y="207"/>
                    <a:pt x="503" y="207"/>
                    <a:pt x="503" y="207"/>
                  </a:cubicBezTo>
                  <a:cubicBezTo>
                    <a:pt x="504" y="208"/>
                    <a:pt x="504" y="209"/>
                    <a:pt x="504" y="210"/>
                  </a:cubicBezTo>
                  <a:cubicBezTo>
                    <a:pt x="504" y="211"/>
                    <a:pt x="504" y="213"/>
                    <a:pt x="505" y="214"/>
                  </a:cubicBezTo>
                  <a:cubicBezTo>
                    <a:pt x="505" y="216"/>
                    <a:pt x="505" y="217"/>
                    <a:pt x="506" y="219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0" y="222"/>
                    <a:pt x="490" y="222"/>
                    <a:pt x="490" y="222"/>
                  </a:cubicBezTo>
                  <a:cubicBezTo>
                    <a:pt x="488" y="212"/>
                    <a:pt x="486" y="202"/>
                    <a:pt x="484" y="192"/>
                  </a:cubicBezTo>
                  <a:cubicBezTo>
                    <a:pt x="486" y="192"/>
                    <a:pt x="486" y="192"/>
                    <a:pt x="486" y="192"/>
                  </a:cubicBezTo>
                  <a:cubicBezTo>
                    <a:pt x="486" y="191"/>
                    <a:pt x="486" y="191"/>
                    <a:pt x="486" y="191"/>
                  </a:cubicBezTo>
                  <a:cubicBezTo>
                    <a:pt x="489" y="191"/>
                    <a:pt x="489" y="191"/>
                    <a:pt x="489" y="191"/>
                  </a:cubicBezTo>
                  <a:cubicBezTo>
                    <a:pt x="504" y="187"/>
                    <a:pt x="504" y="187"/>
                    <a:pt x="504" y="187"/>
                  </a:cubicBezTo>
                  <a:cubicBezTo>
                    <a:pt x="502" y="180"/>
                    <a:pt x="500" y="173"/>
                    <a:pt x="497" y="167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70"/>
                    <a:pt x="493" y="171"/>
                    <a:pt x="494" y="172"/>
                  </a:cubicBezTo>
                  <a:cubicBezTo>
                    <a:pt x="494" y="173"/>
                    <a:pt x="495" y="174"/>
                    <a:pt x="495" y="175"/>
                  </a:cubicBezTo>
                  <a:cubicBezTo>
                    <a:pt x="496" y="177"/>
                    <a:pt x="496" y="179"/>
                    <a:pt x="497" y="180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2" y="186"/>
                    <a:pt x="482" y="186"/>
                    <a:pt x="482" y="186"/>
                  </a:cubicBezTo>
                  <a:cubicBezTo>
                    <a:pt x="479" y="176"/>
                    <a:pt x="475" y="167"/>
                    <a:pt x="470" y="158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3" y="156"/>
                    <a:pt x="473" y="156"/>
                    <a:pt x="473" y="156"/>
                  </a:cubicBezTo>
                  <a:cubicBezTo>
                    <a:pt x="476" y="155"/>
                    <a:pt x="476" y="155"/>
                    <a:pt x="476" y="155"/>
                  </a:cubicBezTo>
                  <a:cubicBezTo>
                    <a:pt x="490" y="149"/>
                    <a:pt x="490" y="149"/>
                    <a:pt x="490" y="149"/>
                  </a:cubicBezTo>
                  <a:cubicBezTo>
                    <a:pt x="487" y="142"/>
                    <a:pt x="483" y="136"/>
                    <a:pt x="480" y="130"/>
                  </a:cubicBezTo>
                  <a:cubicBezTo>
                    <a:pt x="475" y="133"/>
                    <a:pt x="475" y="133"/>
                    <a:pt x="475" y="133"/>
                  </a:cubicBezTo>
                  <a:cubicBezTo>
                    <a:pt x="476" y="134"/>
                    <a:pt x="476" y="135"/>
                    <a:pt x="477" y="136"/>
                  </a:cubicBezTo>
                  <a:cubicBezTo>
                    <a:pt x="478" y="137"/>
                    <a:pt x="478" y="138"/>
                    <a:pt x="479" y="139"/>
                  </a:cubicBezTo>
                  <a:cubicBezTo>
                    <a:pt x="480" y="140"/>
                    <a:pt x="481" y="142"/>
                    <a:pt x="481" y="144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2" y="149"/>
                    <a:pt x="472" y="149"/>
                    <a:pt x="472" y="149"/>
                  </a:cubicBezTo>
                  <a:cubicBezTo>
                    <a:pt x="469" y="150"/>
                    <a:pt x="469" y="150"/>
                    <a:pt x="469" y="150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3" y="142"/>
                    <a:pt x="457" y="134"/>
                    <a:pt x="452" y="126"/>
                  </a:cubicBezTo>
                  <a:cubicBezTo>
                    <a:pt x="453" y="124"/>
                    <a:pt x="453" y="124"/>
                    <a:pt x="453" y="124"/>
                  </a:cubicBezTo>
                  <a:cubicBezTo>
                    <a:pt x="454" y="124"/>
                    <a:pt x="454" y="124"/>
                    <a:pt x="454" y="124"/>
                  </a:cubicBezTo>
                  <a:cubicBezTo>
                    <a:pt x="456" y="123"/>
                    <a:pt x="456" y="123"/>
                    <a:pt x="456" y="123"/>
                  </a:cubicBezTo>
                  <a:cubicBezTo>
                    <a:pt x="469" y="114"/>
                    <a:pt x="469" y="114"/>
                    <a:pt x="469" y="114"/>
                  </a:cubicBezTo>
                  <a:cubicBezTo>
                    <a:pt x="465" y="108"/>
                    <a:pt x="460" y="102"/>
                    <a:pt x="456" y="97"/>
                  </a:cubicBezTo>
                  <a:cubicBezTo>
                    <a:pt x="452" y="100"/>
                    <a:pt x="452" y="100"/>
                    <a:pt x="452" y="100"/>
                  </a:cubicBezTo>
                  <a:cubicBezTo>
                    <a:pt x="453" y="101"/>
                    <a:pt x="453" y="102"/>
                    <a:pt x="454" y="103"/>
                  </a:cubicBezTo>
                  <a:cubicBezTo>
                    <a:pt x="455" y="104"/>
                    <a:pt x="456" y="105"/>
                    <a:pt x="456" y="106"/>
                  </a:cubicBezTo>
                  <a:cubicBezTo>
                    <a:pt x="458" y="107"/>
                    <a:pt x="459" y="109"/>
                    <a:pt x="460" y="110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2" y="117"/>
                    <a:pt x="452" y="117"/>
                    <a:pt x="452" y="117"/>
                  </a:cubicBezTo>
                  <a:cubicBezTo>
                    <a:pt x="449" y="119"/>
                    <a:pt x="449" y="119"/>
                    <a:pt x="449" y="119"/>
                  </a:cubicBezTo>
                  <a:cubicBezTo>
                    <a:pt x="447" y="120"/>
                    <a:pt x="447" y="120"/>
                    <a:pt x="447" y="120"/>
                  </a:cubicBezTo>
                  <a:cubicBezTo>
                    <a:pt x="441" y="112"/>
                    <a:pt x="435" y="105"/>
                    <a:pt x="427" y="98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31" y="94"/>
                    <a:pt x="431" y="94"/>
                    <a:pt x="431" y="94"/>
                  </a:cubicBezTo>
                  <a:cubicBezTo>
                    <a:pt x="442" y="83"/>
                    <a:pt x="442" y="83"/>
                    <a:pt x="442" y="83"/>
                  </a:cubicBezTo>
                  <a:cubicBezTo>
                    <a:pt x="437" y="78"/>
                    <a:pt x="432" y="73"/>
                    <a:pt x="426" y="69"/>
                  </a:cubicBezTo>
                  <a:cubicBezTo>
                    <a:pt x="423" y="73"/>
                    <a:pt x="423" y="73"/>
                    <a:pt x="423" y="73"/>
                  </a:cubicBezTo>
                  <a:cubicBezTo>
                    <a:pt x="424" y="73"/>
                    <a:pt x="425" y="74"/>
                    <a:pt x="426" y="75"/>
                  </a:cubicBezTo>
                  <a:cubicBezTo>
                    <a:pt x="427" y="76"/>
                    <a:pt x="428" y="77"/>
                    <a:pt x="429" y="77"/>
                  </a:cubicBezTo>
                  <a:cubicBezTo>
                    <a:pt x="430" y="79"/>
                    <a:pt x="432" y="80"/>
                    <a:pt x="433" y="81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2" y="93"/>
                    <a:pt x="422" y="93"/>
                    <a:pt x="422" y="93"/>
                  </a:cubicBezTo>
                  <a:cubicBezTo>
                    <a:pt x="415" y="86"/>
                    <a:pt x="407" y="80"/>
                    <a:pt x="399" y="74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2" y="70"/>
                    <a:pt x="402" y="70"/>
                    <a:pt x="402" y="70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53"/>
                    <a:pt x="399" y="49"/>
                    <a:pt x="393" y="46"/>
                  </a:cubicBezTo>
                  <a:cubicBezTo>
                    <a:pt x="390" y="50"/>
                    <a:pt x="390" y="50"/>
                    <a:pt x="390" y="50"/>
                  </a:cubicBezTo>
                  <a:cubicBezTo>
                    <a:pt x="391" y="51"/>
                    <a:pt x="392" y="52"/>
                    <a:pt x="393" y="52"/>
                  </a:cubicBezTo>
                  <a:cubicBezTo>
                    <a:pt x="394" y="53"/>
                    <a:pt x="396" y="53"/>
                    <a:pt x="397" y="54"/>
                  </a:cubicBezTo>
                  <a:cubicBezTo>
                    <a:pt x="398" y="55"/>
                    <a:pt x="400" y="56"/>
                    <a:pt x="401" y="57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84" y="65"/>
                    <a:pt x="376" y="60"/>
                    <a:pt x="366" y="56"/>
                  </a:cubicBezTo>
                  <a:cubicBezTo>
                    <a:pt x="367" y="54"/>
                    <a:pt x="367" y="54"/>
                    <a:pt x="367" y="54"/>
                  </a:cubicBezTo>
                  <a:cubicBezTo>
                    <a:pt x="368" y="54"/>
                    <a:pt x="368" y="54"/>
                    <a:pt x="368" y="54"/>
                  </a:cubicBezTo>
                  <a:cubicBezTo>
                    <a:pt x="369" y="51"/>
                    <a:pt x="369" y="51"/>
                    <a:pt x="369" y="51"/>
                  </a:cubicBezTo>
                  <a:cubicBezTo>
                    <a:pt x="375" y="37"/>
                    <a:pt x="375" y="37"/>
                    <a:pt x="375" y="37"/>
                  </a:cubicBezTo>
                  <a:cubicBezTo>
                    <a:pt x="369" y="34"/>
                    <a:pt x="362" y="32"/>
                    <a:pt x="356" y="29"/>
                  </a:cubicBezTo>
                  <a:cubicBezTo>
                    <a:pt x="354" y="34"/>
                    <a:pt x="354" y="34"/>
                    <a:pt x="354" y="34"/>
                  </a:cubicBezTo>
                  <a:cubicBezTo>
                    <a:pt x="355" y="35"/>
                    <a:pt x="356" y="35"/>
                    <a:pt x="357" y="35"/>
                  </a:cubicBezTo>
                  <a:cubicBezTo>
                    <a:pt x="359" y="36"/>
                    <a:pt x="360" y="36"/>
                    <a:pt x="361" y="37"/>
                  </a:cubicBezTo>
                  <a:cubicBezTo>
                    <a:pt x="362" y="37"/>
                    <a:pt x="364" y="38"/>
                    <a:pt x="366" y="39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51" y="50"/>
                    <a:pt x="341" y="47"/>
                    <a:pt x="332" y="44"/>
                  </a:cubicBezTo>
                  <a:cubicBezTo>
                    <a:pt x="332" y="42"/>
                    <a:pt x="332" y="42"/>
                    <a:pt x="332" y="42"/>
                  </a:cubicBezTo>
                  <a:cubicBezTo>
                    <a:pt x="332" y="41"/>
                    <a:pt x="332" y="41"/>
                    <a:pt x="332" y="41"/>
                  </a:cubicBezTo>
                  <a:cubicBezTo>
                    <a:pt x="333" y="39"/>
                    <a:pt x="333" y="39"/>
                    <a:pt x="333" y="39"/>
                  </a:cubicBezTo>
                  <a:cubicBezTo>
                    <a:pt x="337" y="24"/>
                    <a:pt x="337" y="24"/>
                    <a:pt x="337" y="24"/>
                  </a:cubicBezTo>
                  <a:cubicBezTo>
                    <a:pt x="330" y="22"/>
                    <a:pt x="323" y="21"/>
                    <a:pt x="316" y="19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7" y="25"/>
                    <a:pt x="318" y="25"/>
                    <a:pt x="319" y="25"/>
                  </a:cubicBezTo>
                  <a:cubicBezTo>
                    <a:pt x="320" y="25"/>
                    <a:pt x="321" y="25"/>
                    <a:pt x="322" y="26"/>
                  </a:cubicBezTo>
                  <a:cubicBezTo>
                    <a:pt x="324" y="26"/>
                    <a:pt x="326" y="26"/>
                    <a:pt x="328" y="27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3"/>
                    <a:pt x="325" y="43"/>
                    <a:pt x="325" y="43"/>
                  </a:cubicBezTo>
                  <a:cubicBezTo>
                    <a:pt x="315" y="40"/>
                    <a:pt x="305" y="39"/>
                    <a:pt x="295" y="38"/>
                  </a:cubicBezTo>
                  <a:cubicBezTo>
                    <a:pt x="295" y="36"/>
                    <a:pt x="295" y="36"/>
                    <a:pt x="295" y="36"/>
                  </a:cubicBezTo>
                  <a:cubicBezTo>
                    <a:pt x="295" y="35"/>
                    <a:pt x="295" y="35"/>
                    <a:pt x="295" y="35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7" y="17"/>
                    <a:pt x="297" y="17"/>
                    <a:pt x="297" y="17"/>
                  </a:cubicBezTo>
                  <a:cubicBezTo>
                    <a:pt x="291" y="17"/>
                    <a:pt x="285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87" y="11"/>
                    <a:pt x="295" y="11"/>
                    <a:pt x="303" y="12"/>
                  </a:cubicBezTo>
                  <a:cubicBezTo>
                    <a:pt x="303" y="14"/>
                    <a:pt x="303" y="14"/>
                    <a:pt x="303" y="14"/>
                  </a:cubicBezTo>
                  <a:cubicBezTo>
                    <a:pt x="303" y="15"/>
                    <a:pt x="303" y="15"/>
                    <a:pt x="303" y="15"/>
                  </a:cubicBezTo>
                  <a:cubicBezTo>
                    <a:pt x="302" y="18"/>
                    <a:pt x="302" y="18"/>
                    <a:pt x="302" y="1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1" y="33"/>
                    <a:pt x="301" y="33"/>
                    <a:pt x="301" y="33"/>
                  </a:cubicBezTo>
                  <a:cubicBezTo>
                    <a:pt x="308" y="34"/>
                    <a:pt x="314" y="35"/>
                    <a:pt x="320" y="36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0" y="31"/>
                    <a:pt x="319" y="31"/>
                    <a:pt x="318" y="31"/>
                  </a:cubicBezTo>
                  <a:cubicBezTo>
                    <a:pt x="317" y="30"/>
                    <a:pt x="316" y="30"/>
                    <a:pt x="315" y="30"/>
                  </a:cubicBezTo>
                  <a:cubicBezTo>
                    <a:pt x="313" y="30"/>
                    <a:pt x="311" y="29"/>
                    <a:pt x="309" y="2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3"/>
                    <a:pt x="311" y="13"/>
                    <a:pt x="311" y="13"/>
                  </a:cubicBezTo>
                  <a:cubicBezTo>
                    <a:pt x="323" y="15"/>
                    <a:pt x="333" y="17"/>
                    <a:pt x="344" y="20"/>
                  </a:cubicBezTo>
                  <a:cubicBezTo>
                    <a:pt x="343" y="22"/>
                    <a:pt x="343" y="22"/>
                    <a:pt x="343" y="22"/>
                  </a:cubicBezTo>
                  <a:cubicBezTo>
                    <a:pt x="343" y="23"/>
                    <a:pt x="343" y="23"/>
                    <a:pt x="343" y="23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45" y="42"/>
                    <a:pt x="351" y="44"/>
                    <a:pt x="357" y="46"/>
                  </a:cubicBezTo>
                  <a:cubicBezTo>
                    <a:pt x="359" y="42"/>
                    <a:pt x="359" y="42"/>
                    <a:pt x="359" y="42"/>
                  </a:cubicBezTo>
                  <a:cubicBezTo>
                    <a:pt x="358" y="41"/>
                    <a:pt x="357" y="41"/>
                    <a:pt x="355" y="41"/>
                  </a:cubicBezTo>
                  <a:cubicBezTo>
                    <a:pt x="354" y="40"/>
                    <a:pt x="353" y="40"/>
                    <a:pt x="352" y="40"/>
                  </a:cubicBezTo>
                  <a:cubicBezTo>
                    <a:pt x="350" y="39"/>
                    <a:pt x="349" y="38"/>
                    <a:pt x="347" y="3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1" y="24"/>
                    <a:pt x="351" y="24"/>
                    <a:pt x="351" y="24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63" y="26"/>
                    <a:pt x="373" y="30"/>
                    <a:pt x="383" y="34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0" y="40"/>
                    <a:pt x="380" y="40"/>
                    <a:pt x="380" y="40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77" y="47"/>
                    <a:pt x="377" y="47"/>
                    <a:pt x="377" y="47"/>
                  </a:cubicBezTo>
                  <a:cubicBezTo>
                    <a:pt x="374" y="54"/>
                    <a:pt x="374" y="54"/>
                    <a:pt x="374" y="54"/>
                  </a:cubicBezTo>
                  <a:cubicBezTo>
                    <a:pt x="380" y="56"/>
                    <a:pt x="386" y="60"/>
                    <a:pt x="391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3" y="58"/>
                    <a:pt x="392" y="58"/>
                    <a:pt x="391" y="57"/>
                  </a:cubicBezTo>
                  <a:cubicBezTo>
                    <a:pt x="390" y="56"/>
                    <a:pt x="389" y="56"/>
                    <a:pt x="388" y="55"/>
                  </a:cubicBezTo>
                  <a:cubicBezTo>
                    <a:pt x="386" y="54"/>
                    <a:pt x="384" y="54"/>
                    <a:pt x="383" y="53"/>
                  </a:cubicBezTo>
                  <a:cubicBezTo>
                    <a:pt x="388" y="43"/>
                    <a:pt x="388" y="43"/>
                    <a:pt x="388" y="43"/>
                  </a:cubicBezTo>
                  <a:cubicBezTo>
                    <a:pt x="390" y="40"/>
                    <a:pt x="390" y="40"/>
                    <a:pt x="390" y="40"/>
                  </a:cubicBezTo>
                  <a:cubicBezTo>
                    <a:pt x="391" y="38"/>
                    <a:pt x="391" y="38"/>
                    <a:pt x="391" y="38"/>
                  </a:cubicBezTo>
                  <a:cubicBezTo>
                    <a:pt x="400" y="43"/>
                    <a:pt x="410" y="49"/>
                    <a:pt x="419" y="56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5" y="60"/>
                    <a:pt x="415" y="60"/>
                    <a:pt x="415" y="60"/>
                  </a:cubicBezTo>
                  <a:cubicBezTo>
                    <a:pt x="407" y="73"/>
                    <a:pt x="407" y="73"/>
                    <a:pt x="407" y="73"/>
                  </a:cubicBezTo>
                  <a:cubicBezTo>
                    <a:pt x="412" y="77"/>
                    <a:pt x="417" y="81"/>
                    <a:pt x="422" y="85"/>
                  </a:cubicBezTo>
                  <a:cubicBezTo>
                    <a:pt x="425" y="82"/>
                    <a:pt x="425" y="82"/>
                    <a:pt x="425" y="82"/>
                  </a:cubicBezTo>
                  <a:cubicBezTo>
                    <a:pt x="424" y="81"/>
                    <a:pt x="423" y="80"/>
                    <a:pt x="422" y="79"/>
                  </a:cubicBezTo>
                  <a:cubicBezTo>
                    <a:pt x="422" y="79"/>
                    <a:pt x="421" y="78"/>
                    <a:pt x="420" y="77"/>
                  </a:cubicBezTo>
                  <a:cubicBezTo>
                    <a:pt x="418" y="76"/>
                    <a:pt x="417" y="75"/>
                    <a:pt x="415" y="74"/>
                  </a:cubicBezTo>
                  <a:cubicBezTo>
                    <a:pt x="422" y="65"/>
                    <a:pt x="422" y="65"/>
                    <a:pt x="422" y="65"/>
                  </a:cubicBezTo>
                  <a:cubicBezTo>
                    <a:pt x="424" y="62"/>
                    <a:pt x="424" y="62"/>
                    <a:pt x="424" y="62"/>
                  </a:cubicBezTo>
                  <a:cubicBezTo>
                    <a:pt x="426" y="61"/>
                    <a:pt x="426" y="61"/>
                    <a:pt x="426" y="61"/>
                  </a:cubicBezTo>
                  <a:cubicBezTo>
                    <a:pt x="434" y="68"/>
                    <a:pt x="443" y="75"/>
                    <a:pt x="450" y="83"/>
                  </a:cubicBezTo>
                  <a:cubicBezTo>
                    <a:pt x="449" y="85"/>
                    <a:pt x="449" y="85"/>
                    <a:pt x="449" y="85"/>
                  </a:cubicBezTo>
                  <a:cubicBezTo>
                    <a:pt x="448" y="85"/>
                    <a:pt x="448" y="85"/>
                    <a:pt x="448" y="85"/>
                  </a:cubicBezTo>
                  <a:cubicBezTo>
                    <a:pt x="446" y="87"/>
                    <a:pt x="446" y="87"/>
                    <a:pt x="446" y="87"/>
                  </a:cubicBezTo>
                  <a:cubicBezTo>
                    <a:pt x="435" y="98"/>
                    <a:pt x="435" y="98"/>
                    <a:pt x="435" y="98"/>
                  </a:cubicBezTo>
                  <a:cubicBezTo>
                    <a:pt x="440" y="102"/>
                    <a:pt x="444" y="107"/>
                    <a:pt x="448" y="112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1" y="108"/>
                    <a:pt x="451" y="108"/>
                    <a:pt x="450" y="107"/>
                  </a:cubicBezTo>
                  <a:cubicBezTo>
                    <a:pt x="449" y="106"/>
                    <a:pt x="448" y="105"/>
                    <a:pt x="448" y="104"/>
                  </a:cubicBezTo>
                  <a:cubicBezTo>
                    <a:pt x="446" y="103"/>
                    <a:pt x="445" y="101"/>
                    <a:pt x="444" y="100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6" y="89"/>
                    <a:pt x="456" y="89"/>
                    <a:pt x="456" y="89"/>
                  </a:cubicBezTo>
                  <a:cubicBezTo>
                    <a:pt x="464" y="97"/>
                    <a:pt x="470" y="106"/>
                    <a:pt x="477" y="115"/>
                  </a:cubicBezTo>
                  <a:cubicBezTo>
                    <a:pt x="475" y="116"/>
                    <a:pt x="475" y="116"/>
                    <a:pt x="475" y="116"/>
                  </a:cubicBezTo>
                  <a:cubicBezTo>
                    <a:pt x="474" y="117"/>
                    <a:pt x="474" y="117"/>
                    <a:pt x="474" y="117"/>
                  </a:cubicBezTo>
                  <a:cubicBezTo>
                    <a:pt x="459" y="127"/>
                    <a:pt x="459" y="127"/>
                    <a:pt x="459" y="127"/>
                  </a:cubicBezTo>
                  <a:cubicBezTo>
                    <a:pt x="463" y="133"/>
                    <a:pt x="466" y="138"/>
                    <a:pt x="470" y="144"/>
                  </a:cubicBezTo>
                  <a:cubicBezTo>
                    <a:pt x="474" y="141"/>
                    <a:pt x="474" y="141"/>
                    <a:pt x="474" y="141"/>
                  </a:cubicBezTo>
                  <a:cubicBezTo>
                    <a:pt x="473" y="140"/>
                    <a:pt x="473" y="139"/>
                    <a:pt x="472" y="139"/>
                  </a:cubicBezTo>
                  <a:cubicBezTo>
                    <a:pt x="472" y="138"/>
                    <a:pt x="471" y="137"/>
                    <a:pt x="470" y="136"/>
                  </a:cubicBezTo>
                  <a:cubicBezTo>
                    <a:pt x="469" y="134"/>
                    <a:pt x="468" y="132"/>
                    <a:pt x="467" y="131"/>
                  </a:cubicBezTo>
                  <a:cubicBezTo>
                    <a:pt x="477" y="125"/>
                    <a:pt x="477" y="125"/>
                    <a:pt x="477" y="125"/>
                  </a:cubicBezTo>
                  <a:cubicBezTo>
                    <a:pt x="480" y="123"/>
                    <a:pt x="480" y="123"/>
                    <a:pt x="480" y="123"/>
                  </a:cubicBezTo>
                  <a:cubicBezTo>
                    <a:pt x="481" y="122"/>
                    <a:pt x="481" y="122"/>
                    <a:pt x="481" y="122"/>
                  </a:cubicBezTo>
                  <a:cubicBezTo>
                    <a:pt x="487" y="132"/>
                    <a:pt x="493" y="141"/>
                    <a:pt x="497" y="151"/>
                  </a:cubicBezTo>
                  <a:cubicBezTo>
                    <a:pt x="495" y="152"/>
                    <a:pt x="495" y="152"/>
                    <a:pt x="495" y="152"/>
                  </a:cubicBezTo>
                  <a:cubicBezTo>
                    <a:pt x="494" y="153"/>
                    <a:pt x="494" y="153"/>
                    <a:pt x="494" y="153"/>
                  </a:cubicBezTo>
                  <a:cubicBezTo>
                    <a:pt x="492" y="154"/>
                    <a:pt x="492" y="154"/>
                    <a:pt x="492" y="154"/>
                  </a:cubicBezTo>
                  <a:cubicBezTo>
                    <a:pt x="478" y="160"/>
                    <a:pt x="478" y="160"/>
                    <a:pt x="478" y="160"/>
                  </a:cubicBezTo>
                  <a:cubicBezTo>
                    <a:pt x="481" y="166"/>
                    <a:pt x="483" y="172"/>
                    <a:pt x="485" y="178"/>
                  </a:cubicBezTo>
                  <a:cubicBezTo>
                    <a:pt x="490" y="177"/>
                    <a:pt x="490" y="177"/>
                    <a:pt x="490" y="177"/>
                  </a:cubicBezTo>
                  <a:cubicBezTo>
                    <a:pt x="489" y="176"/>
                    <a:pt x="489" y="175"/>
                    <a:pt x="489" y="174"/>
                  </a:cubicBezTo>
                  <a:cubicBezTo>
                    <a:pt x="488" y="173"/>
                    <a:pt x="488" y="172"/>
                    <a:pt x="487" y="170"/>
                  </a:cubicBezTo>
                  <a:cubicBezTo>
                    <a:pt x="487" y="169"/>
                    <a:pt x="486" y="167"/>
                    <a:pt x="485" y="165"/>
                  </a:cubicBezTo>
                  <a:cubicBezTo>
                    <a:pt x="495" y="161"/>
                    <a:pt x="495" y="161"/>
                    <a:pt x="495" y="161"/>
                  </a:cubicBezTo>
                  <a:cubicBezTo>
                    <a:pt x="499" y="160"/>
                    <a:pt x="499" y="160"/>
                    <a:pt x="499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5" y="169"/>
                    <a:pt x="508" y="180"/>
                    <a:pt x="511" y="191"/>
                  </a:cubicBezTo>
                  <a:cubicBezTo>
                    <a:pt x="509" y="191"/>
                    <a:pt x="509" y="191"/>
                    <a:pt x="509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5" y="192"/>
                    <a:pt x="505" y="192"/>
                    <a:pt x="505" y="192"/>
                  </a:cubicBezTo>
                  <a:cubicBezTo>
                    <a:pt x="490" y="196"/>
                    <a:pt x="490" y="196"/>
                    <a:pt x="490" y="196"/>
                  </a:cubicBezTo>
                  <a:cubicBezTo>
                    <a:pt x="492" y="202"/>
                    <a:pt x="493" y="209"/>
                    <a:pt x="494" y="215"/>
                  </a:cubicBezTo>
                  <a:cubicBezTo>
                    <a:pt x="499" y="215"/>
                    <a:pt x="499" y="215"/>
                    <a:pt x="499" y="215"/>
                  </a:cubicBezTo>
                  <a:cubicBezTo>
                    <a:pt x="499" y="213"/>
                    <a:pt x="499" y="212"/>
                    <a:pt x="499" y="211"/>
                  </a:cubicBezTo>
                  <a:cubicBezTo>
                    <a:pt x="498" y="210"/>
                    <a:pt x="498" y="209"/>
                    <a:pt x="498" y="208"/>
                  </a:cubicBezTo>
                  <a:cubicBezTo>
                    <a:pt x="498" y="206"/>
                    <a:pt x="497" y="204"/>
                    <a:pt x="497" y="202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3" y="199"/>
                    <a:pt x="513" y="199"/>
                    <a:pt x="513" y="199"/>
                  </a:cubicBezTo>
                  <a:cubicBezTo>
                    <a:pt x="515" y="210"/>
                    <a:pt x="517" y="221"/>
                    <a:pt x="518" y="232"/>
                  </a:cubicBezTo>
                  <a:cubicBezTo>
                    <a:pt x="515" y="232"/>
                    <a:pt x="515" y="232"/>
                    <a:pt x="515" y="232"/>
                  </a:cubicBezTo>
                  <a:cubicBezTo>
                    <a:pt x="512" y="232"/>
                    <a:pt x="512" y="232"/>
                    <a:pt x="512" y="232"/>
                  </a:cubicBezTo>
                  <a:cubicBezTo>
                    <a:pt x="497" y="234"/>
                    <a:pt x="497" y="234"/>
                    <a:pt x="497" y="234"/>
                  </a:cubicBezTo>
                  <a:cubicBezTo>
                    <a:pt x="497" y="239"/>
                    <a:pt x="497" y="244"/>
                    <a:pt x="497" y="250"/>
                  </a:cubicBezTo>
                  <a:cubicBezTo>
                    <a:pt x="497" y="251"/>
                    <a:pt x="497" y="252"/>
                    <a:pt x="497" y="253"/>
                  </a:cubicBezTo>
                  <a:cubicBezTo>
                    <a:pt x="502" y="253"/>
                    <a:pt x="502" y="253"/>
                    <a:pt x="502" y="253"/>
                  </a:cubicBezTo>
                  <a:cubicBezTo>
                    <a:pt x="502" y="252"/>
                    <a:pt x="502" y="251"/>
                    <a:pt x="502" y="250"/>
                  </a:cubicBezTo>
                  <a:cubicBezTo>
                    <a:pt x="502" y="249"/>
                    <a:pt x="502" y="248"/>
                    <a:pt x="502" y="246"/>
                  </a:cubicBezTo>
                  <a:cubicBezTo>
                    <a:pt x="502" y="245"/>
                    <a:pt x="502" y="243"/>
                    <a:pt x="502" y="241"/>
                  </a:cubicBezTo>
                  <a:cubicBezTo>
                    <a:pt x="512" y="240"/>
                    <a:pt x="512" y="240"/>
                    <a:pt x="512" y="240"/>
                  </a:cubicBezTo>
                  <a:cubicBezTo>
                    <a:pt x="516" y="240"/>
                    <a:pt x="516" y="240"/>
                    <a:pt x="516" y="240"/>
                  </a:cubicBezTo>
                  <a:cubicBezTo>
                    <a:pt x="518" y="240"/>
                    <a:pt x="518" y="240"/>
                    <a:pt x="518" y="240"/>
                  </a:cubicBezTo>
                  <a:cubicBezTo>
                    <a:pt x="518" y="243"/>
                    <a:pt x="518" y="247"/>
                    <a:pt x="518" y="250"/>
                  </a:cubicBezTo>
                  <a:cubicBezTo>
                    <a:pt x="518" y="258"/>
                    <a:pt x="518" y="266"/>
                    <a:pt x="517" y="273"/>
                  </a:cubicBezTo>
                  <a:cubicBezTo>
                    <a:pt x="515" y="273"/>
                    <a:pt x="515" y="273"/>
                    <a:pt x="515" y="273"/>
                  </a:cubicBezTo>
                  <a:cubicBezTo>
                    <a:pt x="514" y="273"/>
                    <a:pt x="514" y="273"/>
                    <a:pt x="514" y="273"/>
                  </a:cubicBezTo>
                  <a:cubicBezTo>
                    <a:pt x="512" y="273"/>
                    <a:pt x="512" y="273"/>
                    <a:pt x="512" y="273"/>
                  </a:cubicBezTo>
                  <a:cubicBezTo>
                    <a:pt x="496" y="272"/>
                    <a:pt x="496" y="272"/>
                    <a:pt x="496" y="272"/>
                  </a:cubicBezTo>
                  <a:cubicBezTo>
                    <a:pt x="495" y="278"/>
                    <a:pt x="494" y="285"/>
                    <a:pt x="493" y="291"/>
                  </a:cubicBezTo>
                  <a:cubicBezTo>
                    <a:pt x="498" y="292"/>
                    <a:pt x="498" y="292"/>
                    <a:pt x="498" y="292"/>
                  </a:cubicBezTo>
                  <a:cubicBezTo>
                    <a:pt x="498" y="291"/>
                    <a:pt x="498" y="290"/>
                    <a:pt x="499" y="288"/>
                  </a:cubicBezTo>
                  <a:cubicBezTo>
                    <a:pt x="499" y="287"/>
                    <a:pt x="499" y="286"/>
                    <a:pt x="499" y="285"/>
                  </a:cubicBezTo>
                  <a:cubicBezTo>
                    <a:pt x="499" y="283"/>
                    <a:pt x="500" y="281"/>
                    <a:pt x="500" y="280"/>
                  </a:cubicBezTo>
                  <a:cubicBezTo>
                    <a:pt x="511" y="281"/>
                    <a:pt x="511" y="281"/>
                    <a:pt x="511" y="281"/>
                  </a:cubicBezTo>
                  <a:cubicBezTo>
                    <a:pt x="514" y="282"/>
                    <a:pt x="514" y="282"/>
                    <a:pt x="514" y="282"/>
                  </a:cubicBezTo>
                  <a:cubicBezTo>
                    <a:pt x="516" y="282"/>
                    <a:pt x="516" y="282"/>
                    <a:pt x="516" y="282"/>
                  </a:cubicBezTo>
                  <a:cubicBezTo>
                    <a:pt x="515" y="293"/>
                    <a:pt x="512" y="304"/>
                    <a:pt x="509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4" y="313"/>
                    <a:pt x="504" y="313"/>
                    <a:pt x="504" y="313"/>
                  </a:cubicBezTo>
                  <a:cubicBezTo>
                    <a:pt x="489" y="309"/>
                    <a:pt x="489" y="309"/>
                    <a:pt x="489" y="309"/>
                  </a:cubicBezTo>
                  <a:cubicBezTo>
                    <a:pt x="487" y="315"/>
                    <a:pt x="485" y="321"/>
                    <a:pt x="483" y="327"/>
                  </a:cubicBezTo>
                  <a:cubicBezTo>
                    <a:pt x="487" y="329"/>
                    <a:pt x="487" y="329"/>
                    <a:pt x="487" y="329"/>
                  </a:cubicBezTo>
                  <a:cubicBezTo>
                    <a:pt x="488" y="328"/>
                    <a:pt x="488" y="327"/>
                    <a:pt x="489" y="326"/>
                  </a:cubicBezTo>
                  <a:cubicBezTo>
                    <a:pt x="489" y="325"/>
                    <a:pt x="489" y="324"/>
                    <a:pt x="490" y="323"/>
                  </a:cubicBezTo>
                  <a:cubicBezTo>
                    <a:pt x="490" y="321"/>
                    <a:pt x="491" y="319"/>
                    <a:pt x="491" y="317"/>
                  </a:cubicBezTo>
                  <a:cubicBezTo>
                    <a:pt x="502" y="321"/>
                    <a:pt x="502" y="321"/>
                    <a:pt x="502" y="321"/>
                  </a:cubicBezTo>
                  <a:cubicBezTo>
                    <a:pt x="505" y="322"/>
                    <a:pt x="505" y="322"/>
                    <a:pt x="505" y="322"/>
                  </a:cubicBezTo>
                  <a:cubicBezTo>
                    <a:pt x="507" y="323"/>
                    <a:pt x="507" y="323"/>
                    <a:pt x="507" y="323"/>
                  </a:cubicBezTo>
                  <a:cubicBezTo>
                    <a:pt x="504" y="333"/>
                    <a:pt x="499" y="343"/>
                    <a:pt x="495" y="353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76" y="344"/>
                    <a:pt x="476" y="344"/>
                    <a:pt x="476" y="344"/>
                  </a:cubicBezTo>
                  <a:cubicBezTo>
                    <a:pt x="473" y="350"/>
                    <a:pt x="470" y="356"/>
                    <a:pt x="466" y="362"/>
                  </a:cubicBezTo>
                  <a:cubicBezTo>
                    <a:pt x="470" y="364"/>
                    <a:pt x="470" y="364"/>
                    <a:pt x="470" y="364"/>
                  </a:cubicBezTo>
                  <a:cubicBezTo>
                    <a:pt x="471" y="363"/>
                    <a:pt x="472" y="362"/>
                    <a:pt x="472" y="361"/>
                  </a:cubicBezTo>
                  <a:cubicBezTo>
                    <a:pt x="473" y="360"/>
                    <a:pt x="473" y="359"/>
                    <a:pt x="474" y="358"/>
                  </a:cubicBezTo>
                  <a:cubicBezTo>
                    <a:pt x="475" y="356"/>
                    <a:pt x="476" y="355"/>
                    <a:pt x="476" y="353"/>
                  </a:cubicBezTo>
                  <a:cubicBezTo>
                    <a:pt x="486" y="358"/>
                    <a:pt x="486" y="358"/>
                    <a:pt x="486" y="358"/>
                  </a:cubicBezTo>
                  <a:cubicBezTo>
                    <a:pt x="489" y="360"/>
                    <a:pt x="489" y="360"/>
                    <a:pt x="489" y="360"/>
                  </a:cubicBezTo>
                  <a:cubicBezTo>
                    <a:pt x="491" y="361"/>
                    <a:pt x="491" y="361"/>
                    <a:pt x="491" y="361"/>
                  </a:cubicBezTo>
                  <a:cubicBezTo>
                    <a:pt x="486" y="371"/>
                    <a:pt x="480" y="380"/>
                    <a:pt x="473" y="389"/>
                  </a:cubicBezTo>
                  <a:cubicBezTo>
                    <a:pt x="471" y="388"/>
                    <a:pt x="471" y="388"/>
                    <a:pt x="471" y="388"/>
                  </a:cubicBezTo>
                  <a:cubicBezTo>
                    <a:pt x="471" y="387"/>
                    <a:pt x="471" y="387"/>
                    <a:pt x="471" y="387"/>
                  </a:cubicBezTo>
                  <a:cubicBezTo>
                    <a:pt x="469" y="386"/>
                    <a:pt x="469" y="386"/>
                    <a:pt x="469" y="386"/>
                  </a:cubicBezTo>
                  <a:cubicBezTo>
                    <a:pt x="456" y="377"/>
                    <a:pt x="456" y="377"/>
                    <a:pt x="456" y="377"/>
                  </a:cubicBezTo>
                  <a:cubicBezTo>
                    <a:pt x="452" y="382"/>
                    <a:pt x="448" y="387"/>
                    <a:pt x="444" y="392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48" y="395"/>
                    <a:pt x="449" y="394"/>
                    <a:pt x="450" y="393"/>
                  </a:cubicBezTo>
                  <a:cubicBezTo>
                    <a:pt x="451" y="392"/>
                    <a:pt x="451" y="391"/>
                    <a:pt x="452" y="390"/>
                  </a:cubicBezTo>
                  <a:cubicBezTo>
                    <a:pt x="453" y="389"/>
                    <a:pt x="454" y="387"/>
                    <a:pt x="456" y="386"/>
                  </a:cubicBezTo>
                  <a:cubicBezTo>
                    <a:pt x="464" y="392"/>
                    <a:pt x="464" y="392"/>
                    <a:pt x="464" y="392"/>
                  </a:cubicBezTo>
                  <a:cubicBezTo>
                    <a:pt x="467" y="395"/>
                    <a:pt x="467" y="395"/>
                    <a:pt x="467" y="395"/>
                  </a:cubicBezTo>
                  <a:cubicBezTo>
                    <a:pt x="468" y="396"/>
                    <a:pt x="468" y="396"/>
                    <a:pt x="468" y="396"/>
                  </a:cubicBezTo>
                  <a:cubicBezTo>
                    <a:pt x="462" y="405"/>
                    <a:pt x="454" y="413"/>
                    <a:pt x="446" y="421"/>
                  </a:cubicBezTo>
                  <a:cubicBezTo>
                    <a:pt x="445" y="419"/>
                    <a:pt x="445" y="419"/>
                    <a:pt x="445" y="419"/>
                  </a:cubicBezTo>
                  <a:cubicBezTo>
                    <a:pt x="444" y="419"/>
                    <a:pt x="444" y="419"/>
                    <a:pt x="444" y="419"/>
                  </a:cubicBezTo>
                  <a:cubicBezTo>
                    <a:pt x="442" y="417"/>
                    <a:pt x="442" y="417"/>
                    <a:pt x="442" y="417"/>
                  </a:cubicBezTo>
                  <a:cubicBezTo>
                    <a:pt x="431" y="406"/>
                    <a:pt x="431" y="406"/>
                    <a:pt x="431" y="406"/>
                  </a:cubicBezTo>
                  <a:cubicBezTo>
                    <a:pt x="427" y="410"/>
                    <a:pt x="422" y="415"/>
                    <a:pt x="417" y="419"/>
                  </a:cubicBezTo>
                  <a:cubicBezTo>
                    <a:pt x="420" y="422"/>
                    <a:pt x="420" y="422"/>
                    <a:pt x="420" y="422"/>
                  </a:cubicBezTo>
                  <a:cubicBezTo>
                    <a:pt x="421" y="422"/>
                    <a:pt x="422" y="421"/>
                    <a:pt x="422" y="420"/>
                  </a:cubicBezTo>
                  <a:cubicBezTo>
                    <a:pt x="423" y="420"/>
                    <a:pt x="424" y="419"/>
                    <a:pt x="425" y="418"/>
                  </a:cubicBezTo>
                  <a:cubicBezTo>
                    <a:pt x="426" y="417"/>
                    <a:pt x="428" y="416"/>
                    <a:pt x="429" y="414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40" y="427"/>
                    <a:pt x="440" y="427"/>
                    <a:pt x="440" y="427"/>
                  </a:cubicBezTo>
                  <a:cubicBezTo>
                    <a:pt x="432" y="434"/>
                    <a:pt x="423" y="441"/>
                    <a:pt x="414" y="447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02" y="430"/>
                    <a:pt x="402" y="430"/>
                    <a:pt x="402" y="430"/>
                  </a:cubicBezTo>
                  <a:cubicBezTo>
                    <a:pt x="397" y="433"/>
                    <a:pt x="391" y="437"/>
                    <a:pt x="385" y="440"/>
                  </a:cubicBezTo>
                  <a:cubicBezTo>
                    <a:pt x="388" y="444"/>
                    <a:pt x="388" y="444"/>
                    <a:pt x="388" y="444"/>
                  </a:cubicBezTo>
                  <a:cubicBezTo>
                    <a:pt x="389" y="444"/>
                    <a:pt x="390" y="443"/>
                    <a:pt x="391" y="443"/>
                  </a:cubicBezTo>
                  <a:cubicBezTo>
                    <a:pt x="392" y="442"/>
                    <a:pt x="393" y="441"/>
                    <a:pt x="394" y="441"/>
                  </a:cubicBezTo>
                  <a:cubicBezTo>
                    <a:pt x="395" y="440"/>
                    <a:pt x="397" y="439"/>
                    <a:pt x="398" y="438"/>
                  </a:cubicBezTo>
                  <a:cubicBezTo>
                    <a:pt x="404" y="447"/>
                    <a:pt x="404" y="447"/>
                    <a:pt x="404" y="447"/>
                  </a:cubicBezTo>
                  <a:cubicBezTo>
                    <a:pt x="406" y="450"/>
                    <a:pt x="406" y="450"/>
                    <a:pt x="406" y="450"/>
                  </a:cubicBezTo>
                  <a:cubicBezTo>
                    <a:pt x="407" y="452"/>
                    <a:pt x="407" y="452"/>
                    <a:pt x="407" y="452"/>
                  </a:cubicBezTo>
                  <a:cubicBezTo>
                    <a:pt x="398" y="458"/>
                    <a:pt x="388" y="463"/>
                    <a:pt x="378" y="468"/>
                  </a:cubicBezTo>
                  <a:cubicBezTo>
                    <a:pt x="377" y="465"/>
                    <a:pt x="377" y="465"/>
                    <a:pt x="377" y="465"/>
                  </a:cubicBezTo>
                  <a:cubicBezTo>
                    <a:pt x="375" y="462"/>
                    <a:pt x="375" y="462"/>
                    <a:pt x="375" y="462"/>
                  </a:cubicBezTo>
                  <a:cubicBezTo>
                    <a:pt x="369" y="448"/>
                    <a:pt x="369" y="448"/>
                    <a:pt x="369" y="448"/>
                  </a:cubicBezTo>
                  <a:cubicBezTo>
                    <a:pt x="363" y="451"/>
                    <a:pt x="357" y="453"/>
                    <a:pt x="351" y="456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53" y="460"/>
                    <a:pt x="354" y="459"/>
                    <a:pt x="355" y="459"/>
                  </a:cubicBezTo>
                  <a:cubicBezTo>
                    <a:pt x="357" y="459"/>
                    <a:pt x="358" y="458"/>
                    <a:pt x="359" y="458"/>
                  </a:cubicBezTo>
                  <a:cubicBezTo>
                    <a:pt x="360" y="457"/>
                    <a:pt x="362" y="456"/>
                    <a:pt x="364" y="456"/>
                  </a:cubicBezTo>
                  <a:cubicBezTo>
                    <a:pt x="368" y="466"/>
                    <a:pt x="368" y="466"/>
                    <a:pt x="368" y="466"/>
                  </a:cubicBezTo>
                  <a:cubicBezTo>
                    <a:pt x="369" y="469"/>
                    <a:pt x="369" y="469"/>
                    <a:pt x="369" y="469"/>
                  </a:cubicBezTo>
                  <a:cubicBezTo>
                    <a:pt x="370" y="471"/>
                    <a:pt x="370" y="471"/>
                    <a:pt x="370" y="471"/>
                  </a:cubicBezTo>
                  <a:cubicBezTo>
                    <a:pt x="360" y="475"/>
                    <a:pt x="349" y="479"/>
                    <a:pt x="338" y="481"/>
                  </a:cubicBezTo>
                  <a:cubicBezTo>
                    <a:pt x="338" y="479"/>
                    <a:pt x="338" y="479"/>
                    <a:pt x="338" y="479"/>
                  </a:cubicBezTo>
                  <a:cubicBezTo>
                    <a:pt x="338" y="478"/>
                    <a:pt x="338" y="478"/>
                    <a:pt x="338" y="478"/>
                  </a:cubicBezTo>
                  <a:cubicBezTo>
                    <a:pt x="337" y="476"/>
                    <a:pt x="337" y="476"/>
                    <a:pt x="337" y="476"/>
                  </a:cubicBezTo>
                  <a:cubicBezTo>
                    <a:pt x="333" y="461"/>
                    <a:pt x="333" y="461"/>
                    <a:pt x="333" y="461"/>
                  </a:cubicBezTo>
                  <a:cubicBezTo>
                    <a:pt x="327" y="463"/>
                    <a:pt x="320" y="464"/>
                    <a:pt x="314" y="465"/>
                  </a:cubicBezTo>
                  <a:cubicBezTo>
                    <a:pt x="315" y="470"/>
                    <a:pt x="315" y="470"/>
                    <a:pt x="315" y="470"/>
                  </a:cubicBezTo>
                  <a:cubicBezTo>
                    <a:pt x="316" y="469"/>
                    <a:pt x="317" y="469"/>
                    <a:pt x="318" y="469"/>
                  </a:cubicBezTo>
                  <a:cubicBezTo>
                    <a:pt x="319" y="469"/>
                    <a:pt x="320" y="469"/>
                    <a:pt x="321" y="468"/>
                  </a:cubicBezTo>
                  <a:cubicBezTo>
                    <a:pt x="323" y="468"/>
                    <a:pt x="325" y="468"/>
                    <a:pt x="327" y="467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3"/>
                    <a:pt x="330" y="483"/>
                    <a:pt x="330" y="483"/>
                  </a:cubicBezTo>
                  <a:cubicBezTo>
                    <a:pt x="319" y="486"/>
                    <a:pt x="309" y="487"/>
                    <a:pt x="297" y="488"/>
                  </a:cubicBezTo>
                  <a:cubicBezTo>
                    <a:pt x="297" y="486"/>
                    <a:pt x="297" y="486"/>
                    <a:pt x="297" y="486"/>
                  </a:cubicBezTo>
                  <a:cubicBezTo>
                    <a:pt x="297" y="485"/>
                    <a:pt x="297" y="485"/>
                    <a:pt x="297" y="485"/>
                  </a:cubicBezTo>
                  <a:cubicBezTo>
                    <a:pt x="297" y="482"/>
                    <a:pt x="297" y="482"/>
                    <a:pt x="297" y="482"/>
                  </a:cubicBezTo>
                  <a:cubicBezTo>
                    <a:pt x="296" y="467"/>
                    <a:pt x="296" y="467"/>
                    <a:pt x="296" y="467"/>
                  </a:cubicBezTo>
                  <a:cubicBezTo>
                    <a:pt x="290" y="467"/>
                    <a:pt x="285" y="468"/>
                    <a:pt x="279" y="468"/>
                  </a:cubicBezTo>
                  <a:close/>
                  <a:moveTo>
                    <a:pt x="279" y="38"/>
                  </a:moveTo>
                  <a:cubicBezTo>
                    <a:pt x="282" y="38"/>
                    <a:pt x="285" y="38"/>
                    <a:pt x="288" y="38"/>
                  </a:cubicBezTo>
                  <a:cubicBezTo>
                    <a:pt x="288" y="36"/>
                    <a:pt x="288" y="36"/>
                    <a:pt x="288" y="36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9" y="22"/>
                    <a:pt x="289" y="22"/>
                    <a:pt x="289" y="22"/>
                  </a:cubicBezTo>
                  <a:cubicBezTo>
                    <a:pt x="287" y="22"/>
                    <a:pt x="285" y="22"/>
                    <a:pt x="283" y="22"/>
                  </a:cubicBezTo>
                  <a:cubicBezTo>
                    <a:pt x="282" y="22"/>
                    <a:pt x="281" y="22"/>
                    <a:pt x="279" y="22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80" y="27"/>
                    <a:pt x="282" y="27"/>
                    <a:pt x="283" y="27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0" y="32"/>
                    <a:pt x="279" y="32"/>
                  </a:cubicBezTo>
                  <a:lnTo>
                    <a:pt x="279" y="38"/>
                  </a:lnTo>
                  <a:close/>
                  <a:moveTo>
                    <a:pt x="279" y="456"/>
                  </a:moveTo>
                  <a:cubicBezTo>
                    <a:pt x="279" y="456"/>
                    <a:pt x="279" y="456"/>
                    <a:pt x="279" y="456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168" y="451"/>
                    <a:pt x="78" y="361"/>
                    <a:pt x="78" y="250"/>
                  </a:cubicBezTo>
                  <a:cubicBezTo>
                    <a:pt x="78" y="139"/>
                    <a:pt x="168" y="49"/>
                    <a:pt x="279" y="49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165" y="43"/>
                    <a:pt x="73" y="136"/>
                    <a:pt x="73" y="250"/>
                  </a:cubicBezTo>
                  <a:cubicBezTo>
                    <a:pt x="73" y="364"/>
                    <a:pt x="165" y="456"/>
                    <a:pt x="279" y="456"/>
                  </a:cubicBezTo>
                  <a:close/>
                  <a:moveTo>
                    <a:pt x="279" y="0"/>
                  </a:moveTo>
                  <a:cubicBezTo>
                    <a:pt x="279" y="5"/>
                    <a:pt x="279" y="5"/>
                    <a:pt x="279" y="5"/>
                  </a:cubicBezTo>
                  <a:cubicBezTo>
                    <a:pt x="195" y="5"/>
                    <a:pt x="113" y="49"/>
                    <a:pt x="68" y="128"/>
                  </a:cubicBezTo>
                  <a:cubicBezTo>
                    <a:pt x="0" y="244"/>
                    <a:pt x="40" y="394"/>
                    <a:pt x="157" y="462"/>
                  </a:cubicBezTo>
                  <a:cubicBezTo>
                    <a:pt x="196" y="484"/>
                    <a:pt x="238" y="494"/>
                    <a:pt x="279" y="494"/>
                  </a:cubicBezTo>
                  <a:cubicBezTo>
                    <a:pt x="279" y="500"/>
                    <a:pt x="279" y="500"/>
                    <a:pt x="279" y="500"/>
                  </a:cubicBezTo>
                  <a:cubicBezTo>
                    <a:pt x="237" y="500"/>
                    <a:pt x="194" y="489"/>
                    <a:pt x="154" y="466"/>
                  </a:cubicBezTo>
                  <a:cubicBezTo>
                    <a:pt x="79" y="423"/>
                    <a:pt x="35" y="347"/>
                    <a:pt x="30" y="267"/>
                  </a:cubicBezTo>
                  <a:cubicBezTo>
                    <a:pt x="30" y="232"/>
                    <a:pt x="30" y="232"/>
                    <a:pt x="30" y="232"/>
                  </a:cubicBezTo>
                  <a:cubicBezTo>
                    <a:pt x="32" y="196"/>
                    <a:pt x="43" y="159"/>
                    <a:pt x="63" y="125"/>
                  </a:cubicBezTo>
                  <a:cubicBezTo>
                    <a:pt x="109" y="45"/>
                    <a:pt x="193" y="0"/>
                    <a:pt x="279" y="0"/>
                  </a:cubicBezTo>
                  <a:close/>
                  <a:moveTo>
                    <a:pt x="279" y="11"/>
                  </a:moveTo>
                  <a:cubicBezTo>
                    <a:pt x="279" y="11"/>
                    <a:pt x="279" y="11"/>
                    <a:pt x="279" y="11"/>
                  </a:cubicBezTo>
                  <a:cubicBezTo>
                    <a:pt x="276" y="11"/>
                    <a:pt x="273" y="11"/>
                    <a:pt x="270" y="11"/>
                  </a:cubicBezTo>
                  <a:cubicBezTo>
                    <a:pt x="270" y="13"/>
                    <a:pt x="270" y="13"/>
                    <a:pt x="270" y="13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0" y="27"/>
                    <a:pt x="270" y="27"/>
                    <a:pt x="270" y="27"/>
                  </a:cubicBezTo>
                  <a:cubicBezTo>
                    <a:pt x="272" y="27"/>
                    <a:pt x="274" y="27"/>
                    <a:pt x="276" y="27"/>
                  </a:cubicBezTo>
                  <a:cubicBezTo>
                    <a:pt x="277" y="27"/>
                    <a:pt x="278" y="27"/>
                    <a:pt x="279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8" y="22"/>
                    <a:pt x="277" y="22"/>
                    <a:pt x="276" y="22"/>
                  </a:cubicBezTo>
                  <a:cubicBezTo>
                    <a:pt x="276" y="17"/>
                    <a:pt x="276" y="17"/>
                    <a:pt x="276" y="17"/>
                  </a:cubicBezTo>
                  <a:cubicBezTo>
                    <a:pt x="277" y="17"/>
                    <a:pt x="278" y="17"/>
                    <a:pt x="279" y="17"/>
                  </a:cubicBezTo>
                  <a:cubicBezTo>
                    <a:pt x="279" y="17"/>
                    <a:pt x="279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lose/>
                  <a:moveTo>
                    <a:pt x="279" y="32"/>
                  </a:moveTo>
                  <a:cubicBezTo>
                    <a:pt x="279" y="38"/>
                    <a:pt x="279" y="38"/>
                    <a:pt x="279" y="38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72" y="38"/>
                    <a:pt x="265" y="38"/>
                    <a:pt x="258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49" y="18"/>
                    <a:pt x="242" y="19"/>
                    <a:pt x="235" y="21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7" y="25"/>
                    <a:pt x="239" y="25"/>
                    <a:pt x="240" y="25"/>
                  </a:cubicBezTo>
                  <a:cubicBezTo>
                    <a:pt x="241" y="25"/>
                    <a:pt x="242" y="25"/>
                    <a:pt x="243" y="24"/>
                  </a:cubicBezTo>
                  <a:cubicBezTo>
                    <a:pt x="245" y="24"/>
                    <a:pt x="247" y="24"/>
                    <a:pt x="249" y="24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41" y="41"/>
                    <a:pt x="231" y="43"/>
                    <a:pt x="222" y="46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0" y="40"/>
                    <a:pt x="220" y="40"/>
                    <a:pt x="220" y="40"/>
                  </a:cubicBezTo>
                  <a:cubicBezTo>
                    <a:pt x="216" y="25"/>
                    <a:pt x="216" y="25"/>
                    <a:pt x="216" y="25"/>
                  </a:cubicBezTo>
                  <a:cubicBezTo>
                    <a:pt x="209" y="27"/>
                    <a:pt x="203" y="29"/>
                    <a:pt x="196" y="32"/>
                  </a:cubicBezTo>
                  <a:cubicBezTo>
                    <a:pt x="198" y="37"/>
                    <a:pt x="198" y="37"/>
                    <a:pt x="198" y="37"/>
                  </a:cubicBezTo>
                  <a:cubicBezTo>
                    <a:pt x="199" y="36"/>
                    <a:pt x="200" y="36"/>
                    <a:pt x="201" y="35"/>
                  </a:cubicBezTo>
                  <a:cubicBezTo>
                    <a:pt x="202" y="35"/>
                    <a:pt x="204" y="35"/>
                    <a:pt x="205" y="34"/>
                  </a:cubicBezTo>
                  <a:cubicBezTo>
                    <a:pt x="206" y="34"/>
                    <a:pt x="208" y="33"/>
                    <a:pt x="210" y="32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05" y="51"/>
                    <a:pt x="196" y="54"/>
                    <a:pt x="187" y="59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2" y="43"/>
                    <a:pt x="166" y="46"/>
                    <a:pt x="160" y="50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3" y="53"/>
                    <a:pt x="164" y="53"/>
                    <a:pt x="165" y="52"/>
                  </a:cubicBezTo>
                  <a:cubicBezTo>
                    <a:pt x="166" y="52"/>
                    <a:pt x="167" y="51"/>
                    <a:pt x="168" y="50"/>
                  </a:cubicBezTo>
                  <a:cubicBezTo>
                    <a:pt x="170" y="49"/>
                    <a:pt x="172" y="49"/>
                    <a:pt x="173" y="4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72" y="67"/>
                    <a:pt x="163" y="72"/>
                    <a:pt x="155" y="78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37" y="64"/>
                    <a:pt x="132" y="69"/>
                    <a:pt x="127" y="74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1" y="77"/>
                    <a:pt x="132" y="76"/>
                    <a:pt x="133" y="75"/>
                  </a:cubicBezTo>
                  <a:cubicBezTo>
                    <a:pt x="134" y="74"/>
                    <a:pt x="134" y="73"/>
                    <a:pt x="135" y="73"/>
                  </a:cubicBezTo>
                  <a:cubicBezTo>
                    <a:pt x="137" y="72"/>
                    <a:pt x="138" y="70"/>
                    <a:pt x="140" y="69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50" y="82"/>
                    <a:pt x="150" y="82"/>
                    <a:pt x="150" y="82"/>
                  </a:cubicBezTo>
                  <a:cubicBezTo>
                    <a:pt x="142" y="88"/>
                    <a:pt x="134" y="95"/>
                    <a:pt x="127" y="102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07" y="92"/>
                    <a:pt x="103" y="97"/>
                    <a:pt x="98" y="103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5"/>
                    <a:pt x="104" y="104"/>
                    <a:pt x="105" y="103"/>
                  </a:cubicBezTo>
                  <a:cubicBezTo>
                    <a:pt x="105" y="102"/>
                    <a:pt x="106" y="101"/>
                    <a:pt x="107" y="100"/>
                  </a:cubicBezTo>
                  <a:cubicBezTo>
                    <a:pt x="108" y="99"/>
                    <a:pt x="109" y="98"/>
                    <a:pt x="111" y="96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16" y="114"/>
                    <a:pt x="110" y="122"/>
                    <a:pt x="104" y="130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3" y="124"/>
                    <a:pt x="79" y="130"/>
                    <a:pt x="75" y="136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8"/>
                    <a:pt x="81" y="137"/>
                    <a:pt x="82" y="136"/>
                  </a:cubicBezTo>
                  <a:cubicBezTo>
                    <a:pt x="82" y="135"/>
                    <a:pt x="83" y="134"/>
                    <a:pt x="84" y="133"/>
                  </a:cubicBezTo>
                  <a:cubicBezTo>
                    <a:pt x="84" y="131"/>
                    <a:pt x="85" y="129"/>
                    <a:pt x="86" y="128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5" y="145"/>
                    <a:pt x="90" y="154"/>
                    <a:pt x="86" y="163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64" y="160"/>
                    <a:pt x="61" y="167"/>
                    <a:pt x="59" y="173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4"/>
                    <a:pt x="64" y="173"/>
                    <a:pt x="65" y="172"/>
                  </a:cubicBezTo>
                  <a:cubicBezTo>
                    <a:pt x="65" y="171"/>
                    <a:pt x="66" y="170"/>
                    <a:pt x="66" y="168"/>
                  </a:cubicBezTo>
                  <a:cubicBezTo>
                    <a:pt x="67" y="167"/>
                    <a:pt x="68" y="165"/>
                    <a:pt x="68" y="163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79" y="178"/>
                    <a:pt x="76" y="188"/>
                    <a:pt x="74" y="198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2" y="199"/>
                    <a:pt x="50" y="206"/>
                    <a:pt x="49" y="213"/>
                  </a:cubicBezTo>
                  <a:cubicBezTo>
                    <a:pt x="54" y="214"/>
                    <a:pt x="54" y="214"/>
                    <a:pt x="54" y="214"/>
                  </a:cubicBezTo>
                  <a:cubicBezTo>
                    <a:pt x="54" y="213"/>
                    <a:pt x="54" y="211"/>
                    <a:pt x="55" y="210"/>
                  </a:cubicBezTo>
                  <a:cubicBezTo>
                    <a:pt x="55" y="209"/>
                    <a:pt x="55" y="208"/>
                    <a:pt x="55" y="207"/>
                  </a:cubicBezTo>
                  <a:cubicBezTo>
                    <a:pt x="56" y="205"/>
                    <a:pt x="56" y="203"/>
                    <a:pt x="56" y="201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0" y="214"/>
                    <a:pt x="69" y="224"/>
                    <a:pt x="68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6" y="238"/>
                    <a:pt x="46" y="244"/>
                    <a:pt x="46" y="250"/>
                  </a:cubicBezTo>
                  <a:cubicBezTo>
                    <a:pt x="46" y="251"/>
                    <a:pt x="46" y="252"/>
                    <a:pt x="46" y="254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51" y="252"/>
                    <a:pt x="51" y="251"/>
                    <a:pt x="51" y="250"/>
                  </a:cubicBezTo>
                  <a:cubicBezTo>
                    <a:pt x="51" y="249"/>
                    <a:pt x="51" y="247"/>
                    <a:pt x="51" y="246"/>
                  </a:cubicBezTo>
                  <a:cubicBezTo>
                    <a:pt x="51" y="244"/>
                    <a:pt x="51" y="242"/>
                    <a:pt x="51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4"/>
                    <a:pt x="67" y="247"/>
                    <a:pt x="67" y="250"/>
                  </a:cubicBezTo>
                  <a:cubicBezTo>
                    <a:pt x="67" y="257"/>
                    <a:pt x="68" y="264"/>
                    <a:pt x="68" y="271"/>
                  </a:cubicBezTo>
                  <a:cubicBezTo>
                    <a:pt x="65" y="271"/>
                    <a:pt x="65" y="271"/>
                    <a:pt x="65" y="271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48" y="273"/>
                    <a:pt x="48" y="273"/>
                    <a:pt x="48" y="273"/>
                  </a:cubicBezTo>
                  <a:cubicBezTo>
                    <a:pt x="47" y="273"/>
                    <a:pt x="47" y="273"/>
                    <a:pt x="47" y="273"/>
                  </a:cubicBezTo>
                  <a:cubicBezTo>
                    <a:pt x="48" y="280"/>
                    <a:pt x="49" y="287"/>
                    <a:pt x="50" y="294"/>
                  </a:cubicBezTo>
                  <a:cubicBezTo>
                    <a:pt x="55" y="293"/>
                    <a:pt x="55" y="293"/>
                    <a:pt x="55" y="293"/>
                  </a:cubicBezTo>
                  <a:cubicBezTo>
                    <a:pt x="55" y="292"/>
                    <a:pt x="55" y="291"/>
                    <a:pt x="55" y="289"/>
                  </a:cubicBezTo>
                  <a:cubicBezTo>
                    <a:pt x="54" y="288"/>
                    <a:pt x="54" y="287"/>
                    <a:pt x="54" y="286"/>
                  </a:cubicBezTo>
                  <a:cubicBezTo>
                    <a:pt x="54" y="284"/>
                    <a:pt x="53" y="282"/>
                    <a:pt x="53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63" y="279"/>
                    <a:pt x="63" y="279"/>
                    <a:pt x="63" y="279"/>
                  </a:cubicBezTo>
                  <a:cubicBezTo>
                    <a:pt x="69" y="278"/>
                    <a:pt x="69" y="278"/>
                    <a:pt x="69" y="278"/>
                  </a:cubicBezTo>
                  <a:cubicBezTo>
                    <a:pt x="70" y="288"/>
                    <a:pt x="72" y="298"/>
                    <a:pt x="75" y="307"/>
                  </a:cubicBezTo>
                  <a:cubicBezTo>
                    <a:pt x="73" y="308"/>
                    <a:pt x="73" y="308"/>
                    <a:pt x="73" y="308"/>
                  </a:cubicBezTo>
                  <a:cubicBezTo>
                    <a:pt x="72" y="308"/>
                    <a:pt x="72" y="308"/>
                    <a:pt x="72" y="308"/>
                  </a:cubicBezTo>
                  <a:cubicBezTo>
                    <a:pt x="70" y="309"/>
                    <a:pt x="70" y="309"/>
                    <a:pt x="70" y="309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7" y="320"/>
                    <a:pt x="59" y="326"/>
                    <a:pt x="61" y="333"/>
                  </a:cubicBezTo>
                  <a:cubicBezTo>
                    <a:pt x="66" y="331"/>
                    <a:pt x="66" y="331"/>
                    <a:pt x="66" y="331"/>
                  </a:cubicBezTo>
                  <a:cubicBezTo>
                    <a:pt x="66" y="330"/>
                    <a:pt x="65" y="329"/>
                    <a:pt x="65" y="328"/>
                  </a:cubicBezTo>
                  <a:cubicBezTo>
                    <a:pt x="64" y="327"/>
                    <a:pt x="64" y="326"/>
                    <a:pt x="64" y="325"/>
                  </a:cubicBezTo>
                  <a:cubicBezTo>
                    <a:pt x="63" y="323"/>
                    <a:pt x="63" y="321"/>
                    <a:pt x="62" y="319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7" y="314"/>
                    <a:pt x="77" y="314"/>
                    <a:pt x="77" y="314"/>
                  </a:cubicBezTo>
                  <a:cubicBezTo>
                    <a:pt x="80" y="324"/>
                    <a:pt x="84" y="333"/>
                    <a:pt x="88" y="342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72" y="357"/>
                    <a:pt x="76" y="364"/>
                    <a:pt x="79" y="370"/>
                  </a:cubicBezTo>
                  <a:cubicBezTo>
                    <a:pt x="84" y="367"/>
                    <a:pt x="84" y="367"/>
                    <a:pt x="84" y="367"/>
                  </a:cubicBezTo>
                  <a:cubicBezTo>
                    <a:pt x="83" y="366"/>
                    <a:pt x="82" y="365"/>
                    <a:pt x="82" y="364"/>
                  </a:cubicBezTo>
                  <a:cubicBezTo>
                    <a:pt x="81" y="363"/>
                    <a:pt x="81" y="362"/>
                    <a:pt x="80" y="361"/>
                  </a:cubicBezTo>
                  <a:cubicBezTo>
                    <a:pt x="79" y="359"/>
                    <a:pt x="78" y="358"/>
                    <a:pt x="77" y="356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91" y="348"/>
                    <a:pt x="91" y="348"/>
                    <a:pt x="91" y="348"/>
                  </a:cubicBezTo>
                  <a:cubicBezTo>
                    <a:pt x="96" y="357"/>
                    <a:pt x="101" y="366"/>
                    <a:pt x="107" y="374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3" y="377"/>
                    <a:pt x="103" y="377"/>
                    <a:pt x="103" y="377"/>
                  </a:cubicBezTo>
                  <a:cubicBezTo>
                    <a:pt x="90" y="386"/>
                    <a:pt x="90" y="386"/>
                    <a:pt x="90" y="386"/>
                  </a:cubicBezTo>
                  <a:cubicBezTo>
                    <a:pt x="94" y="392"/>
                    <a:pt x="98" y="397"/>
                    <a:pt x="103" y="403"/>
                  </a:cubicBezTo>
                  <a:cubicBezTo>
                    <a:pt x="107" y="399"/>
                    <a:pt x="107" y="399"/>
                    <a:pt x="107" y="399"/>
                  </a:cubicBezTo>
                  <a:cubicBezTo>
                    <a:pt x="106" y="398"/>
                    <a:pt x="105" y="397"/>
                    <a:pt x="105" y="397"/>
                  </a:cubicBezTo>
                  <a:cubicBezTo>
                    <a:pt x="104" y="396"/>
                    <a:pt x="103" y="395"/>
                    <a:pt x="102" y="394"/>
                  </a:cubicBezTo>
                  <a:cubicBezTo>
                    <a:pt x="101" y="392"/>
                    <a:pt x="100" y="391"/>
                    <a:pt x="99" y="389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118" y="387"/>
                    <a:pt x="124" y="395"/>
                    <a:pt x="131" y="402"/>
                  </a:cubicBezTo>
                  <a:cubicBezTo>
                    <a:pt x="130" y="403"/>
                    <a:pt x="130" y="403"/>
                    <a:pt x="130" y="403"/>
                  </a:cubicBezTo>
                  <a:cubicBezTo>
                    <a:pt x="129" y="404"/>
                    <a:pt x="129" y="404"/>
                    <a:pt x="129" y="404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16" y="417"/>
                    <a:pt x="116" y="417"/>
                    <a:pt x="116" y="417"/>
                  </a:cubicBezTo>
                  <a:cubicBezTo>
                    <a:pt x="121" y="422"/>
                    <a:pt x="127" y="426"/>
                    <a:pt x="132" y="431"/>
                  </a:cubicBezTo>
                  <a:cubicBezTo>
                    <a:pt x="135" y="427"/>
                    <a:pt x="135" y="427"/>
                    <a:pt x="135" y="427"/>
                  </a:cubicBezTo>
                  <a:cubicBezTo>
                    <a:pt x="134" y="426"/>
                    <a:pt x="134" y="425"/>
                    <a:pt x="133" y="425"/>
                  </a:cubicBezTo>
                  <a:cubicBezTo>
                    <a:pt x="132" y="424"/>
                    <a:pt x="131" y="423"/>
                    <a:pt x="130" y="422"/>
                  </a:cubicBezTo>
                  <a:cubicBezTo>
                    <a:pt x="129" y="421"/>
                    <a:pt x="127" y="420"/>
                    <a:pt x="126" y="419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33" y="411"/>
                    <a:pt x="133" y="411"/>
                    <a:pt x="133" y="411"/>
                  </a:cubicBezTo>
                  <a:cubicBezTo>
                    <a:pt x="135" y="408"/>
                    <a:pt x="135" y="408"/>
                    <a:pt x="135" y="408"/>
                  </a:cubicBezTo>
                  <a:cubicBezTo>
                    <a:pt x="136" y="407"/>
                    <a:pt x="136" y="407"/>
                    <a:pt x="136" y="407"/>
                  </a:cubicBezTo>
                  <a:cubicBezTo>
                    <a:pt x="144" y="413"/>
                    <a:pt x="152" y="420"/>
                    <a:pt x="160" y="425"/>
                  </a:cubicBezTo>
                  <a:cubicBezTo>
                    <a:pt x="159" y="427"/>
                    <a:pt x="159" y="427"/>
                    <a:pt x="159" y="427"/>
                  </a:cubicBezTo>
                  <a:cubicBezTo>
                    <a:pt x="157" y="430"/>
                    <a:pt x="157" y="430"/>
                    <a:pt x="157" y="430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54" y="446"/>
                    <a:pt x="160" y="450"/>
                    <a:pt x="166" y="454"/>
                  </a:cubicBezTo>
                  <a:cubicBezTo>
                    <a:pt x="168" y="449"/>
                    <a:pt x="168" y="449"/>
                    <a:pt x="168" y="449"/>
                  </a:cubicBezTo>
                  <a:cubicBezTo>
                    <a:pt x="167" y="449"/>
                    <a:pt x="166" y="448"/>
                    <a:pt x="165" y="447"/>
                  </a:cubicBezTo>
                  <a:cubicBezTo>
                    <a:pt x="164" y="447"/>
                    <a:pt x="163" y="446"/>
                    <a:pt x="162" y="446"/>
                  </a:cubicBezTo>
                  <a:cubicBezTo>
                    <a:pt x="161" y="445"/>
                    <a:pt x="159" y="444"/>
                    <a:pt x="157" y="443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64" y="432"/>
                    <a:pt x="164" y="432"/>
                    <a:pt x="164" y="432"/>
                  </a:cubicBezTo>
                  <a:cubicBezTo>
                    <a:pt x="166" y="429"/>
                    <a:pt x="166" y="429"/>
                    <a:pt x="166" y="429"/>
                  </a:cubicBezTo>
                  <a:cubicBezTo>
                    <a:pt x="174" y="434"/>
                    <a:pt x="183" y="439"/>
                    <a:pt x="192" y="443"/>
                  </a:cubicBezTo>
                  <a:cubicBezTo>
                    <a:pt x="191" y="445"/>
                    <a:pt x="191" y="445"/>
                    <a:pt x="191" y="445"/>
                  </a:cubicBezTo>
                  <a:cubicBezTo>
                    <a:pt x="191" y="446"/>
                    <a:pt x="191" y="446"/>
                    <a:pt x="191" y="446"/>
                  </a:cubicBezTo>
                  <a:cubicBezTo>
                    <a:pt x="190" y="448"/>
                    <a:pt x="190" y="448"/>
                    <a:pt x="190" y="448"/>
                  </a:cubicBezTo>
                  <a:cubicBezTo>
                    <a:pt x="183" y="462"/>
                    <a:pt x="183" y="462"/>
                    <a:pt x="183" y="462"/>
                  </a:cubicBezTo>
                  <a:cubicBezTo>
                    <a:pt x="190" y="465"/>
                    <a:pt x="196" y="468"/>
                    <a:pt x="203" y="470"/>
                  </a:cubicBezTo>
                  <a:cubicBezTo>
                    <a:pt x="205" y="465"/>
                    <a:pt x="205" y="465"/>
                    <a:pt x="205" y="465"/>
                  </a:cubicBezTo>
                  <a:cubicBezTo>
                    <a:pt x="204" y="465"/>
                    <a:pt x="202" y="465"/>
                    <a:pt x="201" y="464"/>
                  </a:cubicBezTo>
                  <a:cubicBezTo>
                    <a:pt x="200" y="464"/>
                    <a:pt x="199" y="463"/>
                    <a:pt x="198" y="463"/>
                  </a:cubicBezTo>
                  <a:cubicBezTo>
                    <a:pt x="196" y="462"/>
                    <a:pt x="194" y="462"/>
                    <a:pt x="193" y="461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7" y="451"/>
                    <a:pt x="197" y="451"/>
                    <a:pt x="197" y="451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6"/>
                    <a:pt x="199" y="446"/>
                    <a:pt x="199" y="446"/>
                  </a:cubicBezTo>
                  <a:cubicBezTo>
                    <a:pt x="208" y="450"/>
                    <a:pt x="217" y="453"/>
                    <a:pt x="227" y="455"/>
                  </a:cubicBezTo>
                  <a:cubicBezTo>
                    <a:pt x="226" y="458"/>
                    <a:pt x="226" y="458"/>
                    <a:pt x="226" y="458"/>
                  </a:cubicBezTo>
                  <a:cubicBezTo>
                    <a:pt x="226" y="461"/>
                    <a:pt x="226" y="461"/>
                    <a:pt x="226" y="461"/>
                  </a:cubicBezTo>
                  <a:cubicBezTo>
                    <a:pt x="222" y="476"/>
                    <a:pt x="222" y="476"/>
                    <a:pt x="222" y="476"/>
                  </a:cubicBezTo>
                  <a:cubicBezTo>
                    <a:pt x="229" y="478"/>
                    <a:pt x="235" y="479"/>
                    <a:pt x="242" y="480"/>
                  </a:cubicBezTo>
                  <a:cubicBezTo>
                    <a:pt x="243" y="475"/>
                    <a:pt x="243" y="475"/>
                    <a:pt x="243" y="475"/>
                  </a:cubicBezTo>
                  <a:cubicBezTo>
                    <a:pt x="242" y="475"/>
                    <a:pt x="241" y="475"/>
                    <a:pt x="240" y="475"/>
                  </a:cubicBezTo>
                  <a:cubicBezTo>
                    <a:pt x="239" y="474"/>
                    <a:pt x="237" y="474"/>
                    <a:pt x="236" y="474"/>
                  </a:cubicBezTo>
                  <a:cubicBezTo>
                    <a:pt x="234" y="474"/>
                    <a:pt x="233" y="473"/>
                    <a:pt x="231" y="473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3" y="463"/>
                    <a:pt x="233" y="463"/>
                    <a:pt x="233" y="463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7"/>
                    <a:pt x="234" y="457"/>
                    <a:pt x="234" y="457"/>
                  </a:cubicBezTo>
                  <a:cubicBezTo>
                    <a:pt x="244" y="459"/>
                    <a:pt x="254" y="461"/>
                    <a:pt x="264" y="461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7"/>
                    <a:pt x="263" y="467"/>
                    <a:pt x="263" y="467"/>
                  </a:cubicBezTo>
                  <a:cubicBezTo>
                    <a:pt x="263" y="471"/>
                    <a:pt x="263" y="471"/>
                    <a:pt x="263" y="471"/>
                  </a:cubicBezTo>
                  <a:cubicBezTo>
                    <a:pt x="262" y="482"/>
                    <a:pt x="262" y="482"/>
                    <a:pt x="262" y="482"/>
                  </a:cubicBezTo>
                  <a:cubicBezTo>
                    <a:pt x="268" y="483"/>
                    <a:pt x="273" y="483"/>
                    <a:pt x="279" y="483"/>
                  </a:cubicBezTo>
                  <a:cubicBezTo>
                    <a:pt x="279" y="483"/>
                    <a:pt x="279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1" y="489"/>
                    <a:pt x="263" y="488"/>
                    <a:pt x="256" y="488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2"/>
                    <a:pt x="256" y="482"/>
                    <a:pt x="256" y="482"/>
                  </a:cubicBezTo>
                  <a:cubicBezTo>
                    <a:pt x="258" y="467"/>
                    <a:pt x="258" y="467"/>
                    <a:pt x="258" y="467"/>
                  </a:cubicBezTo>
                  <a:cubicBezTo>
                    <a:pt x="251" y="466"/>
                    <a:pt x="245" y="465"/>
                    <a:pt x="238" y="464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38" y="469"/>
                    <a:pt x="240" y="469"/>
                    <a:pt x="241" y="469"/>
                  </a:cubicBezTo>
                  <a:cubicBezTo>
                    <a:pt x="242" y="469"/>
                    <a:pt x="243" y="469"/>
                    <a:pt x="244" y="470"/>
                  </a:cubicBezTo>
                  <a:cubicBezTo>
                    <a:pt x="246" y="470"/>
                    <a:pt x="248" y="470"/>
                    <a:pt x="250" y="470"/>
                  </a:cubicBezTo>
                  <a:cubicBezTo>
                    <a:pt x="248" y="481"/>
                    <a:pt x="248" y="481"/>
                    <a:pt x="248" y="481"/>
                  </a:cubicBezTo>
                  <a:cubicBezTo>
                    <a:pt x="248" y="485"/>
                    <a:pt x="248" y="485"/>
                    <a:pt x="248" y="485"/>
                  </a:cubicBezTo>
                  <a:cubicBezTo>
                    <a:pt x="247" y="487"/>
                    <a:pt x="247" y="487"/>
                    <a:pt x="247" y="487"/>
                  </a:cubicBezTo>
                  <a:cubicBezTo>
                    <a:pt x="236" y="485"/>
                    <a:pt x="225" y="483"/>
                    <a:pt x="215" y="480"/>
                  </a:cubicBezTo>
                  <a:cubicBezTo>
                    <a:pt x="215" y="478"/>
                    <a:pt x="215" y="478"/>
                    <a:pt x="215" y="478"/>
                  </a:cubicBezTo>
                  <a:cubicBezTo>
                    <a:pt x="216" y="477"/>
                    <a:pt x="216" y="477"/>
                    <a:pt x="216" y="477"/>
                  </a:cubicBezTo>
                  <a:cubicBezTo>
                    <a:pt x="216" y="474"/>
                    <a:pt x="216" y="474"/>
                    <a:pt x="216" y="474"/>
                  </a:cubicBezTo>
                  <a:cubicBezTo>
                    <a:pt x="220" y="459"/>
                    <a:pt x="220" y="459"/>
                    <a:pt x="220" y="459"/>
                  </a:cubicBezTo>
                  <a:cubicBezTo>
                    <a:pt x="214" y="458"/>
                    <a:pt x="208" y="456"/>
                    <a:pt x="202" y="453"/>
                  </a:cubicBezTo>
                  <a:cubicBezTo>
                    <a:pt x="200" y="458"/>
                    <a:pt x="200" y="458"/>
                    <a:pt x="200" y="458"/>
                  </a:cubicBezTo>
                  <a:cubicBezTo>
                    <a:pt x="201" y="458"/>
                    <a:pt x="202" y="459"/>
                    <a:pt x="203" y="459"/>
                  </a:cubicBezTo>
                  <a:cubicBezTo>
                    <a:pt x="204" y="459"/>
                    <a:pt x="205" y="460"/>
                    <a:pt x="206" y="460"/>
                  </a:cubicBezTo>
                  <a:cubicBezTo>
                    <a:pt x="208" y="461"/>
                    <a:pt x="210" y="461"/>
                    <a:pt x="212" y="462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7"/>
                    <a:pt x="207" y="477"/>
                    <a:pt x="207" y="477"/>
                  </a:cubicBezTo>
                  <a:cubicBezTo>
                    <a:pt x="196" y="474"/>
                    <a:pt x="186" y="470"/>
                    <a:pt x="176" y="465"/>
                  </a:cubicBezTo>
                  <a:cubicBezTo>
                    <a:pt x="177" y="462"/>
                    <a:pt x="177" y="462"/>
                    <a:pt x="177" y="462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85" y="446"/>
                    <a:pt x="185" y="446"/>
                    <a:pt x="185" y="446"/>
                  </a:cubicBezTo>
                  <a:cubicBezTo>
                    <a:pt x="179" y="443"/>
                    <a:pt x="173" y="440"/>
                    <a:pt x="168" y="437"/>
                  </a:cubicBezTo>
                  <a:cubicBezTo>
                    <a:pt x="165" y="441"/>
                    <a:pt x="165" y="441"/>
                    <a:pt x="165" y="441"/>
                  </a:cubicBezTo>
                  <a:cubicBezTo>
                    <a:pt x="166" y="441"/>
                    <a:pt x="167" y="442"/>
                    <a:pt x="168" y="443"/>
                  </a:cubicBezTo>
                  <a:cubicBezTo>
                    <a:pt x="169" y="443"/>
                    <a:pt x="170" y="444"/>
                    <a:pt x="171" y="444"/>
                  </a:cubicBezTo>
                  <a:cubicBezTo>
                    <a:pt x="173" y="445"/>
                    <a:pt x="174" y="446"/>
                    <a:pt x="176" y="447"/>
                  </a:cubicBezTo>
                  <a:cubicBezTo>
                    <a:pt x="171" y="456"/>
                    <a:pt x="171" y="456"/>
                    <a:pt x="171" y="456"/>
                  </a:cubicBezTo>
                  <a:cubicBezTo>
                    <a:pt x="169" y="460"/>
                    <a:pt x="169" y="460"/>
                    <a:pt x="169" y="460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58" y="456"/>
                    <a:pt x="149" y="450"/>
                    <a:pt x="140" y="444"/>
                  </a:cubicBezTo>
                  <a:cubicBezTo>
                    <a:pt x="141" y="442"/>
                    <a:pt x="141" y="442"/>
                    <a:pt x="141" y="442"/>
                  </a:cubicBezTo>
                  <a:cubicBezTo>
                    <a:pt x="152" y="427"/>
                    <a:pt x="152" y="427"/>
                    <a:pt x="152" y="427"/>
                  </a:cubicBezTo>
                  <a:cubicBezTo>
                    <a:pt x="147" y="423"/>
                    <a:pt x="142" y="419"/>
                    <a:pt x="137" y="415"/>
                  </a:cubicBezTo>
                  <a:cubicBezTo>
                    <a:pt x="134" y="418"/>
                    <a:pt x="134" y="418"/>
                    <a:pt x="134" y="418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7" y="421"/>
                    <a:pt x="138" y="422"/>
                    <a:pt x="139" y="422"/>
                  </a:cubicBezTo>
                  <a:cubicBezTo>
                    <a:pt x="140" y="424"/>
                    <a:pt x="142" y="425"/>
                    <a:pt x="143" y="42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5"/>
                    <a:pt x="136" y="435"/>
                    <a:pt x="136" y="435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3" y="439"/>
                    <a:pt x="133" y="439"/>
                    <a:pt x="133" y="439"/>
                  </a:cubicBezTo>
                  <a:cubicBezTo>
                    <a:pt x="124" y="432"/>
                    <a:pt x="116" y="425"/>
                    <a:pt x="108" y="417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2" y="413"/>
                    <a:pt x="112" y="413"/>
                    <a:pt x="112" y="413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19" y="397"/>
                    <a:pt x="115" y="392"/>
                    <a:pt x="110" y="387"/>
                  </a:cubicBezTo>
                  <a:cubicBezTo>
                    <a:pt x="107" y="390"/>
                    <a:pt x="107" y="390"/>
                    <a:pt x="107" y="390"/>
                  </a:cubicBezTo>
                  <a:cubicBezTo>
                    <a:pt x="107" y="391"/>
                    <a:pt x="108" y="392"/>
                    <a:pt x="109" y="393"/>
                  </a:cubicBezTo>
                  <a:cubicBezTo>
                    <a:pt x="110" y="394"/>
                    <a:pt x="110" y="395"/>
                    <a:pt x="111" y="395"/>
                  </a:cubicBezTo>
                  <a:cubicBezTo>
                    <a:pt x="112" y="397"/>
                    <a:pt x="114" y="398"/>
                    <a:pt x="115" y="400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3" y="411"/>
                    <a:pt x="103" y="411"/>
                    <a:pt x="103" y="411"/>
                  </a:cubicBezTo>
                  <a:cubicBezTo>
                    <a:pt x="95" y="402"/>
                    <a:pt x="88" y="394"/>
                    <a:pt x="82" y="385"/>
                  </a:cubicBezTo>
                  <a:cubicBezTo>
                    <a:pt x="84" y="383"/>
                    <a:pt x="84" y="383"/>
                    <a:pt x="84" y="383"/>
                  </a:cubicBezTo>
                  <a:cubicBezTo>
                    <a:pt x="87" y="381"/>
                    <a:pt x="87" y="381"/>
                    <a:pt x="87" y="381"/>
                  </a:cubicBezTo>
                  <a:cubicBezTo>
                    <a:pt x="98" y="373"/>
                    <a:pt x="98" y="373"/>
                    <a:pt x="98" y="373"/>
                  </a:cubicBezTo>
                  <a:cubicBezTo>
                    <a:pt x="99" y="372"/>
                    <a:pt x="99" y="372"/>
                    <a:pt x="99" y="372"/>
                  </a:cubicBezTo>
                  <a:cubicBezTo>
                    <a:pt x="96" y="367"/>
                    <a:pt x="92" y="362"/>
                    <a:pt x="89" y="356"/>
                  </a:cubicBezTo>
                  <a:cubicBezTo>
                    <a:pt x="85" y="358"/>
                    <a:pt x="85" y="358"/>
                    <a:pt x="85" y="358"/>
                  </a:cubicBezTo>
                  <a:cubicBezTo>
                    <a:pt x="85" y="359"/>
                    <a:pt x="86" y="360"/>
                    <a:pt x="87" y="361"/>
                  </a:cubicBezTo>
                  <a:cubicBezTo>
                    <a:pt x="87" y="362"/>
                    <a:pt x="88" y="363"/>
                    <a:pt x="88" y="364"/>
                  </a:cubicBezTo>
                  <a:cubicBezTo>
                    <a:pt x="89" y="366"/>
                    <a:pt x="90" y="367"/>
                    <a:pt x="91" y="369"/>
                  </a:cubicBezTo>
                  <a:cubicBezTo>
                    <a:pt x="82" y="374"/>
                    <a:pt x="82" y="374"/>
                    <a:pt x="82" y="374"/>
                  </a:cubicBezTo>
                  <a:cubicBezTo>
                    <a:pt x="79" y="376"/>
                    <a:pt x="79" y="376"/>
                    <a:pt x="79" y="376"/>
                  </a:cubicBezTo>
                  <a:cubicBezTo>
                    <a:pt x="77" y="377"/>
                    <a:pt x="77" y="377"/>
                    <a:pt x="77" y="377"/>
                  </a:cubicBezTo>
                  <a:cubicBezTo>
                    <a:pt x="71" y="368"/>
                    <a:pt x="66" y="358"/>
                    <a:pt x="62" y="348"/>
                  </a:cubicBezTo>
                  <a:cubicBezTo>
                    <a:pt x="64" y="347"/>
                    <a:pt x="64" y="347"/>
                    <a:pt x="64" y="347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81" y="339"/>
                    <a:pt x="81" y="339"/>
                    <a:pt x="81" y="339"/>
                  </a:cubicBezTo>
                  <a:cubicBezTo>
                    <a:pt x="78" y="333"/>
                    <a:pt x="76" y="327"/>
                    <a:pt x="74" y="321"/>
                  </a:cubicBezTo>
                  <a:cubicBezTo>
                    <a:pt x="69" y="323"/>
                    <a:pt x="69" y="323"/>
                    <a:pt x="69" y="323"/>
                  </a:cubicBezTo>
                  <a:cubicBezTo>
                    <a:pt x="69" y="324"/>
                    <a:pt x="70" y="325"/>
                    <a:pt x="70" y="326"/>
                  </a:cubicBezTo>
                  <a:cubicBezTo>
                    <a:pt x="71" y="327"/>
                    <a:pt x="71" y="328"/>
                    <a:pt x="71" y="329"/>
                  </a:cubicBezTo>
                  <a:cubicBezTo>
                    <a:pt x="72" y="331"/>
                    <a:pt x="73" y="333"/>
                    <a:pt x="73" y="334"/>
                  </a:cubicBezTo>
                  <a:cubicBezTo>
                    <a:pt x="63" y="338"/>
                    <a:pt x="63" y="338"/>
                    <a:pt x="63" y="338"/>
                  </a:cubicBezTo>
                  <a:cubicBezTo>
                    <a:pt x="60" y="340"/>
                    <a:pt x="60" y="340"/>
                    <a:pt x="60" y="340"/>
                  </a:cubicBezTo>
                  <a:cubicBezTo>
                    <a:pt x="58" y="340"/>
                    <a:pt x="58" y="340"/>
                    <a:pt x="58" y="340"/>
                  </a:cubicBezTo>
                  <a:cubicBezTo>
                    <a:pt x="54" y="330"/>
                    <a:pt x="51" y="320"/>
                    <a:pt x="48" y="309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51" y="308"/>
                    <a:pt x="51" y="308"/>
                    <a:pt x="51" y="308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68" y="303"/>
                    <a:pt x="68" y="303"/>
                    <a:pt x="68" y="303"/>
                  </a:cubicBezTo>
                  <a:cubicBezTo>
                    <a:pt x="67" y="297"/>
                    <a:pt x="65" y="291"/>
                    <a:pt x="64" y="284"/>
                  </a:cubicBezTo>
                  <a:cubicBezTo>
                    <a:pt x="60" y="285"/>
                    <a:pt x="60" y="285"/>
                    <a:pt x="60" y="285"/>
                  </a:cubicBezTo>
                  <a:cubicBezTo>
                    <a:pt x="60" y="286"/>
                    <a:pt x="60" y="287"/>
                    <a:pt x="60" y="288"/>
                  </a:cubicBezTo>
                  <a:cubicBezTo>
                    <a:pt x="60" y="290"/>
                    <a:pt x="61" y="291"/>
                    <a:pt x="61" y="292"/>
                  </a:cubicBezTo>
                  <a:cubicBezTo>
                    <a:pt x="61" y="294"/>
                    <a:pt x="62" y="295"/>
                    <a:pt x="62" y="297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4" y="290"/>
                    <a:pt x="42" y="279"/>
                    <a:pt x="41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62" y="266"/>
                    <a:pt x="62" y="266"/>
                    <a:pt x="62" y="266"/>
                  </a:cubicBezTo>
                  <a:cubicBezTo>
                    <a:pt x="62" y="261"/>
                    <a:pt x="62" y="255"/>
                    <a:pt x="62" y="250"/>
                  </a:cubicBezTo>
                  <a:cubicBezTo>
                    <a:pt x="62" y="249"/>
                    <a:pt x="62" y="248"/>
                    <a:pt x="62" y="247"/>
                  </a:cubicBezTo>
                  <a:cubicBezTo>
                    <a:pt x="57" y="246"/>
                    <a:pt x="57" y="246"/>
                    <a:pt x="57" y="246"/>
                  </a:cubicBezTo>
                  <a:cubicBezTo>
                    <a:pt x="57" y="248"/>
                    <a:pt x="57" y="249"/>
                    <a:pt x="57" y="250"/>
                  </a:cubicBezTo>
                  <a:cubicBezTo>
                    <a:pt x="57" y="251"/>
                    <a:pt x="57" y="252"/>
                    <a:pt x="57" y="253"/>
                  </a:cubicBezTo>
                  <a:cubicBezTo>
                    <a:pt x="57" y="255"/>
                    <a:pt x="57" y="257"/>
                    <a:pt x="57" y="259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3" y="259"/>
                    <a:pt x="43" y="259"/>
                    <a:pt x="43" y="259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6"/>
                    <a:pt x="40" y="253"/>
                    <a:pt x="40" y="250"/>
                  </a:cubicBezTo>
                  <a:cubicBezTo>
                    <a:pt x="40" y="242"/>
                    <a:pt x="41" y="234"/>
                    <a:pt x="42" y="226"/>
                  </a:cubicBezTo>
                  <a:cubicBezTo>
                    <a:pt x="44" y="226"/>
                    <a:pt x="44" y="226"/>
                    <a:pt x="44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7" y="227"/>
                    <a:pt x="47" y="227"/>
                    <a:pt x="47" y="227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2"/>
                    <a:pt x="64" y="215"/>
                    <a:pt x="65" y="209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9"/>
                    <a:pt x="60" y="210"/>
                    <a:pt x="60" y="211"/>
                  </a:cubicBezTo>
                  <a:cubicBezTo>
                    <a:pt x="60" y="212"/>
                    <a:pt x="60" y="213"/>
                    <a:pt x="60" y="215"/>
                  </a:cubicBezTo>
                  <a:cubicBezTo>
                    <a:pt x="59" y="216"/>
                    <a:pt x="59" y="218"/>
                    <a:pt x="59" y="220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3" y="218"/>
                    <a:pt x="43" y="218"/>
                    <a:pt x="43" y="218"/>
                  </a:cubicBezTo>
                  <a:cubicBezTo>
                    <a:pt x="44" y="207"/>
                    <a:pt x="46" y="196"/>
                    <a:pt x="49" y="185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5" y="187"/>
                    <a:pt x="55" y="187"/>
                    <a:pt x="55" y="187"/>
                  </a:cubicBezTo>
                  <a:cubicBezTo>
                    <a:pt x="70" y="191"/>
                    <a:pt x="70" y="191"/>
                    <a:pt x="70" y="191"/>
                  </a:cubicBezTo>
                  <a:cubicBezTo>
                    <a:pt x="71" y="184"/>
                    <a:pt x="73" y="178"/>
                    <a:pt x="76" y="172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1" y="172"/>
                    <a:pt x="71" y="173"/>
                    <a:pt x="70" y="174"/>
                  </a:cubicBezTo>
                  <a:cubicBezTo>
                    <a:pt x="70" y="175"/>
                    <a:pt x="69" y="176"/>
                    <a:pt x="69" y="177"/>
                  </a:cubicBezTo>
                  <a:cubicBezTo>
                    <a:pt x="68" y="179"/>
                    <a:pt x="68" y="180"/>
                    <a:pt x="67" y="182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2" y="177"/>
                    <a:pt x="52" y="177"/>
                    <a:pt x="52" y="177"/>
                  </a:cubicBezTo>
                  <a:cubicBezTo>
                    <a:pt x="55" y="166"/>
                    <a:pt x="59" y="156"/>
                    <a:pt x="64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6" y="149"/>
                    <a:pt x="89" y="144"/>
                    <a:pt x="92" y="138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7"/>
                    <a:pt x="87" y="138"/>
                    <a:pt x="87" y="139"/>
                  </a:cubicBezTo>
                  <a:cubicBezTo>
                    <a:pt x="86" y="139"/>
                    <a:pt x="85" y="140"/>
                    <a:pt x="85" y="141"/>
                  </a:cubicBezTo>
                  <a:cubicBezTo>
                    <a:pt x="84" y="143"/>
                    <a:pt x="83" y="145"/>
                    <a:pt x="82" y="146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73" y="129"/>
                    <a:pt x="79" y="119"/>
                    <a:pt x="85" y="110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06" y="117"/>
                    <a:pt x="110" y="112"/>
                    <a:pt x="115" y="107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0" y="105"/>
                    <a:pt x="110" y="106"/>
                    <a:pt x="109" y="107"/>
                  </a:cubicBezTo>
                  <a:cubicBezTo>
                    <a:pt x="108" y="108"/>
                    <a:pt x="107" y="108"/>
                    <a:pt x="107" y="109"/>
                  </a:cubicBezTo>
                  <a:cubicBezTo>
                    <a:pt x="105" y="111"/>
                    <a:pt x="104" y="112"/>
                    <a:pt x="103" y="114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7" y="95"/>
                    <a:pt x="105" y="87"/>
                    <a:pt x="112" y="79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27" y="94"/>
                    <a:pt x="127" y="94"/>
                    <a:pt x="127" y="94"/>
                  </a:cubicBezTo>
                  <a:cubicBezTo>
                    <a:pt x="132" y="89"/>
                    <a:pt x="137" y="85"/>
                    <a:pt x="142" y="81"/>
                  </a:cubicBezTo>
                  <a:cubicBezTo>
                    <a:pt x="139" y="77"/>
                    <a:pt x="139" y="77"/>
                    <a:pt x="139" y="77"/>
                  </a:cubicBezTo>
                  <a:cubicBezTo>
                    <a:pt x="138" y="78"/>
                    <a:pt x="137" y="79"/>
                    <a:pt x="136" y="79"/>
                  </a:cubicBezTo>
                  <a:cubicBezTo>
                    <a:pt x="135" y="80"/>
                    <a:pt x="135" y="81"/>
                    <a:pt x="134" y="82"/>
                  </a:cubicBezTo>
                  <a:cubicBezTo>
                    <a:pt x="132" y="83"/>
                    <a:pt x="131" y="84"/>
                    <a:pt x="129" y="85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7" y="66"/>
                    <a:pt x="135" y="59"/>
                    <a:pt x="145" y="52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62" y="66"/>
                    <a:pt x="168" y="63"/>
                    <a:pt x="173" y="60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70" y="56"/>
                    <a:pt x="169" y="56"/>
                    <a:pt x="168" y="57"/>
                  </a:cubicBezTo>
                  <a:cubicBezTo>
                    <a:pt x="167" y="58"/>
                    <a:pt x="166" y="58"/>
                    <a:pt x="165" y="59"/>
                  </a:cubicBezTo>
                  <a:cubicBezTo>
                    <a:pt x="164" y="60"/>
                    <a:pt x="162" y="61"/>
                    <a:pt x="160" y="62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61" y="42"/>
                    <a:pt x="171" y="37"/>
                    <a:pt x="181" y="32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6" y="49"/>
                    <a:pt x="202" y="46"/>
                    <a:pt x="208" y="44"/>
                  </a:cubicBezTo>
                  <a:cubicBezTo>
                    <a:pt x="206" y="40"/>
                    <a:pt x="206" y="40"/>
                    <a:pt x="206" y="40"/>
                  </a:cubicBezTo>
                  <a:cubicBezTo>
                    <a:pt x="205" y="40"/>
                    <a:pt x="204" y="40"/>
                    <a:pt x="203" y="41"/>
                  </a:cubicBezTo>
                  <a:cubicBezTo>
                    <a:pt x="202" y="41"/>
                    <a:pt x="201" y="41"/>
                    <a:pt x="200" y="42"/>
                  </a:cubicBezTo>
                  <a:cubicBezTo>
                    <a:pt x="198" y="43"/>
                    <a:pt x="197" y="43"/>
                    <a:pt x="195" y="44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89" y="29"/>
                    <a:pt x="189" y="29"/>
                    <a:pt x="189" y="29"/>
                  </a:cubicBezTo>
                  <a:cubicBezTo>
                    <a:pt x="199" y="24"/>
                    <a:pt x="209" y="21"/>
                    <a:pt x="220" y="18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32" y="37"/>
                    <a:pt x="238" y="36"/>
                    <a:pt x="245" y="35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43" y="30"/>
                    <a:pt x="242" y="30"/>
                    <a:pt x="241" y="31"/>
                  </a:cubicBezTo>
                  <a:cubicBezTo>
                    <a:pt x="240" y="31"/>
                    <a:pt x="238" y="31"/>
                    <a:pt x="237" y="31"/>
                  </a:cubicBezTo>
                  <a:cubicBezTo>
                    <a:pt x="236" y="32"/>
                    <a:pt x="234" y="32"/>
                    <a:pt x="232" y="32"/>
                  </a:cubicBezTo>
                  <a:cubicBezTo>
                    <a:pt x="230" y="22"/>
                    <a:pt x="230" y="22"/>
                    <a:pt x="230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39" y="14"/>
                    <a:pt x="250" y="12"/>
                    <a:pt x="261" y="12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7"/>
                    <a:pt x="262" y="17"/>
                    <a:pt x="262" y="17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9" y="32"/>
                    <a:pt x="274" y="32"/>
                    <a:pt x="279" y="32"/>
                  </a:cubicBezTo>
                  <a:cubicBezTo>
                    <a:pt x="279" y="32"/>
                    <a:pt x="279" y="32"/>
                    <a:pt x="279" y="32"/>
                  </a:cubicBezTo>
                  <a:close/>
                  <a:moveTo>
                    <a:pt x="279" y="462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76" y="462"/>
                    <a:pt x="274" y="462"/>
                    <a:pt x="271" y="462"/>
                  </a:cubicBezTo>
                  <a:cubicBezTo>
                    <a:pt x="271" y="464"/>
                    <a:pt x="271" y="464"/>
                    <a:pt x="271" y="464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8"/>
                    <a:pt x="270" y="478"/>
                    <a:pt x="270" y="478"/>
                  </a:cubicBezTo>
                  <a:cubicBezTo>
                    <a:pt x="272" y="478"/>
                    <a:pt x="274" y="478"/>
                    <a:pt x="276" y="478"/>
                  </a:cubicBezTo>
                  <a:cubicBezTo>
                    <a:pt x="277" y="478"/>
                    <a:pt x="278" y="478"/>
                    <a:pt x="279" y="478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8" y="472"/>
                    <a:pt x="277" y="472"/>
                    <a:pt x="276" y="472"/>
                  </a:cubicBezTo>
                  <a:cubicBezTo>
                    <a:pt x="276" y="468"/>
                    <a:pt x="276" y="468"/>
                    <a:pt x="276" y="468"/>
                  </a:cubicBezTo>
                  <a:cubicBezTo>
                    <a:pt x="277" y="468"/>
                    <a:pt x="278" y="468"/>
                    <a:pt x="279" y="468"/>
                  </a:cubicBezTo>
                  <a:cubicBezTo>
                    <a:pt x="279" y="468"/>
                    <a:pt x="279" y="468"/>
                    <a:pt x="279" y="468"/>
                  </a:cubicBezTo>
                  <a:cubicBezTo>
                    <a:pt x="279" y="462"/>
                    <a:pt x="279" y="462"/>
                    <a:pt x="279" y="462"/>
                  </a:cubicBezTo>
                  <a:close/>
                  <a:moveTo>
                    <a:pt x="141" y="442"/>
                  </a:moveTo>
                  <a:cubicBezTo>
                    <a:pt x="141" y="442"/>
                    <a:pt x="141" y="442"/>
                    <a:pt x="141" y="4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806">
              <a:extLst>
                <a:ext uri="{FF2B5EF4-FFF2-40B4-BE49-F238E27FC236}">
                  <a16:creationId xmlns:a16="http://schemas.microsoft.com/office/drawing/2014/main" id="{6903AE33-5CD4-433F-B449-C5103A2152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73"/>
              <a:ext cx="51" cy="50"/>
            </a:xfrm>
            <a:custGeom>
              <a:avLst/>
              <a:gdLst>
                <a:gd name="T0" fmla="*/ 34 w 44"/>
                <a:gd name="T1" fmla="*/ 5 h 43"/>
                <a:gd name="T2" fmla="*/ 34 w 44"/>
                <a:gd name="T3" fmla="*/ 28 h 43"/>
                <a:gd name="T4" fmla="*/ 41 w 44"/>
                <a:gd name="T5" fmla="*/ 15 h 43"/>
                <a:gd name="T6" fmla="*/ 35 w 44"/>
                <a:gd name="T7" fmla="*/ 17 h 43"/>
                <a:gd name="T8" fmla="*/ 34 w 44"/>
                <a:gd name="T9" fmla="*/ 11 h 43"/>
                <a:gd name="T10" fmla="*/ 34 w 44"/>
                <a:gd name="T11" fmla="*/ 35 h 43"/>
                <a:gd name="T12" fmla="*/ 32 w 44"/>
                <a:gd name="T13" fmla="*/ 14 h 43"/>
                <a:gd name="T14" fmla="*/ 34 w 44"/>
                <a:gd name="T15" fmla="*/ 21 h 43"/>
                <a:gd name="T16" fmla="*/ 29 w 44"/>
                <a:gd name="T17" fmla="*/ 22 h 43"/>
                <a:gd name="T18" fmla="*/ 30 w 44"/>
                <a:gd name="T19" fmla="*/ 32 h 43"/>
                <a:gd name="T20" fmla="*/ 29 w 44"/>
                <a:gd name="T21" fmla="*/ 7 h 43"/>
                <a:gd name="T22" fmla="*/ 29 w 44"/>
                <a:gd name="T23" fmla="*/ 2 h 43"/>
                <a:gd name="T24" fmla="*/ 28 w 44"/>
                <a:gd name="T25" fmla="*/ 8 h 43"/>
                <a:gd name="T26" fmla="*/ 27 w 44"/>
                <a:gd name="T27" fmla="*/ 12 h 43"/>
                <a:gd name="T28" fmla="*/ 27 w 44"/>
                <a:gd name="T29" fmla="*/ 18 h 43"/>
                <a:gd name="T30" fmla="*/ 29 w 44"/>
                <a:gd name="T31" fmla="*/ 38 h 43"/>
                <a:gd name="T32" fmla="*/ 28 w 44"/>
                <a:gd name="T33" fmla="*/ 22 h 43"/>
                <a:gd name="T34" fmla="*/ 27 w 44"/>
                <a:gd name="T35" fmla="*/ 4 h 43"/>
                <a:gd name="T36" fmla="*/ 27 w 44"/>
                <a:gd name="T37" fmla="*/ 15 h 43"/>
                <a:gd name="T38" fmla="*/ 27 w 44"/>
                <a:gd name="T39" fmla="*/ 18 h 43"/>
                <a:gd name="T40" fmla="*/ 27 w 44"/>
                <a:gd name="T41" fmla="*/ 32 h 43"/>
                <a:gd name="T42" fmla="*/ 27 w 44"/>
                <a:gd name="T43" fmla="*/ 37 h 43"/>
                <a:gd name="T44" fmla="*/ 27 w 44"/>
                <a:gd name="T45" fmla="*/ 42 h 43"/>
                <a:gd name="T46" fmla="*/ 22 w 44"/>
                <a:gd name="T47" fmla="*/ 15 h 43"/>
                <a:gd name="T48" fmla="*/ 27 w 44"/>
                <a:gd name="T49" fmla="*/ 17 h 43"/>
                <a:gd name="T50" fmla="*/ 27 w 44"/>
                <a:gd name="T51" fmla="*/ 22 h 43"/>
                <a:gd name="T52" fmla="*/ 26 w 44"/>
                <a:gd name="T53" fmla="*/ 35 h 43"/>
                <a:gd name="T54" fmla="*/ 24 w 44"/>
                <a:gd name="T55" fmla="*/ 38 h 43"/>
                <a:gd name="T56" fmla="*/ 22 w 44"/>
                <a:gd name="T57" fmla="*/ 28 h 43"/>
                <a:gd name="T58" fmla="*/ 22 w 44"/>
                <a:gd name="T59" fmla="*/ 13 h 43"/>
                <a:gd name="T60" fmla="*/ 22 w 44"/>
                <a:gd name="T61" fmla="*/ 13 h 43"/>
                <a:gd name="T62" fmla="*/ 22 w 44"/>
                <a:gd name="T63" fmla="*/ 15 h 43"/>
                <a:gd name="T64" fmla="*/ 22 w 44"/>
                <a:gd name="T65" fmla="*/ 28 h 43"/>
                <a:gd name="T66" fmla="*/ 22 w 44"/>
                <a:gd name="T67" fmla="*/ 34 h 43"/>
                <a:gd name="T68" fmla="*/ 16 w 44"/>
                <a:gd name="T69" fmla="*/ 39 h 43"/>
                <a:gd name="T70" fmla="*/ 16 w 44"/>
                <a:gd name="T71" fmla="*/ 18 h 43"/>
                <a:gd name="T72" fmla="*/ 20 w 44"/>
                <a:gd name="T73" fmla="*/ 16 h 43"/>
                <a:gd name="T74" fmla="*/ 16 w 44"/>
                <a:gd name="T75" fmla="*/ 26 h 43"/>
                <a:gd name="T76" fmla="*/ 19 w 44"/>
                <a:gd name="T77" fmla="*/ 32 h 43"/>
                <a:gd name="T78" fmla="*/ 19 w 44"/>
                <a:gd name="T79" fmla="*/ 36 h 43"/>
                <a:gd name="T80" fmla="*/ 19 w 44"/>
                <a:gd name="T81" fmla="*/ 6 h 43"/>
                <a:gd name="T82" fmla="*/ 21 w 44"/>
                <a:gd name="T83" fmla="*/ 10 h 43"/>
                <a:gd name="T84" fmla="*/ 16 w 44"/>
                <a:gd name="T85" fmla="*/ 6 h 43"/>
                <a:gd name="T86" fmla="*/ 16 w 44"/>
                <a:gd name="T87" fmla="*/ 11 h 43"/>
                <a:gd name="T88" fmla="*/ 16 w 44"/>
                <a:gd name="T89" fmla="*/ 25 h 43"/>
                <a:gd name="T90" fmla="*/ 16 w 44"/>
                <a:gd name="T91" fmla="*/ 27 h 43"/>
                <a:gd name="T92" fmla="*/ 16 w 44"/>
                <a:gd name="T93" fmla="*/ 1 h 43"/>
                <a:gd name="T94" fmla="*/ 16 w 44"/>
                <a:gd name="T95" fmla="*/ 10 h 43"/>
                <a:gd name="T96" fmla="*/ 16 w 44"/>
                <a:gd name="T97" fmla="*/ 22 h 43"/>
                <a:gd name="T98" fmla="*/ 16 w 44"/>
                <a:gd name="T99" fmla="*/ 25 h 43"/>
                <a:gd name="T100" fmla="*/ 16 w 44"/>
                <a:gd name="T101" fmla="*/ 31 h 43"/>
                <a:gd name="T102" fmla="*/ 15 w 44"/>
                <a:gd name="T103" fmla="*/ 35 h 43"/>
                <a:gd name="T104" fmla="*/ 13 w 44"/>
                <a:gd name="T105" fmla="*/ 9 h 43"/>
                <a:gd name="T106" fmla="*/ 14 w 44"/>
                <a:gd name="T107" fmla="*/ 9 h 43"/>
                <a:gd name="T108" fmla="*/ 9 w 44"/>
                <a:gd name="T109" fmla="*/ 19 h 43"/>
                <a:gd name="T110" fmla="*/ 11 w 44"/>
                <a:gd name="T111" fmla="*/ 9 h 43"/>
                <a:gd name="T112" fmla="*/ 8 w 44"/>
                <a:gd name="T113" fmla="*/ 26 h 43"/>
                <a:gd name="T114" fmla="*/ 7 w 44"/>
                <a:gd name="T115" fmla="*/ 24 h 43"/>
                <a:gd name="T116" fmla="*/ 14 w 44"/>
                <a:gd name="T117" fmla="*/ 40 h 43"/>
                <a:gd name="T118" fmla="*/ 12 w 44"/>
                <a:gd name="T1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5" y="5"/>
                    <a:pt x="36" y="7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4" y="16"/>
                    <a:pt x="43" y="21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4"/>
                    <a:pt x="39" y="24"/>
                    <a:pt x="38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1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0" y="29"/>
                  </a:cubicBezTo>
                  <a:cubicBezTo>
                    <a:pt x="40" y="27"/>
                    <a:pt x="38" y="25"/>
                    <a:pt x="36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1"/>
                    <a:pt x="35" y="10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0" y="28"/>
                    <a:pt x="39" y="25"/>
                    <a:pt x="36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8" y="26"/>
                    <a:pt x="40" y="28"/>
                    <a:pt x="39" y="31"/>
                  </a:cubicBezTo>
                  <a:cubicBezTo>
                    <a:pt x="38" y="33"/>
                    <a:pt x="36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4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7" y="31"/>
                    <a:pt x="37" y="29"/>
                    <a:pt x="36" y="28"/>
                  </a:cubicBezTo>
                  <a:cubicBezTo>
                    <a:pt x="36" y="28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5" y="30"/>
                    <a:pt x="35" y="30"/>
                  </a:cubicBezTo>
                  <a:cubicBezTo>
                    <a:pt x="34" y="30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9"/>
                  </a:cubicBezTo>
                  <a:cubicBezTo>
                    <a:pt x="36" y="29"/>
                    <a:pt x="36" y="31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3"/>
                    <a:pt x="36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3"/>
                    <a:pt x="39" y="14"/>
                    <a:pt x="40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6" y="16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8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8"/>
                    <a:pt x="35" y="17"/>
                  </a:cubicBezTo>
                  <a:cubicBezTo>
                    <a:pt x="35" y="17"/>
                    <a:pt x="36" y="16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8" y="18"/>
                    <a:pt x="38" y="19"/>
                  </a:cubicBezTo>
                  <a:cubicBezTo>
                    <a:pt x="37" y="21"/>
                    <a:pt x="35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4" y="13"/>
                    <a:pt x="35" y="12"/>
                    <a:pt x="35" y="12"/>
                  </a:cubicBezTo>
                  <a:cubicBezTo>
                    <a:pt x="36" y="9"/>
                    <a:pt x="35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4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1" y="35"/>
                  </a:cubicBezTo>
                  <a:cubicBezTo>
                    <a:pt x="32" y="37"/>
                    <a:pt x="31" y="39"/>
                    <a:pt x="30" y="40"/>
                  </a:cubicBezTo>
                  <a:cubicBezTo>
                    <a:pt x="30" y="40"/>
                    <a:pt x="30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2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3" y="5"/>
                    <a:pt x="32" y="4"/>
                    <a:pt x="31" y="4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2" y="5"/>
                    <a:pt x="33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1" y="17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2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1" y="21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0" y="27"/>
                    <a:pt x="31" y="29"/>
                  </a:cubicBezTo>
                  <a:cubicBezTo>
                    <a:pt x="32" y="31"/>
                    <a:pt x="33" y="32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8"/>
                    <a:pt x="31" y="26"/>
                    <a:pt x="32" y="24"/>
                  </a:cubicBezTo>
                  <a:cubicBezTo>
                    <a:pt x="31" y="24"/>
                    <a:pt x="30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2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2" y="25"/>
                    <a:pt x="31" y="27"/>
                    <a:pt x="31" y="29"/>
                  </a:cubicBezTo>
                  <a:cubicBezTo>
                    <a:pt x="32" y="30"/>
                    <a:pt x="32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3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3" y="34"/>
                    <a:pt x="33" y="34"/>
                    <a:pt x="32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0" y="34"/>
                    <a:pt x="31" y="34"/>
                    <a:pt x="32" y="35"/>
                  </a:cubicBezTo>
                  <a:cubicBezTo>
                    <a:pt x="32" y="35"/>
                    <a:pt x="33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39"/>
                  </a:moveTo>
                  <a:cubicBezTo>
                    <a:pt x="31" y="38"/>
                    <a:pt x="31" y="36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6"/>
                    <a:pt x="30" y="37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2" y="10"/>
                    <a:pt x="31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30" y="11"/>
                    <a:pt x="31" y="11"/>
                    <a:pt x="31" y="10"/>
                  </a:cubicBezTo>
                  <a:cubicBezTo>
                    <a:pt x="31" y="9"/>
                    <a:pt x="31" y="8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lnTo>
                    <a:pt x="29" y="12"/>
                  </a:lnTo>
                  <a:close/>
                  <a:moveTo>
                    <a:pt x="27" y="3"/>
                  </a:move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9" y="41"/>
                  </a:moveTo>
                  <a:cubicBezTo>
                    <a:pt x="29" y="41"/>
                    <a:pt x="28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9" y="41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3"/>
                    <a:pt x="28" y="4"/>
                    <a:pt x="27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7"/>
                    <a:pt x="28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8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19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1"/>
                  </a:moveTo>
                  <a:cubicBezTo>
                    <a:pt x="29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30" y="23"/>
                    <a:pt x="26" y="27"/>
                    <a:pt x="28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7" y="28"/>
                    <a:pt x="29" y="25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lose/>
                  <a:moveTo>
                    <a:pt x="29" y="34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4"/>
                    <a:pt x="29" y="34"/>
                  </a:cubicBezTo>
                  <a:cubicBezTo>
                    <a:pt x="29" y="34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38"/>
                  </a:moveTo>
                  <a:cubicBezTo>
                    <a:pt x="29" y="39"/>
                    <a:pt x="28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2"/>
                  </a:moveTo>
                  <a:cubicBezTo>
                    <a:pt x="28" y="32"/>
                    <a:pt x="28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6" y="28"/>
                    <a:pt x="30" y="23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25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7" y="24"/>
                    <a:pt x="27" y="25"/>
                  </a:cubicBezTo>
                  <a:close/>
                  <a:moveTo>
                    <a:pt x="27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7" y="20"/>
                    <a:pt x="27" y="20"/>
                    <a:pt x="27" y="19"/>
                  </a:cubicBezTo>
                  <a:lnTo>
                    <a:pt x="27" y="24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6"/>
                    <a:pt x="27" y="36"/>
                  </a:cubicBezTo>
                  <a:close/>
                  <a:moveTo>
                    <a:pt x="22" y="2"/>
                  </a:moveTo>
                  <a:cubicBezTo>
                    <a:pt x="22" y="2"/>
                    <a:pt x="23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4"/>
                    <a:pt x="25" y="5"/>
                  </a:cubicBezTo>
                  <a:cubicBezTo>
                    <a:pt x="25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6"/>
                    <a:pt x="25" y="7"/>
                  </a:cubicBezTo>
                  <a:cubicBezTo>
                    <a:pt x="24" y="6"/>
                    <a:pt x="24" y="4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7" y="42"/>
                  </a:moveTo>
                  <a:cubicBezTo>
                    <a:pt x="25" y="43"/>
                    <a:pt x="23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5" y="11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5" y="9"/>
                    <a:pt x="25" y="7"/>
                  </a:cubicBezTo>
                  <a:cubicBezTo>
                    <a:pt x="26" y="6"/>
                    <a:pt x="26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4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4" y="14"/>
                    <a:pt x="25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6" y="17"/>
                    <a:pt x="25" y="16"/>
                    <a:pt x="24" y="16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6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6" y="18"/>
                    <a:pt x="24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7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5" y="26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6" y="27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7"/>
                    <a:pt x="24" y="28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29"/>
                    <a:pt x="25" y="28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5" y="32"/>
                    <a:pt x="24" y="32"/>
                    <a:pt x="23" y="34"/>
                  </a:cubicBezTo>
                  <a:cubicBezTo>
                    <a:pt x="22" y="35"/>
                    <a:pt x="22" y="37"/>
                    <a:pt x="24" y="38"/>
                  </a:cubicBezTo>
                  <a:cubicBezTo>
                    <a:pt x="25" y="38"/>
                    <a:pt x="27" y="37"/>
                    <a:pt x="26" y="36"/>
                  </a:cubicBezTo>
                  <a:cubicBezTo>
                    <a:pt x="26" y="36"/>
                    <a:pt x="26" y="36"/>
                    <a:pt x="26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5" y="35"/>
                    <a:pt x="25" y="36"/>
                    <a:pt x="25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3" y="36"/>
                    <a:pt x="23" y="34"/>
                    <a:pt x="24" y="33"/>
                  </a:cubicBezTo>
                  <a:cubicBezTo>
                    <a:pt x="24" y="32"/>
                    <a:pt x="26" y="32"/>
                    <a:pt x="27" y="32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3"/>
                    <a:pt x="24" y="34"/>
                  </a:cubicBezTo>
                  <a:cubicBezTo>
                    <a:pt x="24" y="34"/>
                    <a:pt x="23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5" y="34"/>
                    <a:pt x="26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5" y="39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5" y="31"/>
                    <a:pt x="27" y="31"/>
                  </a:cubicBezTo>
                  <a:close/>
                  <a:moveTo>
                    <a:pt x="27" y="40"/>
                  </a:moveTo>
                  <a:cubicBezTo>
                    <a:pt x="25" y="41"/>
                    <a:pt x="23" y="41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8"/>
                  </a:moveTo>
                  <a:cubicBezTo>
                    <a:pt x="23" y="28"/>
                    <a:pt x="23" y="28"/>
                    <a:pt x="24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3" y="4"/>
                    <a:pt x="23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5"/>
                    <a:pt x="22" y="35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16" y="1"/>
                  </a:moveTo>
                  <a:cubicBezTo>
                    <a:pt x="18" y="0"/>
                    <a:pt x="20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1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22" y="42"/>
                  </a:moveTo>
                  <a:cubicBezTo>
                    <a:pt x="21" y="41"/>
                    <a:pt x="20" y="41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40"/>
                    <a:pt x="19" y="39"/>
                    <a:pt x="19" y="38"/>
                  </a:cubicBezTo>
                  <a:cubicBezTo>
                    <a:pt x="18" y="39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8" y="39"/>
                    <a:pt x="18" y="38"/>
                    <a:pt x="19" y="36"/>
                  </a:cubicBezTo>
                  <a:cubicBezTo>
                    <a:pt x="19" y="37"/>
                    <a:pt x="20" y="39"/>
                    <a:pt x="20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0" y="1"/>
                    <a:pt x="18" y="1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2"/>
                    <a:pt x="20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0" y="15"/>
                    <a:pt x="18" y="16"/>
                    <a:pt x="16" y="18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8" y="15"/>
                    <a:pt x="20" y="14"/>
                    <a:pt x="22" y="12"/>
                  </a:cubicBezTo>
                  <a:close/>
                  <a:moveTo>
                    <a:pt x="22" y="13"/>
                  </a:moveTo>
                  <a:cubicBezTo>
                    <a:pt x="20" y="15"/>
                    <a:pt x="18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9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6"/>
                    <a:pt x="20" y="16"/>
                  </a:cubicBezTo>
                  <a:cubicBezTo>
                    <a:pt x="19" y="16"/>
                    <a:pt x="17" y="17"/>
                    <a:pt x="16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19"/>
                    <a:pt x="18" y="17"/>
                    <a:pt x="20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19" y="28"/>
                    <a:pt x="17" y="26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5"/>
                    <a:pt x="19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19" y="28"/>
                    <a:pt x="18" y="27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8"/>
                  </a:cubicBezTo>
                  <a:cubicBezTo>
                    <a:pt x="18" y="27"/>
                    <a:pt x="17" y="27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8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8"/>
                    <a:pt x="20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9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3"/>
                    <a:pt x="18" y="32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1"/>
                    <a:pt x="18" y="31"/>
                    <a:pt x="19" y="32"/>
                  </a:cubicBezTo>
                  <a:cubicBezTo>
                    <a:pt x="19" y="31"/>
                    <a:pt x="20" y="30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1"/>
                    <a:pt x="20" y="32"/>
                    <a:pt x="19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39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16" y="39"/>
                  </a:moveTo>
                  <a:cubicBezTo>
                    <a:pt x="17" y="38"/>
                    <a:pt x="18" y="37"/>
                    <a:pt x="19" y="36"/>
                  </a:cubicBezTo>
                  <a:cubicBezTo>
                    <a:pt x="19" y="34"/>
                    <a:pt x="18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3"/>
                    <a:pt x="18" y="34"/>
                    <a:pt x="18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25"/>
                  </a:moveTo>
                  <a:cubicBezTo>
                    <a:pt x="17" y="25"/>
                    <a:pt x="17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20" y="11"/>
                    <a:pt x="21" y="9"/>
                  </a:cubicBezTo>
                  <a:cubicBezTo>
                    <a:pt x="21" y="8"/>
                    <a:pt x="21" y="6"/>
                    <a:pt x="19" y="5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0" y="9"/>
                    <a:pt x="20" y="10"/>
                  </a:cubicBezTo>
                  <a:cubicBezTo>
                    <a:pt x="19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9" y="10"/>
                    <a:pt x="19" y="9"/>
                  </a:cubicBezTo>
                  <a:cubicBezTo>
                    <a:pt x="20" y="9"/>
                    <a:pt x="20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8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18" y="12"/>
                    <a:pt x="16" y="1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8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lose/>
                  <a:moveTo>
                    <a:pt x="16" y="38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5" y="2"/>
                    <a:pt x="15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9"/>
                    <a:pt x="15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16"/>
                    <a:pt x="13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3" y="20"/>
                    <a:pt x="17" y="16"/>
                    <a:pt x="15" y="11"/>
                  </a:cubicBezTo>
                  <a:cubicBezTo>
                    <a:pt x="15" y="11"/>
                    <a:pt x="15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6" y="15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5" y="35"/>
                  </a:cubicBezTo>
                  <a:cubicBezTo>
                    <a:pt x="15" y="36"/>
                    <a:pt x="14" y="36"/>
                    <a:pt x="14" y="36"/>
                  </a:cubicBezTo>
                  <a:close/>
                  <a:moveTo>
                    <a:pt x="5" y="18"/>
                  </a:move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6"/>
                    <a:pt x="12" y="4"/>
                    <a:pt x="13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6" y="8"/>
                    <a:pt x="3" y="11"/>
                    <a:pt x="3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4" y="19"/>
                    <a:pt x="3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5" y="31"/>
                    <a:pt x="8" y="31"/>
                    <a:pt x="9" y="30"/>
                  </a:cubicBezTo>
                  <a:cubicBezTo>
                    <a:pt x="8" y="31"/>
                    <a:pt x="8" y="32"/>
                    <a:pt x="8" y="34"/>
                  </a:cubicBezTo>
                  <a:cubicBezTo>
                    <a:pt x="8" y="37"/>
                    <a:pt x="10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0" y="41"/>
                    <a:pt x="7" y="37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2"/>
                    <a:pt x="8" y="31"/>
                  </a:cubicBezTo>
                  <a:cubicBezTo>
                    <a:pt x="6" y="31"/>
                    <a:pt x="4" y="31"/>
                    <a:pt x="3" y="30"/>
                  </a:cubicBezTo>
                  <a:cubicBezTo>
                    <a:pt x="0" y="27"/>
                    <a:pt x="0" y="23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2" y="9"/>
                    <a:pt x="12" y="8"/>
                  </a:cubicBezTo>
                  <a:cubicBezTo>
                    <a:pt x="8" y="7"/>
                    <a:pt x="5" y="9"/>
                    <a:pt x="4" y="12"/>
                  </a:cubicBezTo>
                  <a:cubicBezTo>
                    <a:pt x="3" y="15"/>
                    <a:pt x="5" y="18"/>
                    <a:pt x="7" y="18"/>
                  </a:cubicBezTo>
                  <a:cubicBezTo>
                    <a:pt x="10" y="19"/>
                    <a:pt x="12" y="17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2"/>
                    <a:pt x="8" y="12"/>
                    <a:pt x="9" y="13"/>
                  </a:cubicBezTo>
                  <a:cubicBezTo>
                    <a:pt x="9" y="14"/>
                    <a:pt x="10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7" y="14"/>
                    <a:pt x="7" y="12"/>
                    <a:pt x="8" y="12"/>
                  </a:cubicBezTo>
                  <a:cubicBezTo>
                    <a:pt x="10" y="11"/>
                    <a:pt x="12" y="12"/>
                    <a:pt x="12" y="14"/>
                  </a:cubicBezTo>
                  <a:cubicBezTo>
                    <a:pt x="13" y="16"/>
                    <a:pt x="11" y="18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0"/>
                    <a:pt x="12" y="19"/>
                    <a:pt x="11" y="19"/>
                  </a:cubicBezTo>
                  <a:cubicBezTo>
                    <a:pt x="13" y="17"/>
                    <a:pt x="14" y="16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2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4"/>
                    <a:pt x="8" y="15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2" y="17"/>
                    <a:pt x="9" y="18"/>
                    <a:pt x="8" y="18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5" y="9"/>
                    <a:pt x="9" y="8"/>
                    <a:pt x="11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2" y="21"/>
                    <a:pt x="1" y="25"/>
                    <a:pt x="2" y="28"/>
                  </a:cubicBezTo>
                  <a:cubicBezTo>
                    <a:pt x="4" y="30"/>
                    <a:pt x="7" y="31"/>
                    <a:pt x="9" y="29"/>
                  </a:cubicBezTo>
                  <a:cubicBezTo>
                    <a:pt x="11" y="28"/>
                    <a:pt x="12" y="25"/>
                    <a:pt x="10" y="23"/>
                  </a:cubicBezTo>
                  <a:cubicBezTo>
                    <a:pt x="9" y="23"/>
                    <a:pt x="7" y="23"/>
                    <a:pt x="7" y="23"/>
                  </a:cubicBezTo>
                  <a:cubicBezTo>
                    <a:pt x="6" y="24"/>
                    <a:pt x="6" y="25"/>
                    <a:pt x="7" y="25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6" y="26"/>
                    <a:pt x="5" y="25"/>
                    <a:pt x="5" y="24"/>
                  </a:cubicBezTo>
                  <a:cubicBezTo>
                    <a:pt x="6" y="22"/>
                    <a:pt x="8" y="22"/>
                    <a:pt x="9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3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5" y="27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9" y="24"/>
                  </a:cubicBezTo>
                  <a:cubicBezTo>
                    <a:pt x="11" y="25"/>
                    <a:pt x="10" y="28"/>
                    <a:pt x="9" y="29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5"/>
                    <a:pt x="3" y="21"/>
                    <a:pt x="6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1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7" y="35"/>
                    <a:pt x="9" y="39"/>
                    <a:pt x="12" y="40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9" y="38"/>
                    <a:pt x="8" y="35"/>
                    <a:pt x="9" y="32"/>
                  </a:cubicBezTo>
                  <a:cubicBezTo>
                    <a:pt x="9" y="31"/>
                    <a:pt x="10" y="31"/>
                    <a:pt x="10" y="30"/>
                  </a:cubicBezTo>
                  <a:cubicBezTo>
                    <a:pt x="10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12" y="28"/>
                    <a:pt x="13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0" y="33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3"/>
                    <a:pt x="12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3" y="32"/>
                    <a:pt x="12" y="33"/>
                    <a:pt x="12" y="33"/>
                  </a:cubicBezTo>
                  <a:cubicBezTo>
                    <a:pt x="12" y="34"/>
                    <a:pt x="13" y="35"/>
                    <a:pt x="13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lnTo>
                    <a:pt x="14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807">
              <a:extLst>
                <a:ext uri="{FF2B5EF4-FFF2-40B4-BE49-F238E27FC236}">
                  <a16:creationId xmlns:a16="http://schemas.microsoft.com/office/drawing/2014/main" id="{CCAD0AE8-38F6-4182-A188-EDF276BB4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458"/>
              <a:ext cx="51" cy="48"/>
            </a:xfrm>
            <a:custGeom>
              <a:avLst/>
              <a:gdLst>
                <a:gd name="T0" fmla="*/ 38 w 44"/>
                <a:gd name="T1" fmla="*/ 12 h 42"/>
                <a:gd name="T2" fmla="*/ 30 w 44"/>
                <a:gd name="T3" fmla="*/ 32 h 42"/>
                <a:gd name="T4" fmla="*/ 33 w 44"/>
                <a:gd name="T5" fmla="*/ 27 h 42"/>
                <a:gd name="T6" fmla="*/ 36 w 44"/>
                <a:gd name="T7" fmla="*/ 28 h 42"/>
                <a:gd name="T8" fmla="*/ 37 w 44"/>
                <a:gd name="T9" fmla="*/ 19 h 42"/>
                <a:gd name="T10" fmla="*/ 33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7 w 44"/>
                <a:gd name="T17" fmla="*/ 2 h 42"/>
                <a:gd name="T18" fmla="*/ 28 w 44"/>
                <a:gd name="T19" fmla="*/ 7 h 42"/>
                <a:gd name="T20" fmla="*/ 29 w 44"/>
                <a:gd name="T21" fmla="*/ 19 h 42"/>
                <a:gd name="T22" fmla="*/ 29 w 44"/>
                <a:gd name="T23" fmla="*/ 29 h 42"/>
                <a:gd name="T24" fmla="*/ 27 w 44"/>
                <a:gd name="T25" fmla="*/ 32 h 42"/>
                <a:gd name="T26" fmla="*/ 28 w 44"/>
                <a:gd name="T27" fmla="*/ 19 h 42"/>
                <a:gd name="T28" fmla="*/ 24 w 44"/>
                <a:gd name="T29" fmla="*/ 4 h 42"/>
                <a:gd name="T30" fmla="*/ 27 w 44"/>
                <a:gd name="T31" fmla="*/ 11 h 42"/>
                <a:gd name="T32" fmla="*/ 24 w 44"/>
                <a:gd name="T33" fmla="*/ 15 h 42"/>
                <a:gd name="T34" fmla="*/ 27 w 44"/>
                <a:gd name="T35" fmla="*/ 25 h 42"/>
                <a:gd name="T36" fmla="*/ 24 w 44"/>
                <a:gd name="T37" fmla="*/ 28 h 42"/>
                <a:gd name="T38" fmla="*/ 26 w 44"/>
                <a:gd name="T39" fmla="*/ 36 h 42"/>
                <a:gd name="T40" fmla="*/ 24 w 44"/>
                <a:gd name="T41" fmla="*/ 15 h 42"/>
                <a:gd name="T42" fmla="*/ 24 w 44"/>
                <a:gd name="T43" fmla="*/ 12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3 h 42"/>
                <a:gd name="T50" fmla="*/ 23 w 44"/>
                <a:gd name="T51" fmla="*/ 41 h 42"/>
                <a:gd name="T52" fmla="*/ 24 w 44"/>
                <a:gd name="T53" fmla="*/ 12 h 42"/>
                <a:gd name="T54" fmla="*/ 24 w 44"/>
                <a:gd name="T55" fmla="*/ 15 h 42"/>
                <a:gd name="T56" fmla="*/ 24 w 44"/>
                <a:gd name="T57" fmla="*/ 27 h 42"/>
                <a:gd name="T58" fmla="*/ 24 w 44"/>
                <a:gd name="T59" fmla="*/ 32 h 42"/>
                <a:gd name="T60" fmla="*/ 24 w 44"/>
                <a:gd name="T61" fmla="*/ 40 h 42"/>
                <a:gd name="T62" fmla="*/ 22 w 44"/>
                <a:gd name="T63" fmla="*/ 2 h 42"/>
                <a:gd name="T64" fmla="*/ 22 w 44"/>
                <a:gd name="T65" fmla="*/ 14 h 42"/>
                <a:gd name="T66" fmla="*/ 20 w 44"/>
                <a:gd name="T67" fmla="*/ 15 h 42"/>
                <a:gd name="T68" fmla="*/ 20 w 44"/>
                <a:gd name="T69" fmla="*/ 27 h 42"/>
                <a:gd name="T70" fmla="*/ 21 w 44"/>
                <a:gd name="T71" fmla="*/ 36 h 42"/>
                <a:gd name="T72" fmla="*/ 20 w 44"/>
                <a:gd name="T73" fmla="*/ 37 h 42"/>
                <a:gd name="T74" fmla="*/ 20 w 44"/>
                <a:gd name="T75" fmla="*/ 6 h 42"/>
                <a:gd name="T76" fmla="*/ 20 w 44"/>
                <a:gd name="T77" fmla="*/ 13 h 42"/>
                <a:gd name="T78" fmla="*/ 20 w 44"/>
                <a:gd name="T79" fmla="*/ 27 h 42"/>
                <a:gd name="T80" fmla="*/ 20 w 44"/>
                <a:gd name="T81" fmla="*/ 29 h 42"/>
                <a:gd name="T82" fmla="*/ 18 w 44"/>
                <a:gd name="T83" fmla="*/ 39 h 42"/>
                <a:gd name="T84" fmla="*/ 18 w 44"/>
                <a:gd name="T85" fmla="*/ 4 h 42"/>
                <a:gd name="T86" fmla="*/ 20 w 44"/>
                <a:gd name="T87" fmla="*/ 10 h 42"/>
                <a:gd name="T88" fmla="*/ 20 w 44"/>
                <a:gd name="T89" fmla="*/ 15 h 42"/>
                <a:gd name="T90" fmla="*/ 20 w 44"/>
                <a:gd name="T91" fmla="*/ 27 h 42"/>
                <a:gd name="T92" fmla="*/ 18 w 44"/>
                <a:gd name="T93" fmla="*/ 38 h 42"/>
                <a:gd name="T94" fmla="*/ 13 w 44"/>
                <a:gd name="T95" fmla="*/ 40 h 42"/>
                <a:gd name="T96" fmla="*/ 13 w 44"/>
                <a:gd name="T97" fmla="*/ 10 h 42"/>
                <a:gd name="T98" fmla="*/ 17 w 44"/>
                <a:gd name="T99" fmla="*/ 7 h 42"/>
                <a:gd name="T100" fmla="*/ 13 w 44"/>
                <a:gd name="T101" fmla="*/ 19 h 42"/>
                <a:gd name="T102" fmla="*/ 13 w 44"/>
                <a:gd name="T103" fmla="*/ 35 h 42"/>
                <a:gd name="T104" fmla="*/ 17 w 44"/>
                <a:gd name="T105" fmla="*/ 22 h 42"/>
                <a:gd name="T106" fmla="*/ 13 w 44"/>
                <a:gd name="T107" fmla="*/ 39 h 42"/>
                <a:gd name="T108" fmla="*/ 16 w 44"/>
                <a:gd name="T109" fmla="*/ 35 h 42"/>
                <a:gd name="T110" fmla="*/ 13 w 44"/>
                <a:gd name="T111" fmla="*/ 9 h 42"/>
                <a:gd name="T112" fmla="*/ 13 w 44"/>
                <a:gd name="T113" fmla="*/ 5 h 42"/>
                <a:gd name="T114" fmla="*/ 10 w 44"/>
                <a:gd name="T115" fmla="*/ 12 h 42"/>
                <a:gd name="T116" fmla="*/ 8 w 44"/>
                <a:gd name="T117" fmla="*/ 19 h 42"/>
                <a:gd name="T118" fmla="*/ 10 w 44"/>
                <a:gd name="T119" fmla="*/ 25 h 42"/>
                <a:gd name="T120" fmla="*/ 8 w 44"/>
                <a:gd name="T121" fmla="*/ 26 h 42"/>
                <a:gd name="T122" fmla="*/ 11 w 44"/>
                <a:gd name="T123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1"/>
                  </a:moveTo>
                  <a:cubicBezTo>
                    <a:pt x="31" y="40"/>
                    <a:pt x="32" y="39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6"/>
                    <a:pt x="32" y="35"/>
                    <a:pt x="32" y="35"/>
                  </a:cubicBezTo>
                  <a:cubicBezTo>
                    <a:pt x="34" y="35"/>
                    <a:pt x="35" y="35"/>
                    <a:pt x="37" y="35"/>
                  </a:cubicBezTo>
                  <a:cubicBezTo>
                    <a:pt x="41" y="33"/>
                    <a:pt x="42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40" y="23"/>
                    <a:pt x="42" y="22"/>
                    <a:pt x="42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5" y="11"/>
                  </a:cubicBezTo>
                  <a:cubicBezTo>
                    <a:pt x="36" y="9"/>
                    <a:pt x="36" y="8"/>
                    <a:pt x="36" y="6"/>
                  </a:cubicBezTo>
                  <a:cubicBezTo>
                    <a:pt x="35" y="3"/>
                    <a:pt x="32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2" y="2"/>
                    <a:pt x="34" y="4"/>
                    <a:pt x="35" y="6"/>
                  </a:cubicBezTo>
                  <a:cubicBezTo>
                    <a:pt x="36" y="8"/>
                    <a:pt x="35" y="11"/>
                    <a:pt x="34" y="12"/>
                  </a:cubicBezTo>
                  <a:cubicBezTo>
                    <a:pt x="35" y="11"/>
                    <a:pt x="36" y="11"/>
                    <a:pt x="38" y="12"/>
                  </a:cubicBezTo>
                  <a:cubicBezTo>
                    <a:pt x="41" y="13"/>
                    <a:pt x="43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6"/>
                  </a:cubicBezTo>
                  <a:cubicBezTo>
                    <a:pt x="42" y="29"/>
                    <a:pt x="40" y="33"/>
                    <a:pt x="37" y="34"/>
                  </a:cubicBezTo>
                  <a:cubicBezTo>
                    <a:pt x="35" y="35"/>
                    <a:pt x="33" y="34"/>
                    <a:pt x="31" y="33"/>
                  </a:cubicBezTo>
                  <a:cubicBezTo>
                    <a:pt x="32" y="34"/>
                    <a:pt x="32" y="35"/>
                    <a:pt x="31" y="37"/>
                  </a:cubicBezTo>
                  <a:cubicBezTo>
                    <a:pt x="31" y="38"/>
                    <a:pt x="30" y="39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40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1" y="36"/>
                    <a:pt x="31" y="35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4"/>
                    <a:pt x="31" y="35"/>
                  </a:cubicBezTo>
                  <a:cubicBezTo>
                    <a:pt x="32" y="37"/>
                    <a:pt x="31" y="39"/>
                    <a:pt x="29" y="4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31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7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4" y="31"/>
                  </a:cubicBezTo>
                  <a:cubicBezTo>
                    <a:pt x="34" y="31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8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4" y="27"/>
                    <a:pt x="33" y="27"/>
                  </a:cubicBezTo>
                  <a:cubicBezTo>
                    <a:pt x="31" y="28"/>
                    <a:pt x="31" y="30"/>
                    <a:pt x="32" y="32"/>
                  </a:cubicBezTo>
                  <a:cubicBezTo>
                    <a:pt x="33" y="34"/>
                    <a:pt x="36" y="34"/>
                    <a:pt x="38" y="32"/>
                  </a:cubicBezTo>
                  <a:cubicBezTo>
                    <a:pt x="40" y="30"/>
                    <a:pt x="40" y="27"/>
                    <a:pt x="38" y="25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4" y="23"/>
                  </a:cubicBezTo>
                  <a:cubicBezTo>
                    <a:pt x="32" y="23"/>
                    <a:pt x="31" y="24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1"/>
                    <a:pt x="38" y="33"/>
                  </a:cubicBezTo>
                  <a:cubicBezTo>
                    <a:pt x="36" y="35"/>
                    <a:pt x="33" y="35"/>
                    <a:pt x="31" y="32"/>
                  </a:cubicBezTo>
                  <a:cubicBezTo>
                    <a:pt x="30" y="30"/>
                    <a:pt x="30" y="27"/>
                    <a:pt x="33" y="27"/>
                  </a:cubicBezTo>
                  <a:cubicBezTo>
                    <a:pt x="34" y="26"/>
                    <a:pt x="35" y="26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5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3" y="26"/>
                  </a:cubicBezTo>
                  <a:cubicBezTo>
                    <a:pt x="31" y="26"/>
                    <a:pt x="30" y="29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2" y="22"/>
                    <a:pt x="33" y="22"/>
                  </a:cubicBezTo>
                  <a:cubicBezTo>
                    <a:pt x="32" y="20"/>
                    <a:pt x="32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6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7"/>
                    <a:pt x="39" y="19"/>
                    <a:pt x="37" y="19"/>
                  </a:cubicBezTo>
                  <a:cubicBezTo>
                    <a:pt x="37" y="20"/>
                    <a:pt x="37" y="20"/>
                    <a:pt x="36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6"/>
                    <a:pt x="34" y="17"/>
                    <a:pt x="34" y="18"/>
                  </a:cubicBezTo>
                  <a:cubicBezTo>
                    <a:pt x="33" y="20"/>
                    <a:pt x="35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5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6"/>
                    <a:pt x="30" y="20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2"/>
                    <a:pt x="36" y="12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1"/>
                    <a:pt x="39" y="23"/>
                    <a:pt x="37" y="22"/>
                  </a:cubicBezTo>
                  <a:cubicBezTo>
                    <a:pt x="34" y="22"/>
                    <a:pt x="32" y="20"/>
                    <a:pt x="33" y="17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37" y="16"/>
                    <a:pt x="38" y="17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7"/>
                    <a:pt x="38" y="16"/>
                  </a:cubicBezTo>
                  <a:cubicBezTo>
                    <a:pt x="36" y="15"/>
                    <a:pt x="34" y="15"/>
                    <a:pt x="33" y="17"/>
                  </a:cubicBezTo>
                  <a:cubicBezTo>
                    <a:pt x="32" y="19"/>
                    <a:pt x="33" y="21"/>
                    <a:pt x="35" y="22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30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1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0" y="15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2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3"/>
                    <a:pt x="33" y="3"/>
                    <a:pt x="34" y="5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2" y="13"/>
                    <a:pt x="30" y="13"/>
                    <a:pt x="29" y="12"/>
                  </a:cubicBezTo>
                  <a:close/>
                  <a:moveTo>
                    <a:pt x="29" y="10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1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29" y="10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7"/>
                    <a:pt x="27" y="8"/>
                    <a:pt x="27" y="10"/>
                  </a:cubicBezTo>
                  <a:cubicBezTo>
                    <a:pt x="27" y="11"/>
                    <a:pt x="28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7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8" y="7"/>
                  </a:cubicBezTo>
                  <a:cubicBezTo>
                    <a:pt x="27" y="8"/>
                    <a:pt x="27" y="9"/>
                    <a:pt x="27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9"/>
                    <a:pt x="29" y="10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21"/>
                    <a:pt x="29" y="23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8" y="22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8" y="17"/>
                    <a:pt x="29" y="18"/>
                  </a:cubicBezTo>
                  <a:cubicBezTo>
                    <a:pt x="29" y="17"/>
                    <a:pt x="29" y="16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1"/>
                    <a:pt x="29" y="24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5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lose/>
                  <a:moveTo>
                    <a:pt x="29" y="24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6"/>
                    <a:pt x="28" y="26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39"/>
                  </a:cubicBezTo>
                  <a:close/>
                  <a:moveTo>
                    <a:pt x="27" y="38"/>
                  </a:move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9" y="33"/>
                    <a:pt x="29" y="36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7" y="38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5"/>
                  </a:cubicBezTo>
                  <a:cubicBezTo>
                    <a:pt x="27" y="35"/>
                    <a:pt x="27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3"/>
                    <a:pt x="28" y="22"/>
                    <a:pt x="28" y="20"/>
                  </a:cubicBezTo>
                  <a:cubicBezTo>
                    <a:pt x="28" y="19"/>
                    <a:pt x="27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8" y="21"/>
                    <a:pt x="27" y="22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8"/>
                    <a:pt x="27" y="18"/>
                  </a:cubicBezTo>
                  <a:cubicBezTo>
                    <a:pt x="27" y="18"/>
                    <a:pt x="28" y="18"/>
                    <a:pt x="28" y="19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8" y="18"/>
                    <a:pt x="29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19"/>
                    <a:pt x="28" y="17"/>
                    <a:pt x="27" y="16"/>
                  </a:cubicBezTo>
                  <a:lnTo>
                    <a:pt x="27" y="17"/>
                  </a:lnTo>
                  <a:close/>
                  <a:moveTo>
                    <a:pt x="24" y="42"/>
                  </a:moveTo>
                  <a:cubicBezTo>
                    <a:pt x="25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7" y="2"/>
                  </a:move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6" y="4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6"/>
                    <a:pt x="25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5" y="4"/>
                    <a:pt x="26" y="4"/>
                    <a:pt x="27" y="3"/>
                  </a:cubicBezTo>
                  <a:close/>
                  <a:moveTo>
                    <a:pt x="27" y="7"/>
                  </a:moveTo>
                  <a:cubicBezTo>
                    <a:pt x="26" y="8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6" y="17"/>
                    <a:pt x="26" y="16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6"/>
                    <a:pt x="25" y="16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6" y="17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6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6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6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6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5" y="28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6" y="35"/>
                    <a:pt x="26" y="36"/>
                  </a:cubicBezTo>
                  <a:cubicBezTo>
                    <a:pt x="26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7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lose/>
                  <a:moveTo>
                    <a:pt x="24" y="13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2"/>
                    <a:pt x="23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3" y="41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7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9"/>
                    <a:pt x="23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4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6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40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7"/>
                    <a:pt x="23" y="6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4" y="5"/>
                    <a:pt x="23" y="7"/>
                  </a:cubicBezTo>
                  <a:cubicBezTo>
                    <a:pt x="23" y="8"/>
                    <a:pt x="23" y="8"/>
                    <a:pt x="22" y="9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9"/>
                    <a:pt x="22" y="8"/>
                  </a:cubicBezTo>
                  <a:close/>
                  <a:moveTo>
                    <a:pt x="22" y="10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1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1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1" y="35"/>
                    <a:pt x="21" y="36"/>
                  </a:cubicBezTo>
                  <a:cubicBezTo>
                    <a:pt x="21" y="37"/>
                    <a:pt x="21" y="38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7"/>
                    <a:pt x="21" y="36"/>
                  </a:cubicBezTo>
                  <a:cubicBezTo>
                    <a:pt x="21" y="35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38"/>
                  </a:moveTo>
                  <a:cubicBezTo>
                    <a:pt x="20" y="39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1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1"/>
                  </a:cubicBezTo>
                  <a:close/>
                  <a:moveTo>
                    <a:pt x="18" y="39"/>
                  </a:moveTo>
                  <a:cubicBezTo>
                    <a:pt x="19" y="39"/>
                    <a:pt x="19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8"/>
                    <a:pt x="18" y="38"/>
                  </a:cubicBezTo>
                  <a:cubicBezTo>
                    <a:pt x="18" y="39"/>
                    <a:pt x="18" y="39"/>
                    <a:pt x="18" y="39"/>
                  </a:cubicBezTo>
                  <a:close/>
                  <a:moveTo>
                    <a:pt x="20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19" y="9"/>
                    <a:pt x="19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20" y="13"/>
                  </a:cubicBezTo>
                  <a:close/>
                  <a:moveTo>
                    <a:pt x="20" y="14"/>
                  </a:move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4"/>
                    <a:pt x="19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19" y="29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8"/>
                    <a:pt x="19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9" y="37"/>
                    <a:pt x="19" y="37"/>
                  </a:cubicBezTo>
                  <a:cubicBezTo>
                    <a:pt x="19" y="36"/>
                    <a:pt x="19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8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20" y="15"/>
                  </a:cubicBezTo>
                  <a:cubicBezTo>
                    <a:pt x="19" y="16"/>
                    <a:pt x="19" y="16"/>
                    <a:pt x="18" y="16"/>
                  </a:cubicBezTo>
                  <a:close/>
                  <a:moveTo>
                    <a:pt x="13" y="40"/>
                  </a:moveTo>
                  <a:cubicBezTo>
                    <a:pt x="15" y="41"/>
                    <a:pt x="16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9"/>
                    <a:pt x="18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18" y="0"/>
                  </a:moveTo>
                  <a:cubicBezTo>
                    <a:pt x="16" y="0"/>
                    <a:pt x="14" y="1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2"/>
                    <a:pt x="16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18" y="1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3" y="5"/>
                    <a:pt x="13" y="8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6" y="12"/>
                    <a:pt x="17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6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3"/>
                    <a:pt x="16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7"/>
                    <a:pt x="16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6" y="7"/>
                    <a:pt x="17" y="6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8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6"/>
                    <a:pt x="17" y="6"/>
                    <a:pt x="17" y="7"/>
                  </a:cubicBezTo>
                  <a:cubicBezTo>
                    <a:pt x="16" y="8"/>
                    <a:pt x="17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18" y="14"/>
                  </a:moveTo>
                  <a:cubicBezTo>
                    <a:pt x="17" y="13"/>
                    <a:pt x="15" y="13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2"/>
                    <a:pt x="14" y="14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4" y="14"/>
                    <a:pt x="15" y="13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5" y="18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7"/>
                    <a:pt x="16" y="16"/>
                    <a:pt x="18" y="15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5"/>
                    <a:pt x="14" y="21"/>
                    <a:pt x="15" y="19"/>
                  </a:cubicBezTo>
                  <a:cubicBezTo>
                    <a:pt x="14" y="19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6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7" y="30"/>
                    <a:pt x="17" y="32"/>
                  </a:cubicBezTo>
                  <a:cubicBezTo>
                    <a:pt x="17" y="34"/>
                    <a:pt x="16" y="36"/>
                    <a:pt x="15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0"/>
                    <a:pt x="16" y="29"/>
                    <a:pt x="14" y="29"/>
                  </a:cubicBezTo>
                  <a:cubicBezTo>
                    <a:pt x="15" y="27"/>
                    <a:pt x="15" y="26"/>
                    <a:pt x="15" y="24"/>
                  </a:cubicBezTo>
                  <a:cubicBezTo>
                    <a:pt x="16" y="26"/>
                    <a:pt x="17" y="27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6"/>
                    <a:pt x="15" y="24"/>
                    <a:pt x="16" y="21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8"/>
                    <a:pt x="16" y="20"/>
                    <a:pt x="16" y="22"/>
                  </a:cubicBezTo>
                  <a:cubicBezTo>
                    <a:pt x="16" y="24"/>
                    <a:pt x="17" y="25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0"/>
                    <a:pt x="17" y="18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6"/>
                  </a:move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7" y="24"/>
                    <a:pt x="17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6" y="24"/>
                    <a:pt x="16" y="22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24"/>
                    <a:pt x="17" y="26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lose/>
                  <a:moveTo>
                    <a:pt x="18" y="37"/>
                  </a:move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5" y="40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9"/>
                    <a:pt x="17" y="38"/>
                    <a:pt x="18" y="37"/>
                  </a:cubicBezTo>
                  <a:close/>
                  <a:moveTo>
                    <a:pt x="13" y="34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5" y="32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3"/>
                    <a:pt x="16" y="32"/>
                  </a:cubicBezTo>
                  <a:cubicBezTo>
                    <a:pt x="15" y="31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5" y="30"/>
                    <a:pt x="16" y="30"/>
                    <a:pt x="17" y="32"/>
                  </a:cubicBezTo>
                  <a:cubicBezTo>
                    <a:pt x="17" y="33"/>
                    <a:pt x="17" y="34"/>
                    <a:pt x="16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lose/>
                  <a:moveTo>
                    <a:pt x="13" y="14"/>
                  </a:moveTo>
                  <a:cubicBezTo>
                    <a:pt x="14" y="13"/>
                    <a:pt x="14" y="12"/>
                    <a:pt x="13" y="11"/>
                  </a:cubicBezTo>
                  <a:lnTo>
                    <a:pt x="13" y="14"/>
                  </a:lnTo>
                  <a:close/>
                  <a:moveTo>
                    <a:pt x="9" y="31"/>
                  </a:moveTo>
                  <a:cubicBezTo>
                    <a:pt x="8" y="33"/>
                    <a:pt x="8" y="35"/>
                    <a:pt x="8" y="36"/>
                  </a:cubicBezTo>
                  <a:cubicBezTo>
                    <a:pt x="9" y="38"/>
                    <a:pt x="11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1" y="39"/>
                    <a:pt x="10" y="38"/>
                    <a:pt x="9" y="36"/>
                  </a:cubicBezTo>
                  <a:cubicBezTo>
                    <a:pt x="8" y="34"/>
                    <a:pt x="9" y="32"/>
                    <a:pt x="10" y="30"/>
                  </a:cubicBezTo>
                  <a:cubicBezTo>
                    <a:pt x="9" y="31"/>
                    <a:pt x="8" y="31"/>
                    <a:pt x="6" y="30"/>
                  </a:cubicBezTo>
                  <a:cubicBezTo>
                    <a:pt x="3" y="29"/>
                    <a:pt x="1" y="26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1" y="8"/>
                    <a:pt x="13" y="9"/>
                  </a:cubicBezTo>
                  <a:cubicBezTo>
                    <a:pt x="12" y="8"/>
                    <a:pt x="12" y="7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5" y="18"/>
                    <a:pt x="5" y="19"/>
                  </a:cubicBezTo>
                  <a:cubicBezTo>
                    <a:pt x="4" y="19"/>
                    <a:pt x="2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lose/>
                  <a:moveTo>
                    <a:pt x="13" y="5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lose/>
                  <a:moveTo>
                    <a:pt x="13" y="11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0" y="16"/>
                    <a:pt x="9" y="16"/>
                    <a:pt x="8" y="15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7" y="15"/>
                    <a:pt x="9" y="16"/>
                    <a:pt x="11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2"/>
                  </a:cubicBezTo>
                  <a:cubicBezTo>
                    <a:pt x="10" y="11"/>
                    <a:pt x="11" y="12"/>
                    <a:pt x="11" y="12"/>
                  </a:cubicBezTo>
                  <a:cubicBezTo>
                    <a:pt x="11" y="13"/>
                    <a:pt x="11" y="12"/>
                    <a:pt x="11" y="13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6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1" y="19"/>
                    <a:pt x="12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6" y="18"/>
                  </a:cubicBezTo>
                  <a:cubicBezTo>
                    <a:pt x="3" y="16"/>
                    <a:pt x="3" y="12"/>
                    <a:pt x="6" y="9"/>
                  </a:cubicBezTo>
                  <a:cubicBezTo>
                    <a:pt x="8" y="7"/>
                    <a:pt x="11" y="8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lose/>
                  <a:moveTo>
                    <a:pt x="13" y="19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1" y="21"/>
                  </a:cubicBezTo>
                  <a:cubicBezTo>
                    <a:pt x="12" y="22"/>
                    <a:pt x="12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8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6"/>
                    <a:pt x="5" y="23"/>
                    <a:pt x="7" y="23"/>
                  </a:cubicBezTo>
                  <a:cubicBezTo>
                    <a:pt x="7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9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1" y="23"/>
                    <a:pt x="9" y="21"/>
                    <a:pt x="7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8"/>
                    <a:pt x="5" y="30"/>
                    <a:pt x="8" y="30"/>
                  </a:cubicBezTo>
                  <a:cubicBezTo>
                    <a:pt x="9" y="30"/>
                    <a:pt x="10" y="30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5" y="31"/>
                    <a:pt x="2" y="28"/>
                    <a:pt x="2" y="24"/>
                  </a:cubicBezTo>
                  <a:cubicBezTo>
                    <a:pt x="2" y="22"/>
                    <a:pt x="5" y="19"/>
                    <a:pt x="8" y="20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7"/>
                    <a:pt x="8" y="26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8" y="25"/>
                    <a:pt x="8" y="24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6" y="24"/>
                    <a:pt x="6" y="25"/>
                    <a:pt x="6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2" y="24"/>
                    <a:pt x="11" y="21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20"/>
                    <a:pt x="13" y="19"/>
                  </a:cubicBezTo>
                  <a:close/>
                  <a:moveTo>
                    <a:pt x="13" y="28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8"/>
                  </a:cubicBezTo>
                  <a:close/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1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1" y="38"/>
                    <a:pt x="12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8" y="35"/>
                    <a:pt x="8" y="32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lose/>
                  <a:moveTo>
                    <a:pt x="13" y="32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5"/>
                    <a:pt x="12" y="34"/>
                    <a:pt x="13" y="33"/>
                  </a:cubicBezTo>
                  <a:cubicBezTo>
                    <a:pt x="12" y="33"/>
                    <a:pt x="12" y="32"/>
                    <a:pt x="1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808">
              <a:extLst>
                <a:ext uri="{FF2B5EF4-FFF2-40B4-BE49-F238E27FC236}">
                  <a16:creationId xmlns:a16="http://schemas.microsoft.com/office/drawing/2014/main" id="{EFB2F858-364F-46F9-80F5-49F003EFF3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311"/>
              <a:ext cx="51" cy="50"/>
            </a:xfrm>
            <a:custGeom>
              <a:avLst/>
              <a:gdLst>
                <a:gd name="T0" fmla="*/ 36 w 44"/>
                <a:gd name="T1" fmla="*/ 25 h 43"/>
                <a:gd name="T2" fmla="*/ 34 w 44"/>
                <a:gd name="T3" fmla="*/ 32 h 43"/>
                <a:gd name="T4" fmla="*/ 34 w 44"/>
                <a:gd name="T5" fmla="*/ 21 h 43"/>
                <a:gd name="T6" fmla="*/ 34 w 44"/>
                <a:gd name="T7" fmla="*/ 5 h 43"/>
                <a:gd name="T8" fmla="*/ 34 w 44"/>
                <a:gd name="T9" fmla="*/ 35 h 43"/>
                <a:gd name="T10" fmla="*/ 34 w 44"/>
                <a:gd name="T11" fmla="*/ 14 h 43"/>
                <a:gd name="T12" fmla="*/ 34 w 44"/>
                <a:gd name="T13" fmla="*/ 23 h 43"/>
                <a:gd name="T14" fmla="*/ 32 w 44"/>
                <a:gd name="T15" fmla="*/ 28 h 43"/>
                <a:gd name="T16" fmla="*/ 29 w 44"/>
                <a:gd name="T17" fmla="*/ 39 h 43"/>
                <a:gd name="T18" fmla="*/ 31 w 44"/>
                <a:gd name="T19" fmla="*/ 10 h 43"/>
                <a:gd name="T20" fmla="*/ 29 w 44"/>
                <a:gd name="T21" fmla="*/ 9 h 43"/>
                <a:gd name="T22" fmla="*/ 29 w 44"/>
                <a:gd name="T23" fmla="*/ 16 h 43"/>
                <a:gd name="T24" fmla="*/ 28 w 44"/>
                <a:gd name="T25" fmla="*/ 32 h 43"/>
                <a:gd name="T26" fmla="*/ 28 w 44"/>
                <a:gd name="T27" fmla="*/ 24 h 43"/>
                <a:gd name="T28" fmla="*/ 28 w 44"/>
                <a:gd name="T29" fmla="*/ 12 h 43"/>
                <a:gd name="T30" fmla="*/ 28 w 44"/>
                <a:gd name="T31" fmla="*/ 18 h 43"/>
                <a:gd name="T32" fmla="*/ 28 w 44"/>
                <a:gd name="T33" fmla="*/ 25 h 43"/>
                <a:gd name="T34" fmla="*/ 27 w 44"/>
                <a:gd name="T35" fmla="*/ 37 h 43"/>
                <a:gd name="T36" fmla="*/ 27 w 44"/>
                <a:gd name="T37" fmla="*/ 12 h 43"/>
                <a:gd name="T38" fmla="*/ 27 w 44"/>
                <a:gd name="T39" fmla="*/ 17 h 43"/>
                <a:gd name="T40" fmla="*/ 27 w 44"/>
                <a:gd name="T41" fmla="*/ 26 h 43"/>
                <a:gd name="T42" fmla="*/ 25 w 44"/>
                <a:gd name="T43" fmla="*/ 38 h 43"/>
                <a:gd name="T44" fmla="*/ 25 w 44"/>
                <a:gd name="T45" fmla="*/ 5 h 43"/>
                <a:gd name="T46" fmla="*/ 25 w 44"/>
                <a:gd name="T47" fmla="*/ 15 h 43"/>
                <a:gd name="T48" fmla="*/ 23 w 44"/>
                <a:gd name="T49" fmla="*/ 27 h 43"/>
                <a:gd name="T50" fmla="*/ 25 w 44"/>
                <a:gd name="T51" fmla="*/ 31 h 43"/>
                <a:gd name="T52" fmla="*/ 25 w 44"/>
                <a:gd name="T53" fmla="*/ 41 h 43"/>
                <a:gd name="T54" fmla="*/ 22 w 44"/>
                <a:gd name="T55" fmla="*/ 12 h 43"/>
                <a:gd name="T56" fmla="*/ 22 w 44"/>
                <a:gd name="T57" fmla="*/ 13 h 43"/>
                <a:gd name="T58" fmla="*/ 22 w 44"/>
                <a:gd name="T59" fmla="*/ 15 h 43"/>
                <a:gd name="T60" fmla="*/ 22 w 44"/>
                <a:gd name="T61" fmla="*/ 28 h 43"/>
                <a:gd name="T62" fmla="*/ 21 w 44"/>
                <a:gd name="T63" fmla="*/ 40 h 43"/>
                <a:gd name="T64" fmla="*/ 21 w 44"/>
                <a:gd name="T65" fmla="*/ 13 h 43"/>
                <a:gd name="T66" fmla="*/ 22 w 44"/>
                <a:gd name="T67" fmla="*/ 27 h 43"/>
                <a:gd name="T68" fmla="*/ 22 w 44"/>
                <a:gd name="T69" fmla="*/ 30 h 43"/>
                <a:gd name="T70" fmla="*/ 21 w 44"/>
                <a:gd name="T71" fmla="*/ 41 h 43"/>
                <a:gd name="T72" fmla="*/ 21 w 44"/>
                <a:gd name="T73" fmla="*/ 7 h 43"/>
                <a:gd name="T74" fmla="*/ 21 w 44"/>
                <a:gd name="T75" fmla="*/ 14 h 43"/>
                <a:gd name="T76" fmla="*/ 21 w 44"/>
                <a:gd name="T77" fmla="*/ 27 h 43"/>
                <a:gd name="T78" fmla="*/ 19 w 44"/>
                <a:gd name="T79" fmla="*/ 34 h 43"/>
                <a:gd name="T80" fmla="*/ 19 w 44"/>
                <a:gd name="T81" fmla="*/ 37 h 43"/>
                <a:gd name="T82" fmla="*/ 17 w 44"/>
                <a:gd name="T83" fmla="*/ 8 h 43"/>
                <a:gd name="T84" fmla="*/ 19 w 44"/>
                <a:gd name="T85" fmla="*/ 14 h 43"/>
                <a:gd name="T86" fmla="*/ 19 w 44"/>
                <a:gd name="T87" fmla="*/ 27 h 43"/>
                <a:gd name="T88" fmla="*/ 19 w 44"/>
                <a:gd name="T89" fmla="*/ 32 h 43"/>
                <a:gd name="T90" fmla="*/ 17 w 44"/>
                <a:gd name="T91" fmla="*/ 2 h 43"/>
                <a:gd name="T92" fmla="*/ 16 w 44"/>
                <a:gd name="T93" fmla="*/ 11 h 43"/>
                <a:gd name="T94" fmla="*/ 16 w 44"/>
                <a:gd name="T95" fmla="*/ 25 h 43"/>
                <a:gd name="T96" fmla="*/ 17 w 44"/>
                <a:gd name="T97" fmla="*/ 31 h 43"/>
                <a:gd name="T98" fmla="*/ 16 w 44"/>
                <a:gd name="T99" fmla="*/ 2 h 43"/>
                <a:gd name="T100" fmla="*/ 16 w 44"/>
                <a:gd name="T101" fmla="*/ 18 h 43"/>
                <a:gd name="T102" fmla="*/ 16 w 44"/>
                <a:gd name="T103" fmla="*/ 25 h 43"/>
                <a:gd name="T104" fmla="*/ 16 w 44"/>
                <a:gd name="T105" fmla="*/ 32 h 43"/>
                <a:gd name="T106" fmla="*/ 14 w 44"/>
                <a:gd name="T107" fmla="*/ 41 h 43"/>
                <a:gd name="T108" fmla="*/ 14 w 44"/>
                <a:gd name="T109" fmla="*/ 4 h 43"/>
                <a:gd name="T110" fmla="*/ 11 w 44"/>
                <a:gd name="T111" fmla="*/ 19 h 43"/>
                <a:gd name="T112" fmla="*/ 12 w 44"/>
                <a:gd name="T113" fmla="*/ 29 h 43"/>
                <a:gd name="T114" fmla="*/ 14 w 44"/>
                <a:gd name="T115" fmla="*/ 30 h 43"/>
                <a:gd name="T116" fmla="*/ 10 w 44"/>
                <a:gd name="T117" fmla="*/ 29 h 43"/>
                <a:gd name="T118" fmla="*/ 4 w 44"/>
                <a:gd name="T119" fmla="*/ 14 h 43"/>
                <a:gd name="T120" fmla="*/ 9 w 44"/>
                <a:gd name="T121" fmla="*/ 16 h 43"/>
                <a:gd name="T122" fmla="*/ 10 w 44"/>
                <a:gd name="T123" fmla="*/ 29 h 43"/>
                <a:gd name="T124" fmla="*/ 7 w 44"/>
                <a:gd name="T125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6" y="5"/>
                    <a:pt x="37" y="7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8" y="12"/>
                    <a:pt x="39" y="12"/>
                    <a:pt x="41" y="13"/>
                  </a:cubicBezTo>
                  <a:cubicBezTo>
                    <a:pt x="44" y="16"/>
                    <a:pt x="44" y="20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4"/>
                    <a:pt x="39" y="24"/>
                    <a:pt x="39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2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1" y="29"/>
                  </a:cubicBezTo>
                  <a:cubicBezTo>
                    <a:pt x="40" y="27"/>
                    <a:pt x="39" y="25"/>
                    <a:pt x="37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9" y="12"/>
                    <a:pt x="36" y="12"/>
                    <a:pt x="34" y="13"/>
                  </a:cubicBezTo>
                  <a:cubicBezTo>
                    <a:pt x="35" y="12"/>
                    <a:pt x="36" y="11"/>
                    <a:pt x="36" y="9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1" y="28"/>
                    <a:pt x="39" y="25"/>
                    <a:pt x="36" y="25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9" y="26"/>
                    <a:pt x="40" y="28"/>
                    <a:pt x="39" y="31"/>
                  </a:cubicBezTo>
                  <a:cubicBezTo>
                    <a:pt x="39" y="33"/>
                    <a:pt x="37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5" y="32"/>
                    <a:pt x="35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1"/>
                    <a:pt x="38" y="29"/>
                    <a:pt x="36" y="28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1"/>
                    <a:pt x="35" y="30"/>
                    <a:pt x="35" y="30"/>
                  </a:cubicBezTo>
                  <a:cubicBezTo>
                    <a:pt x="34" y="29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6" y="29"/>
                  </a:cubicBezTo>
                  <a:cubicBezTo>
                    <a:pt x="37" y="29"/>
                    <a:pt x="36" y="31"/>
                    <a:pt x="35" y="31"/>
                  </a:cubicBezTo>
                  <a:cubicBezTo>
                    <a:pt x="35" y="31"/>
                    <a:pt x="35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42" y="22"/>
                    <a:pt x="43" y="18"/>
                    <a:pt x="41" y="15"/>
                  </a:cubicBezTo>
                  <a:cubicBezTo>
                    <a:pt x="40" y="13"/>
                    <a:pt x="37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7" y="13"/>
                    <a:pt x="39" y="14"/>
                    <a:pt x="41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8" y="23"/>
                    <a:pt x="37" y="24"/>
                    <a:pt x="36" y="24"/>
                  </a:cubicBezTo>
                  <a:cubicBezTo>
                    <a:pt x="36" y="24"/>
                    <a:pt x="36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7" y="16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6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8" y="18"/>
                    <a:pt x="37" y="18"/>
                  </a:cubicBezTo>
                  <a:cubicBezTo>
                    <a:pt x="36" y="18"/>
                    <a:pt x="35" y="18"/>
                    <a:pt x="36" y="17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7"/>
                    <a:pt x="37" y="17"/>
                  </a:cubicBezTo>
                  <a:cubicBezTo>
                    <a:pt x="38" y="17"/>
                    <a:pt x="39" y="18"/>
                    <a:pt x="38" y="19"/>
                  </a:cubicBezTo>
                  <a:cubicBezTo>
                    <a:pt x="38" y="21"/>
                    <a:pt x="36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5" y="13"/>
                    <a:pt x="35" y="12"/>
                    <a:pt x="35" y="12"/>
                  </a:cubicBezTo>
                  <a:cubicBezTo>
                    <a:pt x="36" y="9"/>
                    <a:pt x="36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5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32" y="37"/>
                    <a:pt x="32" y="39"/>
                    <a:pt x="31" y="40"/>
                  </a:cubicBezTo>
                  <a:cubicBezTo>
                    <a:pt x="30" y="41"/>
                    <a:pt x="30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3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4" y="5"/>
                    <a:pt x="33" y="4"/>
                    <a:pt x="31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3" y="5"/>
                    <a:pt x="34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2" y="17"/>
                    <a:pt x="33" y="15"/>
                  </a:cubicBezTo>
                  <a:cubicBezTo>
                    <a:pt x="33" y="15"/>
                    <a:pt x="33" y="15"/>
                    <a:pt x="32" y="15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2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1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1" y="20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1" y="27"/>
                    <a:pt x="32" y="29"/>
                  </a:cubicBezTo>
                  <a:cubicBezTo>
                    <a:pt x="32" y="31"/>
                    <a:pt x="33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1" y="31"/>
                    <a:pt x="31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7"/>
                    <a:pt x="31" y="26"/>
                    <a:pt x="33" y="24"/>
                  </a:cubicBezTo>
                  <a:cubicBezTo>
                    <a:pt x="31" y="24"/>
                    <a:pt x="30" y="23"/>
                    <a:pt x="29" y="21"/>
                  </a:cubicBezTo>
                  <a:cubicBezTo>
                    <a:pt x="30" y="23"/>
                    <a:pt x="29" y="24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2"/>
                    <a:pt x="32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3" y="25"/>
                    <a:pt x="32" y="27"/>
                    <a:pt x="32" y="29"/>
                  </a:cubicBezTo>
                  <a:cubicBezTo>
                    <a:pt x="32" y="30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3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4" y="34"/>
                    <a:pt x="33" y="34"/>
                    <a:pt x="32" y="34"/>
                  </a:cubicBezTo>
                  <a:cubicBezTo>
                    <a:pt x="32" y="34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4"/>
                    <a:pt x="32" y="35"/>
                  </a:cubicBezTo>
                  <a:cubicBezTo>
                    <a:pt x="33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40"/>
                  </a:moveTo>
                  <a:cubicBezTo>
                    <a:pt x="31" y="39"/>
                    <a:pt x="31" y="36"/>
                    <a:pt x="30" y="34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6"/>
                    <a:pt x="30" y="38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30" y="12"/>
                    <a:pt x="30" y="12"/>
                  </a:cubicBezTo>
                  <a:cubicBezTo>
                    <a:pt x="31" y="12"/>
                    <a:pt x="33" y="10"/>
                    <a:pt x="32" y="8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2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1"/>
                    <a:pt x="31" y="10"/>
                  </a:cubicBezTo>
                  <a:cubicBezTo>
                    <a:pt x="31" y="9"/>
                    <a:pt x="31" y="8"/>
                    <a:pt x="31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8" y="3"/>
                  </a:moveTo>
                  <a:cubicBezTo>
                    <a:pt x="28" y="3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3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lose/>
                  <a:moveTo>
                    <a:pt x="29" y="41"/>
                  </a:moveTo>
                  <a:cubicBezTo>
                    <a:pt x="29" y="42"/>
                    <a:pt x="28" y="42"/>
                    <a:pt x="28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4"/>
                    <a:pt x="28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7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lose/>
                  <a:moveTo>
                    <a:pt x="29" y="18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9" y="18"/>
                    <a:pt x="29" y="18"/>
                  </a:cubicBezTo>
                  <a:close/>
                  <a:moveTo>
                    <a:pt x="29" y="20"/>
                  </a:moveTo>
                  <a:cubicBezTo>
                    <a:pt x="29" y="19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30" y="23"/>
                    <a:pt x="26" y="27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8" y="32"/>
                  </a:move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6" y="27"/>
                    <a:pt x="30" y="23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9" y="22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32"/>
                    <a:pt x="28" y="32"/>
                    <a:pt x="28" y="32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8" y="24"/>
                    <a:pt x="28" y="25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8" y="20"/>
                    <a:pt x="28" y="20"/>
                    <a:pt x="28" y="19"/>
                  </a:cubicBezTo>
                  <a:lnTo>
                    <a:pt x="28" y="24"/>
                  </a:lnTo>
                  <a:close/>
                  <a:moveTo>
                    <a:pt x="27" y="3"/>
                  </a:moveTo>
                  <a:cubicBezTo>
                    <a:pt x="27" y="3"/>
                    <a:pt x="28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8" y="42"/>
                  </a:moveTo>
                  <a:cubicBezTo>
                    <a:pt x="28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2"/>
                    <a:pt x="28" y="42"/>
                    <a:pt x="28" y="42"/>
                  </a:cubicBezTo>
                  <a:close/>
                  <a:moveTo>
                    <a:pt x="28" y="4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lose/>
                  <a:moveTo>
                    <a:pt x="28" y="11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8" y="12"/>
                    <a:pt x="28" y="12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5"/>
                  </a:cubicBezTo>
                  <a:close/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28" y="17"/>
                  </a:moveTo>
                  <a:cubicBezTo>
                    <a:pt x="28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32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8" y="32"/>
                    <a:pt x="28" y="32"/>
                  </a:cubicBezTo>
                  <a:close/>
                  <a:moveTo>
                    <a:pt x="28" y="40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6"/>
                    <a:pt x="27" y="36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lose/>
                  <a:moveTo>
                    <a:pt x="27" y="42"/>
                  </a:moveTo>
                  <a:cubicBezTo>
                    <a:pt x="27" y="42"/>
                    <a:pt x="26" y="43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6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6" y="9"/>
                    <a:pt x="26" y="7"/>
                  </a:cubicBezTo>
                  <a:cubicBezTo>
                    <a:pt x="26" y="6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6" y="12"/>
                    <a:pt x="25" y="11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1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6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7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8"/>
                    <a:pt x="27" y="27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1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6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2"/>
                    <a:pt x="27" y="32"/>
                    <a:pt x="27" y="32"/>
                  </a:cubicBezTo>
                  <a:close/>
                  <a:moveTo>
                    <a:pt x="27" y="35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6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7" y="37"/>
                    <a:pt x="27" y="36"/>
                  </a:cubicBezTo>
                  <a:cubicBezTo>
                    <a:pt x="27" y="36"/>
                    <a:pt x="26" y="36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6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6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7" y="40"/>
                  </a:move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5" y="27"/>
                  </a:moveTo>
                  <a:cubicBezTo>
                    <a:pt x="26" y="27"/>
                    <a:pt x="26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5" y="27"/>
                    <a:pt x="25" y="27"/>
                  </a:cubicBezTo>
                  <a:close/>
                  <a:moveTo>
                    <a:pt x="22" y="1"/>
                  </a:moveTo>
                  <a:cubicBezTo>
                    <a:pt x="23" y="2"/>
                    <a:pt x="23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4"/>
                    <a:pt x="23" y="3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5" y="42"/>
                  </a:moveTo>
                  <a:cubicBezTo>
                    <a:pt x="24" y="42"/>
                    <a:pt x="23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5" y="9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5"/>
                    <a:pt x="24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4" y="16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4" y="16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4" y="27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4" y="32"/>
                    <a:pt x="24" y="33"/>
                    <a:pt x="23" y="34"/>
                  </a:cubicBezTo>
                  <a:cubicBezTo>
                    <a:pt x="23" y="35"/>
                    <a:pt x="23" y="37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8"/>
                    <a:pt x="22" y="35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2"/>
                    <a:pt x="24" y="32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4" y="33"/>
                    <a:pt x="24" y="33"/>
                  </a:cubicBezTo>
                  <a:cubicBezTo>
                    <a:pt x="23" y="34"/>
                    <a:pt x="23" y="36"/>
                    <a:pt x="24" y="37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5" y="41"/>
                  </a:moveTo>
                  <a:cubicBezTo>
                    <a:pt x="24" y="41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1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7"/>
                    <a:pt x="25" y="6"/>
                    <a:pt x="24" y="5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3" y="5"/>
                    <a:pt x="24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1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8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lose/>
                  <a:moveTo>
                    <a:pt x="21" y="1"/>
                  </a:moveTo>
                  <a:cubicBezTo>
                    <a:pt x="21" y="1"/>
                    <a:pt x="21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2" y="6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2"/>
                  </a:cubicBezTo>
                  <a:close/>
                  <a:moveTo>
                    <a:pt x="22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29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0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1" y="39"/>
                    <a:pt x="21" y="39"/>
                    <a:pt x="21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1" y="9"/>
                  </a:moveTo>
                  <a:cubicBezTo>
                    <a:pt x="21" y="8"/>
                    <a:pt x="21" y="8"/>
                    <a:pt x="21" y="7"/>
                  </a:cubicBezTo>
                  <a:lnTo>
                    <a:pt x="21" y="9"/>
                  </a:lnTo>
                  <a:close/>
                  <a:moveTo>
                    <a:pt x="19" y="1"/>
                  </a:moveTo>
                  <a:cubicBezTo>
                    <a:pt x="20" y="1"/>
                    <a:pt x="20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9" y="39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7"/>
                    <a:pt x="20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2"/>
                    <a:pt x="20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7"/>
                    <a:pt x="20" y="7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0" y="32"/>
                    <a:pt x="20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1"/>
                    <a:pt x="20" y="31"/>
                    <a:pt x="21" y="30"/>
                  </a:cubicBezTo>
                  <a:close/>
                  <a:moveTo>
                    <a:pt x="21" y="31"/>
                  </a:moveTo>
                  <a:cubicBezTo>
                    <a:pt x="20" y="32"/>
                    <a:pt x="20" y="33"/>
                    <a:pt x="20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20" y="37"/>
                    <a:pt x="20" y="38"/>
                  </a:cubicBezTo>
                  <a:cubicBezTo>
                    <a:pt x="20" y="38"/>
                    <a:pt x="20" y="39"/>
                    <a:pt x="21" y="39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1" y="32"/>
                  </a:cubicBezTo>
                  <a:lnTo>
                    <a:pt x="21" y="31"/>
                  </a:lnTo>
                  <a:close/>
                  <a:moveTo>
                    <a:pt x="19" y="38"/>
                  </a:moveTo>
                  <a:cubicBezTo>
                    <a:pt x="18" y="39"/>
                    <a:pt x="18" y="40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9"/>
                    <a:pt x="19" y="38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7" y="1"/>
                  </a:moveTo>
                  <a:cubicBezTo>
                    <a:pt x="18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6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9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4"/>
                    <a:pt x="19" y="5"/>
                  </a:cubicBezTo>
                  <a:close/>
                  <a:moveTo>
                    <a:pt x="19" y="10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9" y="10"/>
                  </a:cubicBezTo>
                  <a:close/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7" y="17"/>
                    <a:pt x="17" y="1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4"/>
                    <a:pt x="17" y="15"/>
                    <a:pt x="17" y="16"/>
                  </a:cubicBezTo>
                  <a:cubicBezTo>
                    <a:pt x="17" y="16"/>
                    <a:pt x="18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7"/>
                    <a:pt x="17" y="18"/>
                    <a:pt x="17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9"/>
                    <a:pt x="18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8"/>
                    <a:pt x="18" y="28"/>
                    <a:pt x="19" y="28"/>
                  </a:cubicBezTo>
                  <a:close/>
                  <a:moveTo>
                    <a:pt x="19" y="32"/>
                  </a:move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1"/>
                    <a:pt x="19" y="31"/>
                    <a:pt x="19" y="32"/>
                  </a:cubicBezTo>
                  <a:close/>
                  <a:moveTo>
                    <a:pt x="17" y="39"/>
                  </a:moveTo>
                  <a:cubicBezTo>
                    <a:pt x="18" y="38"/>
                    <a:pt x="19" y="37"/>
                    <a:pt x="19" y="36"/>
                  </a:cubicBezTo>
                  <a:cubicBezTo>
                    <a:pt x="19" y="34"/>
                    <a:pt x="18" y="32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3"/>
                    <a:pt x="18" y="34"/>
                    <a:pt x="18" y="36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25"/>
                  </a:moveTo>
                  <a:cubicBezTo>
                    <a:pt x="17" y="25"/>
                    <a:pt x="18" y="26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6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lose/>
                  <a:moveTo>
                    <a:pt x="17" y="7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7"/>
                    <a:pt x="17" y="7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4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7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27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30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8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8"/>
                    <a:pt x="17" y="38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5" y="41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2"/>
                  </a:moveTo>
                  <a:cubicBezTo>
                    <a:pt x="15" y="2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8" y="15"/>
                    <a:pt x="14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4" y="20"/>
                    <a:pt x="18" y="16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7" y="15"/>
                    <a:pt x="14" y="18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6" y="35"/>
                    <a:pt x="16" y="34"/>
                    <a:pt x="16" y="34"/>
                  </a:cubicBezTo>
                  <a:cubicBezTo>
                    <a:pt x="15" y="34"/>
                    <a:pt x="15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6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6" y="35"/>
                  </a:cubicBezTo>
                  <a:cubicBezTo>
                    <a:pt x="15" y="36"/>
                    <a:pt x="15" y="36"/>
                    <a:pt x="14" y="36"/>
                  </a:cubicBezTo>
                  <a:close/>
                  <a:moveTo>
                    <a:pt x="14" y="41"/>
                  </a:moveTo>
                  <a:cubicBezTo>
                    <a:pt x="13" y="41"/>
                    <a:pt x="11" y="40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3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2" y="7"/>
                    <a:pt x="12" y="8"/>
                  </a:cubicBezTo>
                  <a:cubicBezTo>
                    <a:pt x="12" y="6"/>
                    <a:pt x="13" y="4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5"/>
                    <a:pt x="13" y="7"/>
                    <a:pt x="14" y="9"/>
                  </a:cubicBezTo>
                  <a:cubicBezTo>
                    <a:pt x="13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3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1"/>
                    <a:pt x="12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8"/>
                    <a:pt x="13" y="16"/>
                    <a:pt x="13" y="14"/>
                  </a:cubicBezTo>
                  <a:cubicBezTo>
                    <a:pt x="12" y="12"/>
                    <a:pt x="11" y="11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5"/>
                    <a:pt x="13" y="17"/>
                    <a:pt x="11" y="19"/>
                  </a:cubicBezTo>
                  <a:cubicBezTo>
                    <a:pt x="13" y="19"/>
                    <a:pt x="14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4" y="27"/>
                    <a:pt x="13" y="27"/>
                    <a:pt x="12" y="27"/>
                  </a:cubicBezTo>
                  <a:cubicBezTo>
                    <a:pt x="13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3" y="28"/>
                    <a:pt x="12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1" y="33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3" y="35"/>
                    <a:pt x="12" y="35"/>
                  </a:cubicBezTo>
                  <a:cubicBezTo>
                    <a:pt x="12" y="33"/>
                    <a:pt x="13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3" y="34"/>
                    <a:pt x="13" y="33"/>
                  </a:cubicBezTo>
                  <a:cubicBezTo>
                    <a:pt x="13" y="32"/>
                    <a:pt x="14" y="32"/>
                    <a:pt x="14" y="31"/>
                  </a:cubicBezTo>
                  <a:close/>
                  <a:moveTo>
                    <a:pt x="14" y="39"/>
                  </a:moveTo>
                  <a:cubicBezTo>
                    <a:pt x="14" y="39"/>
                    <a:pt x="13" y="39"/>
                    <a:pt x="13" y="39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8"/>
                    <a:pt x="12" y="39"/>
                    <a:pt x="13" y="39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lose/>
                  <a:moveTo>
                    <a:pt x="10" y="29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1" y="27"/>
                    <a:pt x="11" y="25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5"/>
                    <a:pt x="12" y="28"/>
                    <a:pt x="10" y="29"/>
                  </a:cubicBezTo>
                  <a:close/>
                  <a:moveTo>
                    <a:pt x="10" y="18"/>
                  </a:moveTo>
                  <a:cubicBezTo>
                    <a:pt x="11" y="18"/>
                    <a:pt x="13" y="16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1" y="17"/>
                    <a:pt x="10" y="17"/>
                  </a:cubicBezTo>
                  <a:lnTo>
                    <a:pt x="10" y="18"/>
                  </a:lnTo>
                  <a:close/>
                  <a:moveTo>
                    <a:pt x="10" y="39"/>
                  </a:moveTo>
                  <a:cubicBezTo>
                    <a:pt x="8" y="38"/>
                    <a:pt x="8" y="36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2"/>
                    <a:pt x="8" y="31"/>
                  </a:cubicBezTo>
                  <a:cubicBezTo>
                    <a:pt x="7" y="31"/>
                    <a:pt x="5" y="31"/>
                    <a:pt x="4" y="30"/>
                  </a:cubicBezTo>
                  <a:cubicBezTo>
                    <a:pt x="0" y="27"/>
                    <a:pt x="0" y="22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8"/>
                    <a:pt x="3" y="11"/>
                    <a:pt x="4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5" y="19"/>
                    <a:pt x="4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6" y="31"/>
                    <a:pt x="8" y="31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5"/>
                    <a:pt x="9" y="37"/>
                    <a:pt x="10" y="38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10" y="8"/>
                  </a:moveTo>
                  <a:cubicBezTo>
                    <a:pt x="7" y="8"/>
                    <a:pt x="5" y="10"/>
                    <a:pt x="4" y="12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5" y="17"/>
                    <a:pt x="4" y="15"/>
                    <a:pt x="5" y="12"/>
                  </a:cubicBezTo>
                  <a:cubicBezTo>
                    <a:pt x="5" y="10"/>
                    <a:pt x="7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0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12"/>
                    <a:pt x="7" y="14"/>
                    <a:pt x="8" y="15"/>
                  </a:cubicBezTo>
                  <a:cubicBezTo>
                    <a:pt x="8" y="15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10" y="14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7" y="14"/>
                    <a:pt x="8" y="12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0" y="19"/>
                  </a:moveTo>
                  <a:cubicBezTo>
                    <a:pt x="10" y="19"/>
                    <a:pt x="10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19"/>
                  </a:move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2" y="21"/>
                    <a:pt x="1" y="25"/>
                    <a:pt x="3" y="28"/>
                  </a:cubicBezTo>
                  <a:cubicBezTo>
                    <a:pt x="4" y="30"/>
                    <a:pt x="7" y="31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7" y="30"/>
                    <a:pt x="5" y="29"/>
                    <a:pt x="3" y="27"/>
                  </a:cubicBezTo>
                  <a:cubicBezTo>
                    <a:pt x="2" y="25"/>
                    <a:pt x="3" y="21"/>
                    <a:pt x="6" y="20"/>
                  </a:cubicBezTo>
                  <a:cubicBezTo>
                    <a:pt x="7" y="20"/>
                    <a:pt x="7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2"/>
                  </a:move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6" y="27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8" y="23"/>
                    <a:pt x="7" y="23"/>
                  </a:cubicBezTo>
                  <a:cubicBezTo>
                    <a:pt x="7" y="24"/>
                    <a:pt x="6" y="25"/>
                    <a:pt x="7" y="25"/>
                  </a:cubicBezTo>
                  <a:cubicBezTo>
                    <a:pt x="8" y="25"/>
                    <a:pt x="9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8" y="26"/>
                    <a:pt x="7" y="26"/>
                  </a:cubicBezTo>
                  <a:cubicBezTo>
                    <a:pt x="6" y="26"/>
                    <a:pt x="6" y="25"/>
                    <a:pt x="6" y="24"/>
                  </a:cubicBezTo>
                  <a:cubicBezTo>
                    <a:pt x="6" y="22"/>
                    <a:pt x="8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0" y="30"/>
                  </a:moveTo>
                  <a:cubicBezTo>
                    <a:pt x="9" y="30"/>
                    <a:pt x="9" y="31"/>
                    <a:pt x="9" y="31"/>
                  </a:cubicBezTo>
                  <a:cubicBezTo>
                    <a:pt x="8" y="34"/>
                    <a:pt x="8" y="36"/>
                    <a:pt x="10" y="3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9" y="33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lnTo>
                    <a:pt x="1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809">
              <a:extLst>
                <a:ext uri="{FF2B5EF4-FFF2-40B4-BE49-F238E27FC236}">
                  <a16:creationId xmlns:a16="http://schemas.microsoft.com/office/drawing/2014/main" id="{FC35DC8B-E4A7-4B50-9538-34421104FF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" y="220"/>
              <a:ext cx="53" cy="48"/>
            </a:xfrm>
            <a:custGeom>
              <a:avLst/>
              <a:gdLst>
                <a:gd name="T0" fmla="*/ 37 w 45"/>
                <a:gd name="T1" fmla="*/ 34 h 42"/>
                <a:gd name="T2" fmla="*/ 33 w 45"/>
                <a:gd name="T3" fmla="*/ 34 h 42"/>
                <a:gd name="T4" fmla="*/ 34 w 45"/>
                <a:gd name="T5" fmla="*/ 30 h 42"/>
                <a:gd name="T6" fmla="*/ 37 w 45"/>
                <a:gd name="T7" fmla="*/ 17 h 42"/>
                <a:gd name="T8" fmla="*/ 37 w 45"/>
                <a:gd name="T9" fmla="*/ 19 h 42"/>
                <a:gd name="T10" fmla="*/ 33 w 45"/>
                <a:gd name="T11" fmla="*/ 34 h 42"/>
                <a:gd name="T12" fmla="*/ 33 w 45"/>
                <a:gd name="T13" fmla="*/ 12 h 42"/>
                <a:gd name="T14" fmla="*/ 33 w 45"/>
                <a:gd name="T15" fmla="*/ 22 h 42"/>
                <a:gd name="T16" fmla="*/ 31 w 45"/>
                <a:gd name="T17" fmla="*/ 37 h 42"/>
                <a:gd name="T18" fmla="*/ 31 w 45"/>
                <a:gd name="T19" fmla="*/ 10 h 42"/>
                <a:gd name="T20" fmla="*/ 29 w 45"/>
                <a:gd name="T21" fmla="*/ 41 h 42"/>
                <a:gd name="T22" fmla="*/ 29 w 45"/>
                <a:gd name="T23" fmla="*/ 8 h 42"/>
                <a:gd name="T24" fmla="*/ 29 w 45"/>
                <a:gd name="T25" fmla="*/ 22 h 42"/>
                <a:gd name="T26" fmla="*/ 31 w 45"/>
                <a:gd name="T27" fmla="*/ 31 h 42"/>
                <a:gd name="T28" fmla="*/ 29 w 45"/>
                <a:gd name="T29" fmla="*/ 40 h 42"/>
                <a:gd name="T30" fmla="*/ 29 w 45"/>
                <a:gd name="T31" fmla="*/ 3 h 42"/>
                <a:gd name="T32" fmla="*/ 27 w 45"/>
                <a:gd name="T33" fmla="*/ 15 h 42"/>
                <a:gd name="T34" fmla="*/ 29 w 45"/>
                <a:gd name="T35" fmla="*/ 29 h 42"/>
                <a:gd name="T36" fmla="*/ 28 w 45"/>
                <a:gd name="T37" fmla="*/ 32 h 42"/>
                <a:gd name="T38" fmla="*/ 27 w 45"/>
                <a:gd name="T39" fmla="*/ 17 h 42"/>
                <a:gd name="T40" fmla="*/ 27 w 45"/>
                <a:gd name="T41" fmla="*/ 3 h 42"/>
                <a:gd name="T42" fmla="*/ 27 w 45"/>
                <a:gd name="T43" fmla="*/ 11 h 42"/>
                <a:gd name="T44" fmla="*/ 25 w 45"/>
                <a:gd name="T45" fmla="*/ 15 h 42"/>
                <a:gd name="T46" fmla="*/ 27 w 45"/>
                <a:gd name="T47" fmla="*/ 26 h 42"/>
                <a:gd name="T48" fmla="*/ 27 w 45"/>
                <a:gd name="T49" fmla="*/ 33 h 42"/>
                <a:gd name="T50" fmla="*/ 27 w 45"/>
                <a:gd name="T51" fmla="*/ 38 h 42"/>
                <a:gd name="T52" fmla="*/ 24 w 45"/>
                <a:gd name="T53" fmla="*/ 6 h 42"/>
                <a:gd name="T54" fmla="*/ 24 w 45"/>
                <a:gd name="T55" fmla="*/ 13 h 42"/>
                <a:gd name="T56" fmla="*/ 24 w 45"/>
                <a:gd name="T57" fmla="*/ 15 h 42"/>
                <a:gd name="T58" fmla="*/ 25 w 45"/>
                <a:gd name="T59" fmla="*/ 28 h 42"/>
                <a:gd name="T60" fmla="*/ 25 w 45"/>
                <a:gd name="T61" fmla="*/ 36 h 42"/>
                <a:gd name="T62" fmla="*/ 24 w 45"/>
                <a:gd name="T63" fmla="*/ 42 h 42"/>
                <a:gd name="T64" fmla="*/ 24 w 45"/>
                <a:gd name="T65" fmla="*/ 14 h 42"/>
                <a:gd name="T66" fmla="*/ 21 w 45"/>
                <a:gd name="T67" fmla="*/ 15 h 42"/>
                <a:gd name="T68" fmla="*/ 24 w 45"/>
                <a:gd name="T69" fmla="*/ 27 h 42"/>
                <a:gd name="T70" fmla="*/ 24 w 45"/>
                <a:gd name="T71" fmla="*/ 31 h 42"/>
                <a:gd name="T72" fmla="*/ 21 w 45"/>
                <a:gd name="T73" fmla="*/ 10 h 42"/>
                <a:gd name="T74" fmla="*/ 21 w 45"/>
                <a:gd name="T75" fmla="*/ 37 h 42"/>
                <a:gd name="T76" fmla="*/ 21 w 45"/>
                <a:gd name="T77" fmla="*/ 10 h 42"/>
                <a:gd name="T78" fmla="*/ 21 w 45"/>
                <a:gd name="T79" fmla="*/ 15 h 42"/>
                <a:gd name="T80" fmla="*/ 21 w 45"/>
                <a:gd name="T81" fmla="*/ 27 h 42"/>
                <a:gd name="T82" fmla="*/ 21 w 45"/>
                <a:gd name="T83" fmla="*/ 33 h 42"/>
                <a:gd name="T84" fmla="*/ 19 w 45"/>
                <a:gd name="T85" fmla="*/ 1 h 42"/>
                <a:gd name="T86" fmla="*/ 19 w 45"/>
                <a:gd name="T87" fmla="*/ 10 h 42"/>
                <a:gd name="T88" fmla="*/ 19 w 45"/>
                <a:gd name="T89" fmla="*/ 16 h 42"/>
                <a:gd name="T90" fmla="*/ 21 w 45"/>
                <a:gd name="T91" fmla="*/ 27 h 42"/>
                <a:gd name="T92" fmla="*/ 19 w 45"/>
                <a:gd name="T93" fmla="*/ 27 h 42"/>
                <a:gd name="T94" fmla="*/ 15 w 45"/>
                <a:gd name="T95" fmla="*/ 2 h 42"/>
                <a:gd name="T96" fmla="*/ 18 w 45"/>
                <a:gd name="T97" fmla="*/ 10 h 42"/>
                <a:gd name="T98" fmla="*/ 19 w 45"/>
                <a:gd name="T99" fmla="*/ 14 h 42"/>
                <a:gd name="T100" fmla="*/ 15 w 45"/>
                <a:gd name="T101" fmla="*/ 19 h 42"/>
                <a:gd name="T102" fmla="*/ 17 w 45"/>
                <a:gd name="T103" fmla="*/ 22 h 42"/>
                <a:gd name="T104" fmla="*/ 15 w 45"/>
                <a:gd name="T105" fmla="*/ 39 h 42"/>
                <a:gd name="T106" fmla="*/ 15 w 45"/>
                <a:gd name="T107" fmla="*/ 35 h 42"/>
                <a:gd name="T108" fmla="*/ 3 w 45"/>
                <a:gd name="T109" fmla="*/ 22 h 42"/>
                <a:gd name="T110" fmla="*/ 14 w 45"/>
                <a:gd name="T111" fmla="*/ 10 h 42"/>
                <a:gd name="T112" fmla="*/ 7 w 45"/>
                <a:gd name="T113" fmla="*/ 18 h 42"/>
                <a:gd name="T114" fmla="*/ 10 w 45"/>
                <a:gd name="T115" fmla="*/ 12 h 42"/>
                <a:gd name="T116" fmla="*/ 11 w 45"/>
                <a:gd name="T117" fmla="*/ 25 h 42"/>
                <a:gd name="T118" fmla="*/ 8 w 45"/>
                <a:gd name="T119" fmla="*/ 25 h 42"/>
                <a:gd name="T120" fmla="*/ 12 w 45"/>
                <a:gd name="T121" fmla="*/ 31 h 42"/>
                <a:gd name="T122" fmla="*/ 13 w 45"/>
                <a:gd name="T12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3" y="35"/>
                  </a:moveTo>
                  <a:cubicBezTo>
                    <a:pt x="35" y="35"/>
                    <a:pt x="36" y="35"/>
                    <a:pt x="38" y="35"/>
                  </a:cubicBezTo>
                  <a:cubicBezTo>
                    <a:pt x="42" y="33"/>
                    <a:pt x="43" y="29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0" y="24"/>
                    <a:pt x="39" y="23"/>
                  </a:cubicBezTo>
                  <a:cubicBezTo>
                    <a:pt x="41" y="23"/>
                    <a:pt x="42" y="22"/>
                    <a:pt x="43" y="20"/>
                  </a:cubicBezTo>
                  <a:cubicBezTo>
                    <a:pt x="45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7" y="11"/>
                    <a:pt x="36" y="11"/>
                  </a:cubicBezTo>
                  <a:cubicBezTo>
                    <a:pt x="37" y="9"/>
                    <a:pt x="37" y="8"/>
                    <a:pt x="36" y="6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5" y="5"/>
                    <a:pt x="36" y="6"/>
                  </a:cubicBezTo>
                  <a:cubicBezTo>
                    <a:pt x="36" y="8"/>
                    <a:pt x="36" y="11"/>
                    <a:pt x="34" y="12"/>
                  </a:cubicBezTo>
                  <a:cubicBezTo>
                    <a:pt x="36" y="11"/>
                    <a:pt x="37" y="11"/>
                    <a:pt x="38" y="12"/>
                  </a:cubicBezTo>
                  <a:cubicBezTo>
                    <a:pt x="42" y="13"/>
                    <a:pt x="44" y="17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9" y="24"/>
                    <a:pt x="40" y="24"/>
                    <a:pt x="40" y="26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5"/>
                    <a:pt x="34" y="35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lose/>
                  <a:moveTo>
                    <a:pt x="33" y="34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5" y="34"/>
                    <a:pt x="37" y="34"/>
                    <a:pt x="39" y="32"/>
                  </a:cubicBezTo>
                  <a:cubicBezTo>
                    <a:pt x="41" y="30"/>
                    <a:pt x="41" y="27"/>
                    <a:pt x="38" y="25"/>
                  </a:cubicBezTo>
                  <a:cubicBezTo>
                    <a:pt x="38" y="24"/>
                    <a:pt x="37" y="24"/>
                    <a:pt x="37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4" y="22"/>
                    <a:pt x="34" y="22"/>
                    <a:pt x="35" y="22"/>
                  </a:cubicBezTo>
                  <a:cubicBezTo>
                    <a:pt x="35" y="22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8" y="23"/>
                    <a:pt x="38" y="24"/>
                    <a:pt x="39" y="24"/>
                  </a:cubicBezTo>
                  <a:cubicBezTo>
                    <a:pt x="42" y="26"/>
                    <a:pt x="42" y="31"/>
                    <a:pt x="39" y="33"/>
                  </a:cubicBezTo>
                  <a:cubicBezTo>
                    <a:pt x="37" y="34"/>
                    <a:pt x="35" y="35"/>
                    <a:pt x="33" y="34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6"/>
                    <a:pt x="36" y="26"/>
                    <a:pt x="36" y="28"/>
                  </a:cubicBezTo>
                  <a:cubicBezTo>
                    <a:pt x="37" y="28"/>
                    <a:pt x="37" y="29"/>
                    <a:pt x="36" y="29"/>
                  </a:cubicBezTo>
                  <a:cubicBezTo>
                    <a:pt x="35" y="29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6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5" y="31"/>
                  </a:cubicBezTo>
                  <a:cubicBezTo>
                    <a:pt x="34" y="31"/>
                    <a:pt x="34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8"/>
                    <a:pt x="35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7"/>
                    <a:pt x="34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5" y="15"/>
                    <a:pt x="37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7"/>
                    <a:pt x="40" y="19"/>
                    <a:pt x="38" y="19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6" y="19"/>
                    <a:pt x="37" y="20"/>
                    <a:pt x="36" y="19"/>
                  </a:cubicBezTo>
                  <a:cubicBezTo>
                    <a:pt x="35" y="18"/>
                    <a:pt x="36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6"/>
                    <a:pt x="35" y="17"/>
                    <a:pt x="35" y="18"/>
                  </a:cubicBezTo>
                  <a:cubicBezTo>
                    <a:pt x="34" y="20"/>
                    <a:pt x="35" y="22"/>
                    <a:pt x="37" y="22"/>
                  </a:cubicBezTo>
                  <a:cubicBezTo>
                    <a:pt x="40" y="22"/>
                    <a:pt x="42" y="20"/>
                    <a:pt x="42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40" y="12"/>
                    <a:pt x="43" y="14"/>
                    <a:pt x="43" y="18"/>
                  </a:cubicBezTo>
                  <a:cubicBezTo>
                    <a:pt x="42" y="21"/>
                    <a:pt x="40" y="23"/>
                    <a:pt x="37" y="23"/>
                  </a:cubicBezTo>
                  <a:cubicBezTo>
                    <a:pt x="35" y="22"/>
                    <a:pt x="33" y="20"/>
                    <a:pt x="34" y="17"/>
                  </a:cubicBezTo>
                  <a:cubicBezTo>
                    <a:pt x="35" y="16"/>
                    <a:pt x="36" y="16"/>
                    <a:pt x="37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7" y="17"/>
                    <a:pt x="36" y="18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9" y="18"/>
                    <a:pt x="39" y="17"/>
                    <a:pt x="38" y="16"/>
                  </a:cubicBezTo>
                  <a:cubicBezTo>
                    <a:pt x="37" y="15"/>
                    <a:pt x="35" y="15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6" y="7"/>
                    <a:pt x="34" y="5"/>
                  </a:cubicBezTo>
                  <a:cubicBezTo>
                    <a:pt x="34" y="5"/>
                    <a:pt x="33" y="5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6" y="7"/>
                    <a:pt x="36" y="10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close/>
                  <a:moveTo>
                    <a:pt x="33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2" y="33"/>
                    <a:pt x="32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5"/>
                    <a:pt x="33" y="35"/>
                  </a:cubicBezTo>
                  <a:close/>
                  <a:moveTo>
                    <a:pt x="33" y="3"/>
                  </a:moveTo>
                  <a:cubicBezTo>
                    <a:pt x="32" y="2"/>
                    <a:pt x="32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lose/>
                  <a:moveTo>
                    <a:pt x="33" y="4"/>
                  </a:move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4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2"/>
                    <a:pt x="32" y="12"/>
                    <a:pt x="33" y="12"/>
                  </a:cubicBezTo>
                  <a:close/>
                  <a:moveTo>
                    <a:pt x="33" y="13"/>
                  </a:move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5"/>
                    <a:pt x="31" y="16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2" y="13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7"/>
                  </a:moveTo>
                  <a:cubicBezTo>
                    <a:pt x="32" y="18"/>
                    <a:pt x="33" y="20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2"/>
                    <a:pt x="32" y="22"/>
                    <a:pt x="33" y="22"/>
                  </a:cubicBezTo>
                  <a:close/>
                  <a:moveTo>
                    <a:pt x="33" y="23"/>
                  </a:moveTo>
                  <a:cubicBezTo>
                    <a:pt x="32" y="23"/>
                    <a:pt x="32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3" y="25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2" y="27"/>
                    <a:pt x="31" y="28"/>
                    <a:pt x="31" y="29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2" y="26"/>
                    <a:pt x="33" y="25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2" y="28"/>
                    <a:pt x="31" y="31"/>
                    <a:pt x="32" y="32"/>
                  </a:cubicBezTo>
                  <a:cubicBezTo>
                    <a:pt x="33" y="32"/>
                    <a:pt x="33" y="32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2" y="33"/>
                    <a:pt x="32" y="32"/>
                  </a:cubicBezTo>
                  <a:cubicBezTo>
                    <a:pt x="31" y="31"/>
                    <a:pt x="31" y="28"/>
                    <a:pt x="33" y="27"/>
                  </a:cubicBezTo>
                  <a:close/>
                  <a:moveTo>
                    <a:pt x="31" y="39"/>
                  </a:move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6"/>
                    <a:pt x="31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2" y="34"/>
                    <a:pt x="32" y="35"/>
                  </a:cubicBezTo>
                  <a:cubicBezTo>
                    <a:pt x="32" y="36"/>
                    <a:pt x="32" y="38"/>
                    <a:pt x="31" y="39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15"/>
                  </a:moveTo>
                  <a:cubicBezTo>
                    <a:pt x="31" y="14"/>
                    <a:pt x="32" y="14"/>
                    <a:pt x="32" y="13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5"/>
                    <a:pt x="31" y="15"/>
                    <a:pt x="31" y="15"/>
                  </a:cubicBezTo>
                  <a:close/>
                  <a:moveTo>
                    <a:pt x="31" y="1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2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3" y="8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lose/>
                  <a:moveTo>
                    <a:pt x="31" y="2"/>
                  </a:moveTo>
                  <a:cubicBezTo>
                    <a:pt x="30" y="2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29" y="41"/>
                  </a:moveTo>
                  <a:cubicBezTo>
                    <a:pt x="30" y="41"/>
                    <a:pt x="30" y="41"/>
                    <a:pt x="31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40"/>
                    <a:pt x="30" y="40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1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0" y="3"/>
                    <a:pt x="30" y="3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lose/>
                  <a:moveTo>
                    <a:pt x="31" y="6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1" y="6"/>
                    <a:pt x="31" y="6"/>
                  </a:cubicBezTo>
                  <a:close/>
                  <a:moveTo>
                    <a:pt x="31" y="9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8"/>
                  </a:cubicBezTo>
                  <a:cubicBezTo>
                    <a:pt x="30" y="8"/>
                    <a:pt x="30" y="9"/>
                    <a:pt x="31" y="9"/>
                  </a:cubicBezTo>
                  <a:close/>
                  <a:moveTo>
                    <a:pt x="31" y="12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0" y="12"/>
                    <a:pt x="30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30" y="12"/>
                    <a:pt x="31" y="12"/>
                  </a:cubicBezTo>
                  <a:close/>
                  <a:moveTo>
                    <a:pt x="31" y="13"/>
                  </a:moveTo>
                  <a:cubicBezTo>
                    <a:pt x="30" y="13"/>
                    <a:pt x="30" y="13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4"/>
                    <a:pt x="31" y="14"/>
                  </a:cubicBezTo>
                  <a:cubicBezTo>
                    <a:pt x="30" y="15"/>
                    <a:pt x="29" y="16"/>
                    <a:pt x="29" y="18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1" y="15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5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0" y="19"/>
                    <a:pt x="30" y="21"/>
                    <a:pt x="30" y="23"/>
                  </a:cubicBezTo>
                  <a:cubicBezTo>
                    <a:pt x="30" y="23"/>
                    <a:pt x="30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4"/>
                    <a:pt x="30" y="24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1"/>
                    <a:pt x="30" y="18"/>
                    <a:pt x="31" y="15"/>
                  </a:cubicBezTo>
                  <a:close/>
                  <a:moveTo>
                    <a:pt x="31" y="24"/>
                  </a:moveTo>
                  <a:cubicBezTo>
                    <a:pt x="30" y="24"/>
                    <a:pt x="30" y="24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5"/>
                    <a:pt x="30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lose/>
                  <a:moveTo>
                    <a:pt x="31" y="27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30" y="30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8"/>
                    <a:pt x="31" y="27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37"/>
                  </a:move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9"/>
                    <a:pt x="30" y="38"/>
                    <a:pt x="31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2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3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8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6"/>
                    <a:pt x="29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8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9" y="24"/>
                    <a:pt x="28" y="25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6"/>
                    <a:pt x="29" y="26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9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40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40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4"/>
                    <a:pt x="29" y="22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8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9" y="18"/>
                    <a:pt x="29" y="21"/>
                    <a:pt x="29" y="23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9" y="23"/>
                    <a:pt x="29" y="22"/>
                    <a:pt x="29" y="21"/>
                  </a:cubicBezTo>
                  <a:cubicBezTo>
                    <a:pt x="29" y="19"/>
                    <a:pt x="28" y="18"/>
                    <a:pt x="27" y="16"/>
                  </a:cubicBezTo>
                  <a:lnTo>
                    <a:pt x="27" y="17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6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5" y="42"/>
                  </a:moveTo>
                  <a:cubicBezTo>
                    <a:pt x="26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6"/>
                    <a:pt x="25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4"/>
                  </a:cubicBezTo>
                  <a:close/>
                  <a:moveTo>
                    <a:pt x="27" y="7"/>
                  </a:moveTo>
                  <a:cubicBezTo>
                    <a:pt x="27" y="8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6"/>
                    <a:pt x="27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6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7" y="16"/>
                    <a:pt x="26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7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6" y="26"/>
                  </a:cubicBezTo>
                  <a:cubicBezTo>
                    <a:pt x="26" y="27"/>
                    <a:pt x="25" y="27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7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6" y="28"/>
                    <a:pt x="26" y="28"/>
                  </a:cubicBezTo>
                  <a:cubicBezTo>
                    <a:pt x="26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6" y="29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7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7" y="33"/>
                    <a:pt x="27" y="33"/>
                    <a:pt x="26" y="33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6" y="33"/>
                    <a:pt x="26" y="33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6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6" y="35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5" y="3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6" y="40"/>
                    <a:pt x="26" y="40"/>
                  </a:cubicBezTo>
                  <a:cubicBezTo>
                    <a:pt x="26" y="40"/>
                    <a:pt x="27" y="40"/>
                    <a:pt x="27" y="40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4"/>
                  </a:moveTo>
                  <a:cubicBezTo>
                    <a:pt x="25" y="4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24" y="42"/>
                  </a:moveTo>
                  <a:cubicBezTo>
                    <a:pt x="24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6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1"/>
                    <a:pt x="24" y="1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6"/>
                    <a:pt x="25" y="6"/>
                  </a:cubicBezTo>
                  <a:close/>
                  <a:moveTo>
                    <a:pt x="25" y="13"/>
                  </a:moveTo>
                  <a:cubicBezTo>
                    <a:pt x="25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5" y="31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5" y="32"/>
                    <a:pt x="25" y="32"/>
                  </a:cubicBezTo>
                  <a:close/>
                  <a:moveTo>
                    <a:pt x="25" y="35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5" y="35"/>
                    <a:pt x="25" y="35"/>
                  </a:cubicBezTo>
                  <a:close/>
                  <a:moveTo>
                    <a:pt x="25" y="40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40"/>
                    <a:pt x="25" y="40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3" y="2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1" y="39"/>
                  </a:moveTo>
                  <a:cubicBezTo>
                    <a:pt x="21" y="40"/>
                    <a:pt x="22" y="41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9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4" y="8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0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3" y="9"/>
                    <a:pt x="22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3" y="10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2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2" y="29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1" y="30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2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2" y="35"/>
                    <a:pt x="22" y="36"/>
                  </a:cubicBezTo>
                  <a:cubicBezTo>
                    <a:pt x="22" y="38"/>
                    <a:pt x="23" y="39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8"/>
                    <a:pt x="21" y="36"/>
                  </a:cubicBezTo>
                  <a:cubicBezTo>
                    <a:pt x="22" y="34"/>
                    <a:pt x="23" y="33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1" y="35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10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3" y="8"/>
                    <a:pt x="23" y="6"/>
                  </a:cubicBezTo>
                  <a:cubicBezTo>
                    <a:pt x="24" y="5"/>
                    <a:pt x="23" y="3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3" y="2"/>
                    <a:pt x="24" y="4"/>
                    <a:pt x="24" y="7"/>
                  </a:cubicBezTo>
                  <a:cubicBezTo>
                    <a:pt x="24" y="8"/>
                    <a:pt x="22" y="10"/>
                    <a:pt x="21" y="10"/>
                  </a:cubicBez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lnTo>
                    <a:pt x="21" y="7"/>
                  </a:lnTo>
                  <a:close/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38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1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1"/>
                  </a:cubicBezTo>
                  <a:close/>
                  <a:moveTo>
                    <a:pt x="21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19" y="39"/>
                  </a:moveTo>
                  <a:cubicBezTo>
                    <a:pt x="19" y="39"/>
                    <a:pt x="20" y="38"/>
                    <a:pt x="20" y="38"/>
                  </a:cubicBezTo>
                  <a:cubicBezTo>
                    <a:pt x="20" y="38"/>
                    <a:pt x="20" y="38"/>
                    <a:pt x="21" y="3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8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30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1"/>
                    <a:pt x="20" y="30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8" y="0"/>
                    <a:pt x="16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8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8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5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9" y="7"/>
                    <a:pt x="19" y="6"/>
                    <a:pt x="18" y="6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8"/>
                    <a:pt x="18" y="9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8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8" y="14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8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18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7"/>
                    <a:pt x="18" y="17"/>
                  </a:cubicBezTo>
                  <a:cubicBezTo>
                    <a:pt x="16" y="19"/>
                    <a:pt x="16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6"/>
                    <a:pt x="16" y="25"/>
                    <a:pt x="16" y="24"/>
                  </a:cubicBezTo>
                  <a:cubicBezTo>
                    <a:pt x="17" y="26"/>
                    <a:pt x="18" y="27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8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7" y="18"/>
                    <a:pt x="16" y="20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7" y="21"/>
                    <a:pt x="18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6" y="24"/>
                    <a:pt x="16" y="21"/>
                  </a:cubicBezTo>
                  <a:cubicBezTo>
                    <a:pt x="16" y="21"/>
                    <a:pt x="17" y="20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6" y="22"/>
                    <a:pt x="17" y="24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7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1"/>
                    <a:pt x="17" y="30"/>
                    <a:pt x="15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9"/>
                    <a:pt x="18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4"/>
                    <a:pt x="18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6" y="35"/>
                    <a:pt x="16" y="35"/>
                    <a:pt x="16" y="35"/>
                  </a:cubicBezTo>
                  <a:cubicBezTo>
                    <a:pt x="17" y="34"/>
                    <a:pt x="18" y="33"/>
                    <a:pt x="17" y="32"/>
                  </a:cubicBezTo>
                  <a:cubicBezTo>
                    <a:pt x="17" y="31"/>
                    <a:pt x="16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7" y="32"/>
                  </a:cubicBezTo>
                  <a:cubicBezTo>
                    <a:pt x="17" y="33"/>
                    <a:pt x="17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3"/>
                    <a:pt x="15" y="33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7"/>
                    <a:pt x="9" y="7"/>
                    <a:pt x="8" y="7"/>
                  </a:cubicBezTo>
                  <a:cubicBezTo>
                    <a:pt x="4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3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8" y="33"/>
                    <a:pt x="8" y="35"/>
                    <a:pt x="9" y="36"/>
                  </a:cubicBezTo>
                  <a:cubicBezTo>
                    <a:pt x="10" y="39"/>
                    <a:pt x="13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0" y="39"/>
                    <a:pt x="9" y="36"/>
                  </a:cubicBezTo>
                  <a:cubicBezTo>
                    <a:pt x="9" y="34"/>
                    <a:pt x="9" y="32"/>
                    <a:pt x="11" y="30"/>
                  </a:cubicBezTo>
                  <a:cubicBezTo>
                    <a:pt x="10" y="31"/>
                    <a:pt x="8" y="31"/>
                    <a:pt x="7" y="30"/>
                  </a:cubicBezTo>
                  <a:cubicBezTo>
                    <a:pt x="3" y="30"/>
                    <a:pt x="1" y="26"/>
                    <a:pt x="3" y="22"/>
                  </a:cubicBezTo>
                  <a:cubicBezTo>
                    <a:pt x="4" y="20"/>
                    <a:pt x="6" y="19"/>
                    <a:pt x="8" y="19"/>
                  </a:cubicBezTo>
                  <a:cubicBezTo>
                    <a:pt x="7" y="19"/>
                    <a:pt x="6" y="18"/>
                    <a:pt x="5" y="17"/>
                  </a:cubicBezTo>
                  <a:cubicBezTo>
                    <a:pt x="3" y="13"/>
                    <a:pt x="4" y="9"/>
                    <a:pt x="8" y="8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3" y="8"/>
                    <a:pt x="13" y="7"/>
                    <a:pt x="13" y="5"/>
                  </a:cubicBezTo>
                  <a:cubicBezTo>
                    <a:pt x="14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6"/>
                    <a:pt x="14" y="4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5"/>
                    <a:pt x="14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9" y="11"/>
                    <a:pt x="10" y="12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3"/>
                    <a:pt x="12" y="12"/>
                    <a:pt x="12" y="13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4" y="14"/>
                    <a:pt x="14" y="12"/>
                    <a:pt x="13" y="10"/>
                  </a:cubicBezTo>
                  <a:cubicBezTo>
                    <a:pt x="11" y="8"/>
                    <a:pt x="9" y="8"/>
                    <a:pt x="7" y="10"/>
                  </a:cubicBezTo>
                  <a:cubicBezTo>
                    <a:pt x="4" y="12"/>
                    <a:pt x="5" y="16"/>
                    <a:pt x="7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7" y="19"/>
                    <a:pt x="6" y="18"/>
                  </a:cubicBezTo>
                  <a:cubicBezTo>
                    <a:pt x="4" y="16"/>
                    <a:pt x="3" y="12"/>
                    <a:pt x="6" y="9"/>
                  </a:cubicBezTo>
                  <a:cubicBezTo>
                    <a:pt x="8" y="7"/>
                    <a:pt x="12" y="8"/>
                    <a:pt x="13" y="10"/>
                  </a:cubicBezTo>
                  <a:cubicBezTo>
                    <a:pt x="15" y="12"/>
                    <a:pt x="14" y="15"/>
                    <a:pt x="12" y="16"/>
                  </a:cubicBezTo>
                  <a:cubicBezTo>
                    <a:pt x="11" y="16"/>
                    <a:pt x="9" y="16"/>
                    <a:pt x="9" y="15"/>
                  </a:cubicBezTo>
                  <a:cubicBezTo>
                    <a:pt x="9" y="14"/>
                    <a:pt x="9" y="13"/>
                    <a:pt x="9" y="14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9" y="12"/>
                    <a:pt x="8" y="13"/>
                    <a:pt x="8" y="14"/>
                  </a:cubicBezTo>
                  <a:cubicBezTo>
                    <a:pt x="8" y="16"/>
                    <a:pt x="10" y="16"/>
                    <a:pt x="11" y="16"/>
                  </a:cubicBezTo>
                  <a:cubicBezTo>
                    <a:pt x="14" y="16"/>
                    <a:pt x="15" y="13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3" y="20"/>
                    <a:pt x="12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8"/>
                    <a:pt x="8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6"/>
                    <a:pt x="6" y="23"/>
                    <a:pt x="7" y="23"/>
                  </a:cubicBezTo>
                  <a:cubicBezTo>
                    <a:pt x="7" y="22"/>
                    <a:pt x="8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4"/>
                    <a:pt x="9" y="25"/>
                    <a:pt x="8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10" y="25"/>
                    <a:pt x="11" y="25"/>
                  </a:cubicBezTo>
                  <a:cubicBezTo>
                    <a:pt x="11" y="23"/>
                    <a:pt x="10" y="21"/>
                    <a:pt x="8" y="20"/>
                  </a:cubicBezTo>
                  <a:cubicBezTo>
                    <a:pt x="6" y="20"/>
                    <a:pt x="4" y="22"/>
                    <a:pt x="3" y="24"/>
                  </a:cubicBezTo>
                  <a:cubicBezTo>
                    <a:pt x="3" y="28"/>
                    <a:pt x="6" y="30"/>
                    <a:pt x="9" y="30"/>
                  </a:cubicBezTo>
                  <a:cubicBezTo>
                    <a:pt x="10" y="30"/>
                    <a:pt x="10" y="30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5" y="27"/>
                    <a:pt x="13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1" y="30"/>
                  </a:cubicBezTo>
                  <a:cubicBezTo>
                    <a:pt x="11" y="30"/>
                    <a:pt x="10" y="30"/>
                    <a:pt x="9" y="31"/>
                  </a:cubicBezTo>
                  <a:cubicBezTo>
                    <a:pt x="6" y="31"/>
                    <a:pt x="2" y="28"/>
                    <a:pt x="3" y="24"/>
                  </a:cubicBezTo>
                  <a:cubicBezTo>
                    <a:pt x="3" y="22"/>
                    <a:pt x="5" y="19"/>
                    <a:pt x="8" y="20"/>
                  </a:cubicBezTo>
                  <a:cubicBezTo>
                    <a:pt x="10" y="20"/>
                    <a:pt x="12" y="23"/>
                    <a:pt x="11" y="25"/>
                  </a:cubicBezTo>
                  <a:cubicBezTo>
                    <a:pt x="11" y="26"/>
                    <a:pt x="10" y="27"/>
                    <a:pt x="8" y="26"/>
                  </a:cubicBezTo>
                  <a:cubicBezTo>
                    <a:pt x="8" y="26"/>
                    <a:pt x="7" y="26"/>
                    <a:pt x="8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3" y="24"/>
                    <a:pt x="12" y="21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8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4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0"/>
                    <a:pt x="13" y="30"/>
                    <a:pt x="12" y="31"/>
                  </a:cubicBezTo>
                  <a:cubicBezTo>
                    <a:pt x="10" y="32"/>
                    <a:pt x="10" y="35"/>
                    <a:pt x="11" y="37"/>
                  </a:cubicBezTo>
                  <a:cubicBezTo>
                    <a:pt x="12" y="38"/>
                    <a:pt x="14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2" y="39"/>
                    <a:pt x="11" y="38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3" y="30"/>
                    <a:pt x="14" y="29"/>
                    <a:pt x="15" y="30"/>
                  </a:cubicBezTo>
                  <a:close/>
                  <a:moveTo>
                    <a:pt x="15" y="33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3" y="35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6"/>
                    <a:pt x="12" y="35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810">
              <a:extLst>
                <a:ext uri="{FF2B5EF4-FFF2-40B4-BE49-F238E27FC236}">
                  <a16:creationId xmlns:a16="http://schemas.microsoft.com/office/drawing/2014/main" id="{BA12A728-CD40-4365-B5F8-450A837DFF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" y="163"/>
              <a:ext cx="51" cy="48"/>
            </a:xfrm>
            <a:custGeom>
              <a:avLst/>
              <a:gdLst>
                <a:gd name="T0" fmla="*/ 40 w 43"/>
                <a:gd name="T1" fmla="*/ 13 h 42"/>
                <a:gd name="T2" fmla="*/ 32 w 43"/>
                <a:gd name="T3" fmla="*/ 24 h 42"/>
                <a:gd name="T4" fmla="*/ 36 w 43"/>
                <a:gd name="T5" fmla="*/ 24 h 42"/>
                <a:gd name="T6" fmla="*/ 38 w 43"/>
                <a:gd name="T7" fmla="*/ 19 h 42"/>
                <a:gd name="T8" fmla="*/ 35 w 43"/>
                <a:gd name="T9" fmla="*/ 11 h 42"/>
                <a:gd name="T10" fmla="*/ 30 w 43"/>
                <a:gd name="T11" fmla="*/ 10 h 42"/>
                <a:gd name="T12" fmla="*/ 30 w 43"/>
                <a:gd name="T13" fmla="*/ 6 h 42"/>
                <a:gd name="T14" fmla="*/ 30 w 43"/>
                <a:gd name="T15" fmla="*/ 12 h 42"/>
                <a:gd name="T16" fmla="*/ 30 w 43"/>
                <a:gd name="T17" fmla="*/ 22 h 42"/>
                <a:gd name="T18" fmla="*/ 29 w 43"/>
                <a:gd name="T19" fmla="*/ 33 h 42"/>
                <a:gd name="T20" fmla="*/ 29 w 43"/>
                <a:gd name="T21" fmla="*/ 6 h 42"/>
                <a:gd name="T22" fmla="*/ 27 w 43"/>
                <a:gd name="T23" fmla="*/ 12 h 42"/>
                <a:gd name="T24" fmla="*/ 28 w 43"/>
                <a:gd name="T25" fmla="*/ 31 h 42"/>
                <a:gd name="T26" fmla="*/ 29 w 43"/>
                <a:gd name="T27" fmla="*/ 38 h 42"/>
                <a:gd name="T28" fmla="*/ 27 w 43"/>
                <a:gd name="T29" fmla="*/ 3 h 42"/>
                <a:gd name="T30" fmla="*/ 27 w 43"/>
                <a:gd name="T31" fmla="*/ 11 h 42"/>
                <a:gd name="T32" fmla="*/ 27 w 43"/>
                <a:gd name="T33" fmla="*/ 17 h 42"/>
                <a:gd name="T34" fmla="*/ 27 w 43"/>
                <a:gd name="T35" fmla="*/ 31 h 42"/>
                <a:gd name="T36" fmla="*/ 24 w 43"/>
                <a:gd name="T37" fmla="*/ 4 h 42"/>
                <a:gd name="T38" fmla="*/ 24 w 43"/>
                <a:gd name="T39" fmla="*/ 10 h 42"/>
                <a:gd name="T40" fmla="*/ 27 w 43"/>
                <a:gd name="T41" fmla="*/ 18 h 42"/>
                <a:gd name="T42" fmla="*/ 27 w 43"/>
                <a:gd name="T43" fmla="*/ 25 h 42"/>
                <a:gd name="T44" fmla="*/ 27 w 43"/>
                <a:gd name="T45" fmla="*/ 36 h 42"/>
                <a:gd name="T46" fmla="*/ 24 w 43"/>
                <a:gd name="T47" fmla="*/ 26 h 42"/>
                <a:gd name="T48" fmla="*/ 24 w 43"/>
                <a:gd name="T49" fmla="*/ 8 h 42"/>
                <a:gd name="T50" fmla="*/ 21 w 43"/>
                <a:gd name="T51" fmla="*/ 15 h 42"/>
                <a:gd name="T52" fmla="*/ 24 w 43"/>
                <a:gd name="T53" fmla="*/ 27 h 42"/>
                <a:gd name="T54" fmla="*/ 24 w 43"/>
                <a:gd name="T55" fmla="*/ 36 h 42"/>
                <a:gd name="T56" fmla="*/ 24 w 43"/>
                <a:gd name="T57" fmla="*/ 5 h 42"/>
                <a:gd name="T58" fmla="*/ 21 w 43"/>
                <a:gd name="T59" fmla="*/ 3 h 42"/>
                <a:gd name="T60" fmla="*/ 21 w 43"/>
                <a:gd name="T61" fmla="*/ 14 h 42"/>
                <a:gd name="T62" fmla="*/ 21 w 43"/>
                <a:gd name="T63" fmla="*/ 27 h 42"/>
                <a:gd name="T64" fmla="*/ 21 w 43"/>
                <a:gd name="T65" fmla="*/ 39 h 42"/>
                <a:gd name="T66" fmla="*/ 18 w 43"/>
                <a:gd name="T67" fmla="*/ 1 h 42"/>
                <a:gd name="T68" fmla="*/ 18 w 43"/>
                <a:gd name="T69" fmla="*/ 14 h 42"/>
                <a:gd name="T70" fmla="*/ 21 w 43"/>
                <a:gd name="T71" fmla="*/ 16 h 42"/>
                <a:gd name="T72" fmla="*/ 21 w 43"/>
                <a:gd name="T73" fmla="*/ 27 h 42"/>
                <a:gd name="T74" fmla="*/ 21 w 43"/>
                <a:gd name="T75" fmla="*/ 39 h 42"/>
                <a:gd name="T76" fmla="*/ 18 w 43"/>
                <a:gd name="T77" fmla="*/ 10 h 42"/>
                <a:gd name="T78" fmla="*/ 18 w 43"/>
                <a:gd name="T79" fmla="*/ 7 h 42"/>
                <a:gd name="T80" fmla="*/ 18 w 43"/>
                <a:gd name="T81" fmla="*/ 15 h 42"/>
                <a:gd name="T82" fmla="*/ 18 w 43"/>
                <a:gd name="T83" fmla="*/ 16 h 42"/>
                <a:gd name="T84" fmla="*/ 16 w 43"/>
                <a:gd name="T85" fmla="*/ 28 h 42"/>
                <a:gd name="T86" fmla="*/ 16 w 43"/>
                <a:gd name="T87" fmla="*/ 0 h 42"/>
                <a:gd name="T88" fmla="*/ 16 w 43"/>
                <a:gd name="T89" fmla="*/ 10 h 42"/>
                <a:gd name="T90" fmla="*/ 16 w 43"/>
                <a:gd name="T91" fmla="*/ 23 h 42"/>
                <a:gd name="T92" fmla="*/ 16 w 43"/>
                <a:gd name="T93" fmla="*/ 26 h 42"/>
                <a:gd name="T94" fmla="*/ 16 w 43"/>
                <a:gd name="T95" fmla="*/ 38 h 42"/>
                <a:gd name="T96" fmla="*/ 16 w 43"/>
                <a:gd name="T97" fmla="*/ 10 h 42"/>
                <a:gd name="T98" fmla="*/ 16 w 43"/>
                <a:gd name="T99" fmla="*/ 23 h 42"/>
                <a:gd name="T100" fmla="*/ 16 w 43"/>
                <a:gd name="T101" fmla="*/ 27 h 42"/>
                <a:gd name="T102" fmla="*/ 16 w 43"/>
                <a:gd name="T103" fmla="*/ 38 h 42"/>
                <a:gd name="T104" fmla="*/ 14 w 43"/>
                <a:gd name="T105" fmla="*/ 2 h 42"/>
                <a:gd name="T106" fmla="*/ 9 w 43"/>
                <a:gd name="T107" fmla="*/ 7 h 42"/>
                <a:gd name="T108" fmla="*/ 9 w 43"/>
                <a:gd name="T109" fmla="*/ 18 h 42"/>
                <a:gd name="T110" fmla="*/ 11 w 43"/>
                <a:gd name="T111" fmla="*/ 29 h 42"/>
                <a:gd name="T112" fmla="*/ 14 w 43"/>
                <a:gd name="T113" fmla="*/ 31 h 42"/>
                <a:gd name="T114" fmla="*/ 9 w 43"/>
                <a:gd name="T115" fmla="*/ 29 h 42"/>
                <a:gd name="T116" fmla="*/ 3 w 43"/>
                <a:gd name="T117" fmla="*/ 20 h 42"/>
                <a:gd name="T118" fmla="*/ 8 w 43"/>
                <a:gd name="T119" fmla="*/ 11 h 42"/>
                <a:gd name="T120" fmla="*/ 5 w 43"/>
                <a:gd name="T121" fmla="*/ 19 h 42"/>
                <a:gd name="T122" fmla="*/ 7 w 43"/>
                <a:gd name="T123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" h="42">
                  <a:moveTo>
                    <a:pt x="30" y="2"/>
                  </a:moveTo>
                  <a:cubicBezTo>
                    <a:pt x="34" y="2"/>
                    <a:pt x="36" y="6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1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3"/>
                    <a:pt x="39" y="24"/>
                    <a:pt x="38" y="24"/>
                  </a:cubicBezTo>
                  <a:cubicBezTo>
                    <a:pt x="39" y="25"/>
                    <a:pt x="40" y="26"/>
                    <a:pt x="41" y="28"/>
                  </a:cubicBezTo>
                  <a:cubicBezTo>
                    <a:pt x="41" y="32"/>
                    <a:pt x="37" y="36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ubicBezTo>
                    <a:pt x="31" y="36"/>
                    <a:pt x="31" y="38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6"/>
                    <a:pt x="30" y="36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5"/>
                    <a:pt x="33" y="35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2" y="20"/>
                    <a:pt x="43" y="15"/>
                    <a:pt x="40" y="13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0"/>
                    <a:pt x="35" y="9"/>
                  </a:cubicBezTo>
                  <a:cubicBezTo>
                    <a:pt x="35" y="6"/>
                    <a:pt x="33" y="3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35" y="35"/>
                    <a:pt x="39" y="34"/>
                    <a:pt x="39" y="30"/>
                  </a:cubicBezTo>
                  <a:cubicBezTo>
                    <a:pt x="40" y="28"/>
                    <a:pt x="39" y="25"/>
                    <a:pt x="36" y="24"/>
                  </a:cubicBezTo>
                  <a:cubicBezTo>
                    <a:pt x="33" y="24"/>
                    <a:pt x="31" y="26"/>
                    <a:pt x="31" y="28"/>
                  </a:cubicBezTo>
                  <a:cubicBezTo>
                    <a:pt x="31" y="29"/>
                    <a:pt x="32" y="30"/>
                    <a:pt x="33" y="30"/>
                  </a:cubicBezTo>
                  <a:cubicBezTo>
                    <a:pt x="34" y="30"/>
                    <a:pt x="35" y="30"/>
                    <a:pt x="34" y="30"/>
                  </a:cubicBezTo>
                  <a:cubicBezTo>
                    <a:pt x="34" y="29"/>
                    <a:pt x="33" y="28"/>
                    <a:pt x="34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6" y="29"/>
                    <a:pt x="36" y="30"/>
                    <a:pt x="35" y="31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ubicBezTo>
                    <a:pt x="32" y="23"/>
                    <a:pt x="31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4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29"/>
                    <a:pt x="35" y="28"/>
                  </a:cubicBezTo>
                  <a:cubicBezTo>
                    <a:pt x="35" y="27"/>
                    <a:pt x="35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9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6"/>
                    <a:pt x="34" y="25"/>
                    <a:pt x="36" y="25"/>
                  </a:cubicBezTo>
                  <a:cubicBezTo>
                    <a:pt x="38" y="25"/>
                    <a:pt x="39" y="28"/>
                    <a:pt x="39" y="30"/>
                  </a:cubicBezTo>
                  <a:cubicBezTo>
                    <a:pt x="38" y="33"/>
                    <a:pt x="35" y="35"/>
                    <a:pt x="32" y="33"/>
                  </a:cubicBezTo>
                  <a:cubicBezTo>
                    <a:pt x="31" y="33"/>
                    <a:pt x="31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2"/>
                  </a:moveTo>
                  <a:cubicBezTo>
                    <a:pt x="31" y="22"/>
                    <a:pt x="32" y="23"/>
                    <a:pt x="33" y="23"/>
                  </a:cubicBezTo>
                  <a:cubicBezTo>
                    <a:pt x="34" y="24"/>
                    <a:pt x="34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6" y="24"/>
                    <a:pt x="37" y="24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5"/>
                    <a:pt x="31" y="18"/>
                    <a:pt x="33" y="19"/>
                  </a:cubicBezTo>
                  <a:cubicBezTo>
                    <a:pt x="34" y="20"/>
                    <a:pt x="36" y="20"/>
                    <a:pt x="36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6" y="16"/>
                    <a:pt x="36" y="16"/>
                  </a:cubicBezTo>
                  <a:cubicBezTo>
                    <a:pt x="37" y="16"/>
                    <a:pt x="38" y="17"/>
                    <a:pt x="38" y="19"/>
                  </a:cubicBezTo>
                  <a:cubicBezTo>
                    <a:pt x="37" y="20"/>
                    <a:pt x="35" y="21"/>
                    <a:pt x="34" y="20"/>
                  </a:cubicBezTo>
                  <a:cubicBezTo>
                    <a:pt x="31" y="19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7"/>
                    <a:pt x="31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7"/>
                    <a:pt x="38" y="15"/>
                    <a:pt x="36" y="16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7"/>
                    <a:pt x="35" y="18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2" y="17"/>
                    <a:pt x="33" y="15"/>
                    <a:pt x="34" y="14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7" y="23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2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15"/>
                  </a:moveTo>
                  <a:cubicBezTo>
                    <a:pt x="31" y="15"/>
                    <a:pt x="31" y="15"/>
                    <a:pt x="32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8"/>
                    <a:pt x="34" y="4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4"/>
                    <a:pt x="31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29" y="2"/>
                  </a:moveTo>
                  <a:cubicBezTo>
                    <a:pt x="29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29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30" y="22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9" y="33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34"/>
                  </a:moveTo>
                  <a:cubicBezTo>
                    <a:pt x="30" y="34"/>
                    <a:pt x="30" y="34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7"/>
                    <a:pt x="29" y="38"/>
                  </a:cubicBezTo>
                  <a:lnTo>
                    <a:pt x="29" y="39"/>
                  </a:ln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40"/>
                  </a:moveTo>
                  <a:cubicBezTo>
                    <a:pt x="28" y="41"/>
                    <a:pt x="28" y="41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8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1"/>
                    <a:pt x="29" y="10"/>
                    <a:pt x="29" y="10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9" y="12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8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8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3"/>
                    <a:pt x="26" y="27"/>
                    <a:pt x="28" y="31"/>
                  </a:cubicBez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8"/>
                  </a:moveTo>
                  <a:cubicBezTo>
                    <a:pt x="29" y="38"/>
                    <a:pt x="28" y="39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2"/>
                    <a:pt x="28" y="32"/>
                  </a:cubicBezTo>
                  <a:cubicBezTo>
                    <a:pt x="28" y="32"/>
                    <a:pt x="28" y="32"/>
                    <a:pt x="28" y="31"/>
                  </a:cubicBezTo>
                  <a:cubicBezTo>
                    <a:pt x="26" y="27"/>
                    <a:pt x="30" y="23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2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2"/>
                    <a:pt x="27" y="12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lose/>
                  <a:moveTo>
                    <a:pt x="27" y="24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4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7" y="42"/>
                  </a:moveTo>
                  <a:cubicBezTo>
                    <a:pt x="26" y="42"/>
                    <a:pt x="25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4"/>
                    <a:pt x="25" y="5"/>
                    <a:pt x="25" y="7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8"/>
                    <a:pt x="25" y="7"/>
                  </a:cubicBezTo>
                  <a:cubicBezTo>
                    <a:pt x="25" y="6"/>
                    <a:pt x="26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6" y="17"/>
                    <a:pt x="26" y="17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6" y="17"/>
                    <a:pt x="26" y="17"/>
                    <a:pt x="27" y="18"/>
                  </a:cubicBezTo>
                  <a:close/>
                  <a:moveTo>
                    <a:pt x="27" y="1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6" y="19"/>
                    <a:pt x="26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5" y="16"/>
                    <a:pt x="26" y="17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5" y="26"/>
                    <a:pt x="24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6" y="24"/>
                    <a:pt x="26" y="24"/>
                  </a:cubicBezTo>
                  <a:cubicBezTo>
                    <a:pt x="26" y="23"/>
                    <a:pt x="27" y="23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7"/>
                    <a:pt x="27" y="26"/>
                  </a:cubicBezTo>
                  <a:cubicBezTo>
                    <a:pt x="26" y="27"/>
                    <a:pt x="26" y="29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1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0"/>
                    <a:pt x="27" y="31"/>
                  </a:cubicBezTo>
                  <a:close/>
                  <a:moveTo>
                    <a:pt x="27" y="32"/>
                  </a:moveTo>
                  <a:cubicBezTo>
                    <a:pt x="26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6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34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6" y="37"/>
                    <a:pt x="26" y="36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4"/>
                    <a:pt x="25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4"/>
                    <a:pt x="27" y="34"/>
                    <a:pt x="27" y="34"/>
                  </a:cubicBezTo>
                  <a:close/>
                  <a:moveTo>
                    <a:pt x="27" y="40"/>
                  </a:moveTo>
                  <a:cubicBezTo>
                    <a:pt x="26" y="40"/>
                    <a:pt x="25" y="40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4" y="27"/>
                  </a:move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5" y="26"/>
                    <a:pt x="25" y="26"/>
                    <a:pt x="24" y="26"/>
                  </a:cubicBezTo>
                  <a:lnTo>
                    <a:pt x="24" y="27"/>
                  </a:lnTo>
                  <a:close/>
                  <a:moveTo>
                    <a:pt x="21" y="1"/>
                  </a:moveTo>
                  <a:cubicBezTo>
                    <a:pt x="22" y="1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4" y="42"/>
                  </a:moveTo>
                  <a:cubicBezTo>
                    <a:pt x="23" y="42"/>
                    <a:pt x="22" y="42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3" y="13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4" y="11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6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24" y="25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6"/>
                    <a:pt x="24" y="25"/>
                  </a:cubicBezTo>
                  <a:close/>
                  <a:moveTo>
                    <a:pt x="24" y="26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3" y="28"/>
                    <a:pt x="24" y="27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3"/>
                  </a:cubicBezTo>
                  <a:cubicBezTo>
                    <a:pt x="22" y="35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5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3" y="33"/>
                  </a:cubicBezTo>
                  <a:cubicBezTo>
                    <a:pt x="23" y="34"/>
                    <a:pt x="22" y="35"/>
                    <a:pt x="23" y="36"/>
                  </a:cubicBezTo>
                  <a:cubicBezTo>
                    <a:pt x="23" y="36"/>
                    <a:pt x="24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5"/>
                    <a:pt x="23" y="34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40"/>
                  </a:moveTo>
                  <a:cubicBezTo>
                    <a:pt x="23" y="40"/>
                    <a:pt x="22" y="40"/>
                    <a:pt x="21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1" y="27"/>
                  </a:cubicBezTo>
                  <a:close/>
                  <a:moveTo>
                    <a:pt x="21" y="13"/>
                  </a:moveTo>
                  <a:cubicBezTo>
                    <a:pt x="23" y="12"/>
                    <a:pt x="23" y="11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3" y="4"/>
                    <a:pt x="22" y="3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10"/>
                    <a:pt x="22" y="11"/>
                    <a:pt x="21" y="12"/>
                  </a:cubicBezTo>
                  <a:lnTo>
                    <a:pt x="21" y="13"/>
                  </a:lnTo>
                  <a:close/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9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lose/>
                  <a:moveTo>
                    <a:pt x="18" y="0"/>
                  </a:moveTo>
                  <a:cubicBezTo>
                    <a:pt x="19" y="0"/>
                    <a:pt x="20" y="0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9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9" y="36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0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1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5"/>
                    <a:pt x="21" y="6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19" y="14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9" y="14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20" y="15"/>
                    <a:pt x="20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19" y="15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9" y="27"/>
                    <a:pt x="18" y="27"/>
                    <a:pt x="18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20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8" y="33"/>
                    <a:pt x="18" y="32"/>
                    <a:pt x="18" y="3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2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30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19" y="36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3"/>
                    <a:pt x="20" y="33"/>
                  </a:cubicBezTo>
                  <a:cubicBezTo>
                    <a:pt x="20" y="32"/>
                    <a:pt x="20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18" y="37"/>
                  </a:moveTo>
                  <a:cubicBezTo>
                    <a:pt x="18" y="36"/>
                    <a:pt x="18" y="36"/>
                    <a:pt x="18" y="35"/>
                  </a:cubicBezTo>
                  <a:cubicBezTo>
                    <a:pt x="18" y="34"/>
                    <a:pt x="18" y="33"/>
                    <a:pt x="18" y="32"/>
                  </a:cubicBezTo>
                  <a:cubicBezTo>
                    <a:pt x="18" y="37"/>
                    <a:pt x="18" y="37"/>
                    <a:pt x="18" y="37"/>
                  </a:cubicBezTo>
                  <a:close/>
                  <a:moveTo>
                    <a:pt x="18" y="10"/>
                  </a:moveTo>
                  <a:cubicBezTo>
                    <a:pt x="18" y="10"/>
                    <a:pt x="19" y="10"/>
                    <a:pt x="20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19" y="6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19" y="8"/>
                    <a:pt x="19" y="9"/>
                  </a:cubicBezTo>
                  <a:cubicBezTo>
                    <a:pt x="19" y="9"/>
                    <a:pt x="18" y="9"/>
                    <a:pt x="18" y="10"/>
                  </a:cubicBezTo>
                  <a:close/>
                  <a:moveTo>
                    <a:pt x="16" y="0"/>
                  </a:moveTo>
                  <a:cubicBezTo>
                    <a:pt x="17" y="0"/>
                    <a:pt x="17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8" y="38"/>
                  </a:moveTo>
                  <a:cubicBezTo>
                    <a:pt x="17" y="39"/>
                    <a:pt x="17" y="39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7" y="38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lose/>
                  <a:moveTo>
                    <a:pt x="18" y="1"/>
                  </a:moveTo>
                  <a:cubicBezTo>
                    <a:pt x="17" y="1"/>
                    <a:pt x="17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7" y="4"/>
                    <a:pt x="18" y="4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8" y="11"/>
                  </a:cubicBezTo>
                  <a:close/>
                  <a:moveTo>
                    <a:pt x="18" y="14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7" y="15"/>
                    <a:pt x="17" y="15"/>
                    <a:pt x="18" y="14"/>
                  </a:cubicBezTo>
                  <a:close/>
                  <a:moveTo>
                    <a:pt x="18" y="15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7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8" y="16"/>
                  </a:move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7"/>
                    <a:pt x="17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5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lose/>
                  <a:moveTo>
                    <a:pt x="18" y="31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8" y="31"/>
                  </a:cubicBezTo>
                  <a:close/>
                  <a:moveTo>
                    <a:pt x="18" y="32"/>
                  </a:moveTo>
                  <a:cubicBezTo>
                    <a:pt x="17" y="32"/>
                    <a:pt x="17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7" y="36"/>
                    <a:pt x="17" y="37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6" y="24"/>
                  </a:moveTo>
                  <a:cubicBezTo>
                    <a:pt x="16" y="25"/>
                    <a:pt x="17" y="25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4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4" y="1"/>
                    <a:pt x="15" y="1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1"/>
                  </a:move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7" y="15"/>
                    <a:pt x="13" y="19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5" y="20"/>
                    <a:pt x="15" y="19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6" y="14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14" y="40"/>
                  </a:moveTo>
                  <a:cubicBezTo>
                    <a:pt x="12" y="40"/>
                    <a:pt x="10" y="40"/>
                    <a:pt x="9" y="3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9"/>
                    <a:pt x="12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3" y="5"/>
                    <a:pt x="12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3" y="9"/>
                  </a:cubicBezTo>
                  <a:cubicBezTo>
                    <a:pt x="13" y="9"/>
                    <a:pt x="12" y="8"/>
                    <a:pt x="11" y="8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2" y="9"/>
                    <a:pt x="12" y="9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0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2" y="26"/>
                    <a:pt x="12" y="26"/>
                  </a:cubicBezTo>
                  <a:cubicBezTo>
                    <a:pt x="12" y="25"/>
                    <a:pt x="11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3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2" y="28"/>
                    <a:pt x="12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0" y="30"/>
                    <a:pt x="9" y="30"/>
                    <a:pt x="9" y="31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1" y="30"/>
                    <a:pt x="10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6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3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9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8"/>
                    <a:pt x="11" y="39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9" y="29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5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4"/>
                    <a:pt x="11" y="27"/>
                    <a:pt x="9" y="29"/>
                  </a:cubicBezTo>
                  <a:close/>
                  <a:moveTo>
                    <a:pt x="9" y="18"/>
                  </a:moveTo>
                  <a:cubicBezTo>
                    <a:pt x="11" y="17"/>
                    <a:pt x="12" y="16"/>
                    <a:pt x="12" y="14"/>
                  </a:cubicBezTo>
                  <a:cubicBezTo>
                    <a:pt x="12" y="13"/>
                    <a:pt x="11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0" y="16"/>
                    <a:pt x="9" y="17"/>
                  </a:cubicBezTo>
                  <a:lnTo>
                    <a:pt x="9" y="18"/>
                  </a:lnTo>
                  <a:close/>
                  <a:moveTo>
                    <a:pt x="8" y="31"/>
                  </a:move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8"/>
                    <a:pt x="5" y="18"/>
                  </a:cubicBezTo>
                  <a:cubicBezTo>
                    <a:pt x="3" y="17"/>
                    <a:pt x="3" y="16"/>
                    <a:pt x="2" y="14"/>
                  </a:cubicBezTo>
                  <a:cubicBezTo>
                    <a:pt x="2" y="10"/>
                    <a:pt x="5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8"/>
                    <a:pt x="7" y="18"/>
                  </a:cubicBezTo>
                  <a:cubicBezTo>
                    <a:pt x="5" y="18"/>
                    <a:pt x="4" y="19"/>
                    <a:pt x="3" y="20"/>
                  </a:cubicBezTo>
                  <a:cubicBezTo>
                    <a:pt x="0" y="22"/>
                    <a:pt x="0" y="27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2"/>
                    <a:pt x="8" y="33"/>
                  </a:cubicBezTo>
                  <a:cubicBezTo>
                    <a:pt x="8" y="35"/>
                    <a:pt x="8" y="36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1"/>
                  </a:cubicBezTo>
                  <a:close/>
                  <a:moveTo>
                    <a:pt x="9" y="7"/>
                  </a:moveTo>
                  <a:cubicBezTo>
                    <a:pt x="7" y="7"/>
                    <a:pt x="4" y="9"/>
                    <a:pt x="3" y="12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4" y="14"/>
                    <a:pt x="4" y="12"/>
                  </a:cubicBezTo>
                  <a:cubicBezTo>
                    <a:pt x="5" y="10"/>
                    <a:pt x="7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9" y="10"/>
                  </a:moveTo>
                  <a:cubicBezTo>
                    <a:pt x="9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2"/>
                    <a:pt x="9" y="12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30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4"/>
                    <a:pt x="2" y="21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21"/>
                  </a:moveTo>
                  <a:cubicBezTo>
                    <a:pt x="7" y="21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7"/>
                    <a:pt x="7" y="26"/>
                  </a:cubicBezTo>
                  <a:cubicBezTo>
                    <a:pt x="7" y="27"/>
                    <a:pt x="8" y="27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4"/>
                    <a:pt x="8" y="24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5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6" y="26"/>
                    <a:pt x="5" y="25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9" y="29"/>
                  </a:moveTo>
                  <a:cubicBezTo>
                    <a:pt x="9" y="30"/>
                    <a:pt x="9" y="30"/>
                    <a:pt x="8" y="31"/>
                  </a:cubicBezTo>
                  <a:cubicBezTo>
                    <a:pt x="7" y="33"/>
                    <a:pt x="8" y="35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4"/>
                    <a:pt x="8" y="33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lnTo>
                    <a:pt x="9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811">
              <a:extLst>
                <a:ext uri="{FF2B5EF4-FFF2-40B4-BE49-F238E27FC236}">
                  <a16:creationId xmlns:a16="http://schemas.microsoft.com/office/drawing/2014/main" id="{1963E4E9-A5B2-4674-8384-9403CF6DFB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369"/>
              <a:ext cx="51" cy="49"/>
            </a:xfrm>
            <a:custGeom>
              <a:avLst/>
              <a:gdLst>
                <a:gd name="T0" fmla="*/ 38 w 44"/>
                <a:gd name="T1" fmla="*/ 11 h 42"/>
                <a:gd name="T2" fmla="*/ 31 w 44"/>
                <a:gd name="T3" fmla="*/ 31 h 42"/>
                <a:gd name="T4" fmla="*/ 33 w 44"/>
                <a:gd name="T5" fmla="*/ 27 h 42"/>
                <a:gd name="T6" fmla="*/ 36 w 44"/>
                <a:gd name="T7" fmla="*/ 27 h 42"/>
                <a:gd name="T8" fmla="*/ 38 w 44"/>
                <a:gd name="T9" fmla="*/ 19 h 42"/>
                <a:gd name="T10" fmla="*/ 34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6 w 44"/>
                <a:gd name="T17" fmla="*/ 2 h 42"/>
                <a:gd name="T18" fmla="*/ 26 w 44"/>
                <a:gd name="T19" fmla="*/ 9 h 42"/>
                <a:gd name="T20" fmla="*/ 26 w 44"/>
                <a:gd name="T21" fmla="*/ 26 h 42"/>
                <a:gd name="T22" fmla="*/ 29 w 44"/>
                <a:gd name="T23" fmla="*/ 29 h 42"/>
                <a:gd name="T24" fmla="*/ 27 w 44"/>
                <a:gd name="T25" fmla="*/ 36 h 42"/>
                <a:gd name="T26" fmla="*/ 26 w 44"/>
                <a:gd name="T27" fmla="*/ 34 h 42"/>
                <a:gd name="T28" fmla="*/ 28 w 44"/>
                <a:gd name="T29" fmla="*/ 23 h 42"/>
                <a:gd name="T30" fmla="*/ 25 w 44"/>
                <a:gd name="T31" fmla="*/ 7 h 42"/>
                <a:gd name="T32" fmla="*/ 26 w 44"/>
                <a:gd name="T33" fmla="*/ 15 h 42"/>
                <a:gd name="T34" fmla="*/ 26 w 44"/>
                <a:gd name="T35" fmla="*/ 25 h 42"/>
                <a:gd name="T36" fmla="*/ 26 w 44"/>
                <a:gd name="T37" fmla="*/ 26 h 42"/>
                <a:gd name="T38" fmla="*/ 26 w 44"/>
                <a:gd name="T39" fmla="*/ 35 h 42"/>
                <a:gd name="T40" fmla="*/ 26 w 44"/>
                <a:gd name="T41" fmla="*/ 40 h 42"/>
                <a:gd name="T42" fmla="*/ 24 w 44"/>
                <a:gd name="T43" fmla="*/ 9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1 h 42"/>
                <a:gd name="T50" fmla="*/ 24 w 44"/>
                <a:gd name="T51" fmla="*/ 40 h 42"/>
                <a:gd name="T52" fmla="*/ 24 w 44"/>
                <a:gd name="T53" fmla="*/ 7 h 42"/>
                <a:gd name="T54" fmla="*/ 22 w 44"/>
                <a:gd name="T55" fmla="*/ 14 h 42"/>
                <a:gd name="T56" fmla="*/ 24 w 44"/>
                <a:gd name="T57" fmla="*/ 26 h 42"/>
                <a:gd name="T58" fmla="*/ 24 w 44"/>
                <a:gd name="T59" fmla="*/ 31 h 42"/>
                <a:gd name="T60" fmla="*/ 22 w 44"/>
                <a:gd name="T61" fmla="*/ 38 h 42"/>
                <a:gd name="T62" fmla="*/ 21 w 44"/>
                <a:gd name="T63" fmla="*/ 1 h 42"/>
                <a:gd name="T64" fmla="*/ 22 w 44"/>
                <a:gd name="T65" fmla="*/ 13 h 42"/>
                <a:gd name="T66" fmla="*/ 21 w 44"/>
                <a:gd name="T67" fmla="*/ 15 h 42"/>
                <a:gd name="T68" fmla="*/ 21 w 44"/>
                <a:gd name="T69" fmla="*/ 27 h 42"/>
                <a:gd name="T70" fmla="*/ 22 w 44"/>
                <a:gd name="T71" fmla="*/ 38 h 42"/>
                <a:gd name="T72" fmla="*/ 20 w 44"/>
                <a:gd name="T73" fmla="*/ 35 h 42"/>
                <a:gd name="T74" fmla="*/ 20 w 44"/>
                <a:gd name="T75" fmla="*/ 5 h 42"/>
                <a:gd name="T76" fmla="*/ 21 w 44"/>
                <a:gd name="T77" fmla="*/ 14 h 42"/>
                <a:gd name="T78" fmla="*/ 20 w 44"/>
                <a:gd name="T79" fmla="*/ 26 h 42"/>
                <a:gd name="T80" fmla="*/ 21 w 44"/>
                <a:gd name="T81" fmla="*/ 30 h 42"/>
                <a:gd name="T82" fmla="*/ 20 w 44"/>
                <a:gd name="T83" fmla="*/ 0 h 42"/>
                <a:gd name="T84" fmla="*/ 20 w 44"/>
                <a:gd name="T85" fmla="*/ 5 h 42"/>
                <a:gd name="T86" fmla="*/ 20 w 44"/>
                <a:gd name="T87" fmla="*/ 13 h 42"/>
                <a:gd name="T88" fmla="*/ 20 w 44"/>
                <a:gd name="T89" fmla="*/ 15 h 42"/>
                <a:gd name="T90" fmla="*/ 19 w 44"/>
                <a:gd name="T91" fmla="*/ 26 h 42"/>
                <a:gd name="T92" fmla="*/ 19 w 44"/>
                <a:gd name="T93" fmla="*/ 37 h 42"/>
                <a:gd name="T94" fmla="*/ 18 w 44"/>
                <a:gd name="T95" fmla="*/ 39 h 42"/>
                <a:gd name="T96" fmla="*/ 17 w 44"/>
                <a:gd name="T97" fmla="*/ 10 h 42"/>
                <a:gd name="T98" fmla="*/ 15 w 44"/>
                <a:gd name="T99" fmla="*/ 12 h 42"/>
                <a:gd name="T100" fmla="*/ 15 w 44"/>
                <a:gd name="T101" fmla="*/ 19 h 42"/>
                <a:gd name="T102" fmla="*/ 19 w 44"/>
                <a:gd name="T103" fmla="*/ 25 h 42"/>
                <a:gd name="T104" fmla="*/ 19 w 44"/>
                <a:gd name="T105" fmla="*/ 38 h 42"/>
                <a:gd name="T106" fmla="*/ 16 w 44"/>
                <a:gd name="T107" fmla="*/ 34 h 42"/>
                <a:gd name="T108" fmla="*/ 15 w 44"/>
                <a:gd name="T109" fmla="*/ 39 h 42"/>
                <a:gd name="T110" fmla="*/ 15 w 44"/>
                <a:gd name="T111" fmla="*/ 11 h 42"/>
                <a:gd name="T112" fmla="*/ 11 w 44"/>
                <a:gd name="T113" fmla="*/ 12 h 42"/>
                <a:gd name="T114" fmla="*/ 6 w 44"/>
                <a:gd name="T115" fmla="*/ 9 h 42"/>
                <a:gd name="T116" fmla="*/ 6 w 44"/>
                <a:gd name="T117" fmla="*/ 26 h 42"/>
                <a:gd name="T118" fmla="*/ 13 w 44"/>
                <a:gd name="T119" fmla="*/ 28 h 42"/>
                <a:gd name="T120" fmla="*/ 15 w 44"/>
                <a:gd name="T121" fmla="*/ 24 h 42"/>
                <a:gd name="T122" fmla="*/ 15 w 44"/>
                <a:gd name="T12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0"/>
                  </a:moveTo>
                  <a:cubicBezTo>
                    <a:pt x="31" y="40"/>
                    <a:pt x="32" y="38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3" y="35"/>
                    <a:pt x="33" y="34"/>
                  </a:cubicBezTo>
                  <a:cubicBezTo>
                    <a:pt x="34" y="35"/>
                    <a:pt x="36" y="35"/>
                    <a:pt x="37" y="34"/>
                  </a:cubicBezTo>
                  <a:cubicBezTo>
                    <a:pt x="41" y="33"/>
                    <a:pt x="43" y="28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0" y="24"/>
                    <a:pt x="40" y="23"/>
                    <a:pt x="39" y="23"/>
                  </a:cubicBezTo>
                  <a:cubicBezTo>
                    <a:pt x="41" y="22"/>
                    <a:pt x="42" y="21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7" y="9"/>
                    <a:pt x="37" y="7"/>
                    <a:pt x="36" y="6"/>
                  </a:cubicBezTo>
                  <a:cubicBezTo>
                    <a:pt x="35" y="3"/>
                    <a:pt x="32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2"/>
                    <a:pt x="34" y="3"/>
                    <a:pt x="35" y="6"/>
                  </a:cubicBezTo>
                  <a:cubicBezTo>
                    <a:pt x="36" y="8"/>
                    <a:pt x="36" y="10"/>
                    <a:pt x="34" y="11"/>
                  </a:cubicBezTo>
                  <a:cubicBezTo>
                    <a:pt x="35" y="11"/>
                    <a:pt x="37" y="11"/>
                    <a:pt x="38" y="11"/>
                  </a:cubicBezTo>
                  <a:cubicBezTo>
                    <a:pt x="42" y="12"/>
                    <a:pt x="44" y="16"/>
                    <a:pt x="42" y="19"/>
                  </a:cubicBezTo>
                  <a:cubicBezTo>
                    <a:pt x="41" y="21"/>
                    <a:pt x="39" y="23"/>
                    <a:pt x="37" y="22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8"/>
                    <a:pt x="41" y="32"/>
                    <a:pt x="37" y="34"/>
                  </a:cubicBezTo>
                  <a:cubicBezTo>
                    <a:pt x="35" y="34"/>
                    <a:pt x="33" y="34"/>
                    <a:pt x="31" y="32"/>
                  </a:cubicBezTo>
                  <a:cubicBezTo>
                    <a:pt x="32" y="34"/>
                    <a:pt x="32" y="35"/>
                    <a:pt x="32" y="36"/>
                  </a:cubicBezTo>
                  <a:cubicBezTo>
                    <a:pt x="31" y="38"/>
                    <a:pt x="31" y="39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9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31" y="37"/>
                    <a:pt x="31" y="36"/>
                    <a:pt x="31" y="34"/>
                  </a:cubicBezTo>
                  <a:cubicBezTo>
                    <a:pt x="31" y="34"/>
                    <a:pt x="31" y="33"/>
                    <a:pt x="31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3"/>
                    <a:pt x="32" y="33"/>
                    <a:pt x="32" y="34"/>
                  </a:cubicBezTo>
                  <a:cubicBezTo>
                    <a:pt x="32" y="36"/>
                    <a:pt x="31" y="38"/>
                    <a:pt x="29" y="39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7"/>
                    <a:pt x="31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4" y="30"/>
                  </a:cubicBezTo>
                  <a:cubicBezTo>
                    <a:pt x="34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6"/>
                    <a:pt x="33" y="27"/>
                  </a:cubicBezTo>
                  <a:cubicBezTo>
                    <a:pt x="31" y="27"/>
                    <a:pt x="31" y="30"/>
                    <a:pt x="32" y="31"/>
                  </a:cubicBezTo>
                  <a:cubicBezTo>
                    <a:pt x="34" y="33"/>
                    <a:pt x="36" y="34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8" y="24"/>
                    <a:pt x="37" y="23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2" y="23"/>
                    <a:pt x="31" y="23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37" y="23"/>
                    <a:pt x="38" y="23"/>
                    <a:pt x="39" y="24"/>
                  </a:cubicBezTo>
                  <a:cubicBezTo>
                    <a:pt x="41" y="26"/>
                    <a:pt x="41" y="30"/>
                    <a:pt x="39" y="32"/>
                  </a:cubicBezTo>
                  <a:cubicBezTo>
                    <a:pt x="37" y="34"/>
                    <a:pt x="33" y="34"/>
                    <a:pt x="32" y="32"/>
                  </a:cubicBezTo>
                  <a:cubicBezTo>
                    <a:pt x="30" y="30"/>
                    <a:pt x="31" y="27"/>
                    <a:pt x="33" y="26"/>
                  </a:cubicBezTo>
                  <a:cubicBezTo>
                    <a:pt x="34" y="26"/>
                    <a:pt x="35" y="26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5" y="28"/>
                    <a:pt x="34" y="28"/>
                    <a:pt x="34" y="29"/>
                  </a:cubicBezTo>
                  <a:cubicBezTo>
                    <a:pt x="34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6"/>
                    <a:pt x="35" y="25"/>
                    <a:pt x="34" y="25"/>
                  </a:cubicBezTo>
                  <a:cubicBezTo>
                    <a:pt x="31" y="26"/>
                    <a:pt x="30" y="28"/>
                    <a:pt x="31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29" y="29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1" y="22"/>
                    <a:pt x="32" y="21"/>
                    <a:pt x="33" y="21"/>
                  </a:cubicBezTo>
                  <a:cubicBezTo>
                    <a:pt x="32" y="20"/>
                    <a:pt x="32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4"/>
                    <a:pt x="37" y="13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8" y="19"/>
                  </a:cubicBezTo>
                  <a:cubicBezTo>
                    <a:pt x="38" y="19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6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5" y="16"/>
                    <a:pt x="34" y="17"/>
                  </a:cubicBezTo>
                  <a:cubicBezTo>
                    <a:pt x="33" y="19"/>
                    <a:pt x="35" y="21"/>
                    <a:pt x="37" y="21"/>
                  </a:cubicBezTo>
                  <a:cubicBezTo>
                    <a:pt x="39" y="22"/>
                    <a:pt x="41" y="20"/>
                    <a:pt x="42" y="17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4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2" y="13"/>
                  </a:cubicBezTo>
                  <a:cubicBezTo>
                    <a:pt x="30" y="16"/>
                    <a:pt x="31" y="19"/>
                    <a:pt x="29" y="22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4" y="11"/>
                    <a:pt x="35" y="11"/>
                    <a:pt x="36" y="11"/>
                  </a:cubicBezTo>
                  <a:cubicBezTo>
                    <a:pt x="39" y="11"/>
                    <a:pt x="42" y="14"/>
                    <a:pt x="42" y="17"/>
                  </a:cubicBezTo>
                  <a:cubicBezTo>
                    <a:pt x="42" y="20"/>
                    <a:pt x="40" y="22"/>
                    <a:pt x="37" y="22"/>
                  </a:cubicBezTo>
                  <a:cubicBezTo>
                    <a:pt x="34" y="22"/>
                    <a:pt x="33" y="19"/>
                    <a:pt x="34" y="17"/>
                  </a:cubicBezTo>
                  <a:cubicBezTo>
                    <a:pt x="34" y="16"/>
                    <a:pt x="35" y="15"/>
                    <a:pt x="37" y="15"/>
                  </a:cubicBezTo>
                  <a:cubicBezTo>
                    <a:pt x="37" y="16"/>
                    <a:pt x="38" y="16"/>
                    <a:pt x="37" y="16"/>
                  </a:cubicBezTo>
                  <a:cubicBezTo>
                    <a:pt x="37" y="17"/>
                    <a:pt x="36" y="18"/>
                    <a:pt x="37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4"/>
                    <a:pt x="35" y="15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1" y="13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0" y="14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1" y="12"/>
                    <a:pt x="32" y="12"/>
                    <a:pt x="33" y="11"/>
                  </a:cubicBezTo>
                  <a:cubicBezTo>
                    <a:pt x="35" y="9"/>
                    <a:pt x="35" y="6"/>
                    <a:pt x="34" y="5"/>
                  </a:cubicBezTo>
                  <a:cubicBezTo>
                    <a:pt x="33" y="3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6" y="6"/>
                    <a:pt x="36" y="10"/>
                    <a:pt x="34" y="11"/>
                  </a:cubicBezTo>
                  <a:cubicBezTo>
                    <a:pt x="32" y="12"/>
                    <a:pt x="31" y="12"/>
                    <a:pt x="29" y="12"/>
                  </a:cubicBezTo>
                  <a:close/>
                  <a:moveTo>
                    <a:pt x="29" y="9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3" y="7"/>
                    <a:pt x="32" y="8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9"/>
                    <a:pt x="29" y="9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1"/>
                  </a:moveTo>
                  <a:cubicBezTo>
                    <a:pt x="28" y="1"/>
                    <a:pt x="27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2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2"/>
                    <a:pt x="29" y="2"/>
                  </a:cubicBezTo>
                  <a:close/>
                  <a:moveTo>
                    <a:pt x="29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7" y="8"/>
                    <a:pt x="27" y="9"/>
                  </a:cubicBez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7" y="5"/>
                    <a:pt x="29" y="5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8" y="10"/>
                  </a:cubicBezTo>
                  <a:cubicBezTo>
                    <a:pt x="28" y="9"/>
                    <a:pt x="28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7"/>
                  </a:cubicBezTo>
                  <a:cubicBezTo>
                    <a:pt x="28" y="16"/>
                    <a:pt x="27" y="14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2"/>
                    <a:pt x="28" y="24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9" y="23"/>
                    <a:pt x="29" y="20"/>
                    <a:pt x="29" y="18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9" y="23"/>
                    <a:pt x="29" y="21"/>
                    <a:pt x="29" y="19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7" y="26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7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8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9" y="39"/>
                    <a:pt x="29" y="3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7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3"/>
                    <a:pt x="29" y="35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7"/>
                    <a:pt x="26" y="37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5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6" y="34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8" y="21"/>
                    <a:pt x="28" y="18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8"/>
                    <a:pt x="29" y="21"/>
                    <a:pt x="27" y="24"/>
                  </a:cubicBezTo>
                  <a:cubicBezTo>
                    <a:pt x="27" y="24"/>
                    <a:pt x="27" y="25"/>
                    <a:pt x="26" y="25"/>
                  </a:cubicBezTo>
                  <a:close/>
                  <a:moveTo>
                    <a:pt x="26" y="16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1"/>
                    <a:pt x="28" y="22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29" y="20"/>
                    <a:pt x="28" y="18"/>
                    <a:pt x="27" y="16"/>
                  </a:cubicBezTo>
                  <a:cubicBezTo>
                    <a:pt x="26" y="16"/>
                    <a:pt x="26" y="15"/>
                    <a:pt x="26" y="15"/>
                  </a:cubicBezTo>
                  <a:close/>
                  <a:moveTo>
                    <a:pt x="24" y="41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6" y="3"/>
                  </a:move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5"/>
                    <a:pt x="25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5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1"/>
                    <a:pt x="25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5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lnTo>
                    <a:pt x="24" y="15"/>
                  </a:lnTo>
                  <a:close/>
                  <a:moveTo>
                    <a:pt x="24" y="41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4" y="3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0"/>
                    <a:pt x="23" y="40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1"/>
                  </a:moveTo>
                  <a:cubicBezTo>
                    <a:pt x="24" y="11"/>
                    <a:pt x="23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4" y="7"/>
                    <a:pt x="23" y="8"/>
                    <a:pt x="22" y="9"/>
                  </a:cubicBezTo>
                  <a:close/>
                  <a:moveTo>
                    <a:pt x="21" y="39"/>
                  </a:moveTo>
                  <a:cubicBezTo>
                    <a:pt x="21" y="39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2" y="30"/>
                    <a:pt x="22" y="32"/>
                  </a:cubicBezTo>
                  <a:cubicBezTo>
                    <a:pt x="22" y="32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2" y="35"/>
                  </a:cubicBezTo>
                  <a:cubicBezTo>
                    <a:pt x="21" y="36"/>
                    <a:pt x="22" y="37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2" y="33"/>
                    <a:pt x="22" y="33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7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8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0" y="35"/>
                    <a:pt x="20" y="35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20" y="30"/>
                    <a:pt x="21" y="3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20" y="38"/>
                    <a:pt x="20" y="37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5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6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8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19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6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6" y="6"/>
                    <a:pt x="17" y="8"/>
                    <a:pt x="18" y="9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7" y="8"/>
                    <a:pt x="18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9" y="12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2"/>
                  </a:cubicBezTo>
                  <a:close/>
                  <a:moveTo>
                    <a:pt x="19" y="13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7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0"/>
                    <a:pt x="16" y="18"/>
                    <a:pt x="18" y="16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5" y="18"/>
                    <a:pt x="15" y="21"/>
                    <a:pt x="15" y="24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6" y="25"/>
                    <a:pt x="16" y="24"/>
                  </a:cubicBezTo>
                  <a:cubicBezTo>
                    <a:pt x="16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6" y="20"/>
                    <a:pt x="16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5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5"/>
                    <a:pt x="18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4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3"/>
                    <a:pt x="17" y="32"/>
                  </a:cubicBezTo>
                  <a:cubicBezTo>
                    <a:pt x="17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4"/>
                    <a:pt x="16" y="34"/>
                  </a:cubicBezTo>
                  <a:cubicBezTo>
                    <a:pt x="17" y="34"/>
                    <a:pt x="17" y="32"/>
                    <a:pt x="17" y="31"/>
                  </a:cubicBezTo>
                  <a:cubicBezTo>
                    <a:pt x="16" y="30"/>
                    <a:pt x="16" y="30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6" y="32"/>
                    <a:pt x="16" y="33"/>
                    <a:pt x="16" y="34"/>
                  </a:cubicBezTo>
                  <a:cubicBezTo>
                    <a:pt x="16" y="34"/>
                    <a:pt x="15" y="34"/>
                    <a:pt x="15" y="34"/>
                  </a:cubicBezTo>
                  <a:cubicBezTo>
                    <a:pt x="16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1" y="6"/>
                    <a:pt x="9" y="6"/>
                    <a:pt x="7" y="7"/>
                  </a:cubicBezTo>
                  <a:cubicBezTo>
                    <a:pt x="3" y="8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4" y="19"/>
                    <a:pt x="3" y="20"/>
                    <a:pt x="2" y="21"/>
                  </a:cubicBezTo>
                  <a:cubicBezTo>
                    <a:pt x="0" y="25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2"/>
                    <a:pt x="8" y="34"/>
                    <a:pt x="8" y="36"/>
                  </a:cubicBezTo>
                  <a:cubicBezTo>
                    <a:pt x="10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0" y="38"/>
                    <a:pt x="9" y="35"/>
                  </a:cubicBezTo>
                  <a:cubicBezTo>
                    <a:pt x="8" y="33"/>
                    <a:pt x="9" y="31"/>
                    <a:pt x="11" y="30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3" y="29"/>
                    <a:pt x="1" y="25"/>
                    <a:pt x="3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3" y="13"/>
                    <a:pt x="4" y="9"/>
                    <a:pt x="8" y="7"/>
                  </a:cubicBezTo>
                  <a:cubicBezTo>
                    <a:pt x="10" y="7"/>
                    <a:pt x="12" y="7"/>
                    <a:pt x="13" y="9"/>
                  </a:cubicBezTo>
                  <a:cubicBezTo>
                    <a:pt x="13" y="8"/>
                    <a:pt x="13" y="6"/>
                    <a:pt x="13" y="5"/>
                  </a:cubicBezTo>
                  <a:cubicBezTo>
                    <a:pt x="13" y="4"/>
                    <a:pt x="14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5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4"/>
                    <a:pt x="13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9" y="17"/>
                    <a:pt x="7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9" y="10"/>
                    <a:pt x="10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4"/>
                    <a:pt x="14" y="11"/>
                    <a:pt x="12" y="10"/>
                  </a:cubicBezTo>
                  <a:cubicBezTo>
                    <a:pt x="11" y="8"/>
                    <a:pt x="8" y="8"/>
                    <a:pt x="6" y="9"/>
                  </a:cubicBezTo>
                  <a:cubicBezTo>
                    <a:pt x="4" y="11"/>
                    <a:pt x="4" y="15"/>
                    <a:pt x="7" y="17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9"/>
                    <a:pt x="12" y="19"/>
                    <a:pt x="10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5"/>
                    <a:pt x="3" y="11"/>
                    <a:pt x="6" y="9"/>
                  </a:cubicBezTo>
                  <a:cubicBezTo>
                    <a:pt x="8" y="7"/>
                    <a:pt x="11" y="7"/>
                    <a:pt x="13" y="9"/>
                  </a:cubicBezTo>
                  <a:cubicBezTo>
                    <a:pt x="14" y="11"/>
                    <a:pt x="14" y="14"/>
                    <a:pt x="12" y="15"/>
                  </a:cubicBezTo>
                  <a:cubicBezTo>
                    <a:pt x="10" y="16"/>
                    <a:pt x="9" y="15"/>
                    <a:pt x="9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3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5"/>
                    <a:pt x="15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3"/>
                    <a:pt x="9" y="24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10" y="25"/>
                    <a:pt x="10" y="24"/>
                  </a:cubicBezTo>
                  <a:cubicBezTo>
                    <a:pt x="11" y="22"/>
                    <a:pt x="10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6" y="30"/>
                    <a:pt x="9" y="29"/>
                  </a:cubicBezTo>
                  <a:cubicBezTo>
                    <a:pt x="9" y="29"/>
                    <a:pt x="10" y="29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30"/>
                    <a:pt x="10" y="30"/>
                    <a:pt x="9" y="30"/>
                  </a:cubicBezTo>
                  <a:cubicBezTo>
                    <a:pt x="5" y="30"/>
                    <a:pt x="2" y="27"/>
                    <a:pt x="2" y="24"/>
                  </a:cubicBezTo>
                  <a:cubicBezTo>
                    <a:pt x="3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4"/>
                    <a:pt x="9" y="24"/>
                    <a:pt x="8" y="23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3"/>
                    <a:pt x="6" y="25"/>
                    <a:pt x="7" y="26"/>
                  </a:cubicBezTo>
                  <a:cubicBezTo>
                    <a:pt x="8" y="27"/>
                    <a:pt x="10" y="26"/>
                    <a:pt x="11" y="25"/>
                  </a:cubicBezTo>
                  <a:cubicBezTo>
                    <a:pt x="12" y="23"/>
                    <a:pt x="11" y="21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8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3" y="29"/>
                    <a:pt x="13" y="29"/>
                    <a:pt x="13" y="28"/>
                  </a:cubicBezTo>
                  <a:cubicBezTo>
                    <a:pt x="14" y="27"/>
                    <a:pt x="15" y="25"/>
                    <a:pt x="15" y="24"/>
                  </a:cubicBezTo>
                  <a:close/>
                  <a:moveTo>
                    <a:pt x="15" y="29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3" y="30"/>
                    <a:pt x="11" y="30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4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8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29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3"/>
                    <a:pt x="15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4"/>
                    <a:pt x="13" y="33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812">
              <a:extLst>
                <a:ext uri="{FF2B5EF4-FFF2-40B4-BE49-F238E27FC236}">
                  <a16:creationId xmlns:a16="http://schemas.microsoft.com/office/drawing/2014/main" id="{70350613-28AE-41F0-974B-A450E07DF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" y="434"/>
              <a:ext cx="50" cy="49"/>
            </a:xfrm>
            <a:custGeom>
              <a:avLst/>
              <a:gdLst>
                <a:gd name="T0" fmla="*/ 40 w 43"/>
                <a:gd name="T1" fmla="*/ 22 h 42"/>
                <a:gd name="T2" fmla="*/ 34 w 43"/>
                <a:gd name="T3" fmla="*/ 24 h 42"/>
                <a:gd name="T4" fmla="*/ 30 w 43"/>
                <a:gd name="T5" fmla="*/ 32 h 42"/>
                <a:gd name="T6" fmla="*/ 32 w 43"/>
                <a:gd name="T7" fmla="*/ 14 h 42"/>
                <a:gd name="T8" fmla="*/ 35 w 43"/>
                <a:gd name="T9" fmla="*/ 23 h 42"/>
                <a:gd name="T10" fmla="*/ 31 w 43"/>
                <a:gd name="T11" fmla="*/ 13 h 42"/>
                <a:gd name="T12" fmla="*/ 29 w 43"/>
                <a:gd name="T13" fmla="*/ 39 h 42"/>
                <a:gd name="T14" fmla="*/ 30 w 43"/>
                <a:gd name="T15" fmla="*/ 8 h 42"/>
                <a:gd name="T16" fmla="*/ 30 w 43"/>
                <a:gd name="T17" fmla="*/ 15 h 42"/>
                <a:gd name="T18" fmla="*/ 30 w 43"/>
                <a:gd name="T19" fmla="*/ 26 h 42"/>
                <a:gd name="T20" fmla="*/ 29 w 43"/>
                <a:gd name="T21" fmla="*/ 33 h 42"/>
                <a:gd name="T22" fmla="*/ 27 w 43"/>
                <a:gd name="T23" fmla="*/ 4 h 42"/>
                <a:gd name="T24" fmla="*/ 29 w 43"/>
                <a:gd name="T25" fmla="*/ 10 h 42"/>
                <a:gd name="T26" fmla="*/ 27 w 43"/>
                <a:gd name="T27" fmla="*/ 17 h 42"/>
                <a:gd name="T28" fmla="*/ 27 w 43"/>
                <a:gd name="T29" fmla="*/ 32 h 42"/>
                <a:gd name="T30" fmla="*/ 27 w 43"/>
                <a:gd name="T31" fmla="*/ 24 h 42"/>
                <a:gd name="T32" fmla="*/ 27 w 43"/>
                <a:gd name="T33" fmla="*/ 3 h 42"/>
                <a:gd name="T34" fmla="*/ 27 w 43"/>
                <a:gd name="T35" fmla="*/ 14 h 42"/>
                <a:gd name="T36" fmla="*/ 27 w 43"/>
                <a:gd name="T37" fmla="*/ 17 h 42"/>
                <a:gd name="T38" fmla="*/ 27 w 43"/>
                <a:gd name="T39" fmla="*/ 31 h 42"/>
                <a:gd name="T40" fmla="*/ 27 w 43"/>
                <a:gd name="T41" fmla="*/ 41 h 42"/>
                <a:gd name="T42" fmla="*/ 25 w 43"/>
                <a:gd name="T43" fmla="*/ 7 h 42"/>
                <a:gd name="T44" fmla="*/ 27 w 43"/>
                <a:gd name="T45" fmla="*/ 16 h 42"/>
                <a:gd name="T46" fmla="*/ 25 w 43"/>
                <a:gd name="T47" fmla="*/ 16 h 42"/>
                <a:gd name="T48" fmla="*/ 27 w 43"/>
                <a:gd name="T49" fmla="*/ 25 h 42"/>
                <a:gd name="T50" fmla="*/ 24 w 43"/>
                <a:gd name="T51" fmla="*/ 35 h 42"/>
                <a:gd name="T52" fmla="*/ 27 w 43"/>
                <a:gd name="T53" fmla="*/ 40 h 42"/>
                <a:gd name="T54" fmla="*/ 23 w 43"/>
                <a:gd name="T55" fmla="*/ 5 h 42"/>
                <a:gd name="T56" fmla="*/ 21 w 43"/>
                <a:gd name="T57" fmla="*/ 2 h 42"/>
                <a:gd name="T58" fmla="*/ 21 w 43"/>
                <a:gd name="T59" fmla="*/ 14 h 42"/>
                <a:gd name="T60" fmla="*/ 21 w 43"/>
                <a:gd name="T61" fmla="*/ 27 h 42"/>
                <a:gd name="T62" fmla="*/ 21 w 43"/>
                <a:gd name="T63" fmla="*/ 29 h 42"/>
                <a:gd name="T64" fmla="*/ 21 w 43"/>
                <a:gd name="T65" fmla="*/ 41 h 42"/>
                <a:gd name="T66" fmla="*/ 17 w 43"/>
                <a:gd name="T67" fmla="*/ 6 h 42"/>
                <a:gd name="T68" fmla="*/ 21 w 43"/>
                <a:gd name="T69" fmla="*/ 6 h 42"/>
                <a:gd name="T70" fmla="*/ 21 w 43"/>
                <a:gd name="T71" fmla="*/ 15 h 42"/>
                <a:gd name="T72" fmla="*/ 21 w 43"/>
                <a:gd name="T73" fmla="*/ 27 h 42"/>
                <a:gd name="T74" fmla="*/ 21 w 43"/>
                <a:gd name="T75" fmla="*/ 27 h 42"/>
                <a:gd name="T76" fmla="*/ 20 w 43"/>
                <a:gd name="T77" fmla="*/ 34 h 42"/>
                <a:gd name="T78" fmla="*/ 16 w 43"/>
                <a:gd name="T79" fmla="*/ 39 h 42"/>
                <a:gd name="T80" fmla="*/ 16 w 43"/>
                <a:gd name="T81" fmla="*/ 9 h 42"/>
                <a:gd name="T82" fmla="*/ 16 w 43"/>
                <a:gd name="T83" fmla="*/ 19 h 42"/>
                <a:gd name="T84" fmla="*/ 16 w 43"/>
                <a:gd name="T85" fmla="*/ 27 h 42"/>
                <a:gd name="T86" fmla="*/ 16 w 43"/>
                <a:gd name="T87" fmla="*/ 38 h 42"/>
                <a:gd name="T88" fmla="*/ 14 w 43"/>
                <a:gd name="T89" fmla="*/ 4 h 42"/>
                <a:gd name="T90" fmla="*/ 16 w 43"/>
                <a:gd name="T91" fmla="*/ 18 h 42"/>
                <a:gd name="T92" fmla="*/ 14 w 43"/>
                <a:gd name="T93" fmla="*/ 22 h 42"/>
                <a:gd name="T94" fmla="*/ 16 w 43"/>
                <a:gd name="T95" fmla="*/ 30 h 42"/>
                <a:gd name="T96" fmla="*/ 15 w 43"/>
                <a:gd name="T97" fmla="*/ 34 h 42"/>
                <a:gd name="T98" fmla="*/ 14 w 43"/>
                <a:gd name="T99" fmla="*/ 2 h 42"/>
                <a:gd name="T100" fmla="*/ 14 w 43"/>
                <a:gd name="T101" fmla="*/ 10 h 42"/>
                <a:gd name="T102" fmla="*/ 10 w 43"/>
                <a:gd name="T103" fmla="*/ 19 h 42"/>
                <a:gd name="T104" fmla="*/ 10 w 43"/>
                <a:gd name="T105" fmla="*/ 30 h 42"/>
                <a:gd name="T106" fmla="*/ 14 w 43"/>
                <a:gd name="T107" fmla="*/ 31 h 42"/>
                <a:gd name="T108" fmla="*/ 10 w 43"/>
                <a:gd name="T109" fmla="*/ 23 h 42"/>
                <a:gd name="T110" fmla="*/ 3 w 43"/>
                <a:gd name="T111" fmla="*/ 29 h 42"/>
                <a:gd name="T112" fmla="*/ 10 w 43"/>
                <a:gd name="T113" fmla="*/ 17 h 42"/>
                <a:gd name="T114" fmla="*/ 8 w 43"/>
                <a:gd name="T115" fmla="*/ 14 h 42"/>
                <a:gd name="T116" fmla="*/ 3 w 43"/>
                <a:gd name="T117" fmla="*/ 27 h 42"/>
                <a:gd name="T118" fmla="*/ 10 w 43"/>
                <a:gd name="T119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2">
                  <a:moveTo>
                    <a:pt x="31" y="35"/>
                  </a:moveTo>
                  <a:cubicBezTo>
                    <a:pt x="31" y="36"/>
                    <a:pt x="31" y="37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4"/>
                    <a:pt x="34" y="34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3"/>
                    <a:pt x="39" y="23"/>
                    <a:pt x="40" y="22"/>
                  </a:cubicBezTo>
                  <a:cubicBezTo>
                    <a:pt x="42" y="19"/>
                    <a:pt x="43" y="15"/>
                    <a:pt x="40" y="13"/>
                  </a:cubicBezTo>
                  <a:cubicBezTo>
                    <a:pt x="38" y="12"/>
                    <a:pt x="36" y="11"/>
                    <a:pt x="34" y="12"/>
                  </a:cubicBezTo>
                  <a:cubicBezTo>
                    <a:pt x="35" y="11"/>
                    <a:pt x="35" y="10"/>
                    <a:pt x="35" y="9"/>
                  </a:cubicBezTo>
                  <a:cubicBezTo>
                    <a:pt x="35" y="6"/>
                    <a:pt x="33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4" y="2"/>
                    <a:pt x="36" y="5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39" y="23"/>
                    <a:pt x="38" y="24"/>
                  </a:cubicBezTo>
                  <a:cubicBezTo>
                    <a:pt x="40" y="25"/>
                    <a:pt x="40" y="26"/>
                    <a:pt x="41" y="28"/>
                  </a:cubicBezTo>
                  <a:cubicBezTo>
                    <a:pt x="41" y="32"/>
                    <a:pt x="38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lose/>
                  <a:moveTo>
                    <a:pt x="30" y="33"/>
                  </a:moveTo>
                  <a:cubicBezTo>
                    <a:pt x="31" y="34"/>
                    <a:pt x="31" y="34"/>
                    <a:pt x="32" y="34"/>
                  </a:cubicBezTo>
                  <a:cubicBezTo>
                    <a:pt x="35" y="35"/>
                    <a:pt x="39" y="34"/>
                    <a:pt x="40" y="30"/>
                  </a:cubicBezTo>
                  <a:cubicBezTo>
                    <a:pt x="40" y="27"/>
                    <a:pt x="39" y="24"/>
                    <a:pt x="36" y="24"/>
                  </a:cubicBezTo>
                  <a:cubicBezTo>
                    <a:pt x="33" y="24"/>
                    <a:pt x="31" y="25"/>
                    <a:pt x="31" y="28"/>
                  </a:cubicBezTo>
                  <a:cubicBezTo>
                    <a:pt x="31" y="29"/>
                    <a:pt x="32" y="30"/>
                    <a:pt x="34" y="30"/>
                  </a:cubicBezTo>
                  <a:cubicBezTo>
                    <a:pt x="34" y="30"/>
                    <a:pt x="35" y="30"/>
                    <a:pt x="34" y="29"/>
                  </a:cubicBezTo>
                  <a:cubicBezTo>
                    <a:pt x="34" y="29"/>
                    <a:pt x="34" y="28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8"/>
                    <a:pt x="36" y="30"/>
                    <a:pt x="35" y="30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3"/>
                    <a:pt x="33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3"/>
                    <a:pt x="32" y="23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7" y="30"/>
                    <a:pt x="37" y="28"/>
                    <a:pt x="36" y="27"/>
                  </a:cubicBezTo>
                  <a:cubicBezTo>
                    <a:pt x="36" y="27"/>
                    <a:pt x="35" y="26"/>
                    <a:pt x="34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8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2" y="26"/>
                    <a:pt x="34" y="24"/>
                    <a:pt x="36" y="25"/>
                  </a:cubicBezTo>
                  <a:cubicBezTo>
                    <a:pt x="38" y="25"/>
                    <a:pt x="39" y="27"/>
                    <a:pt x="39" y="30"/>
                  </a:cubicBezTo>
                  <a:cubicBezTo>
                    <a:pt x="38" y="33"/>
                    <a:pt x="35" y="34"/>
                    <a:pt x="32" y="33"/>
                  </a:cubicBezTo>
                  <a:cubicBezTo>
                    <a:pt x="31" y="33"/>
                    <a:pt x="31" y="33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21"/>
                  </a:moveTo>
                  <a:cubicBezTo>
                    <a:pt x="31" y="22"/>
                    <a:pt x="32" y="23"/>
                    <a:pt x="34" y="23"/>
                  </a:cubicBezTo>
                  <a:cubicBezTo>
                    <a:pt x="34" y="23"/>
                    <a:pt x="34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6" y="23"/>
                  </a:cubicBezTo>
                  <a:cubicBezTo>
                    <a:pt x="36" y="23"/>
                    <a:pt x="37" y="23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4"/>
                    <a:pt x="31" y="17"/>
                    <a:pt x="33" y="19"/>
                  </a:cubicBezTo>
                  <a:cubicBezTo>
                    <a:pt x="34" y="20"/>
                    <a:pt x="36" y="20"/>
                    <a:pt x="37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7"/>
                    <a:pt x="38" y="18"/>
                  </a:cubicBezTo>
                  <a:cubicBezTo>
                    <a:pt x="37" y="20"/>
                    <a:pt x="35" y="20"/>
                    <a:pt x="34" y="20"/>
                  </a:cubicBezTo>
                  <a:cubicBezTo>
                    <a:pt x="32" y="18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7"/>
                    <a:pt x="32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8" y="15"/>
                    <a:pt x="36" y="15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9"/>
                    <a:pt x="34" y="19"/>
                    <a:pt x="34" y="18"/>
                  </a:cubicBezTo>
                  <a:cubicBezTo>
                    <a:pt x="32" y="17"/>
                    <a:pt x="33" y="15"/>
                    <a:pt x="34" y="13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8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1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4"/>
                  </a:cubicBezTo>
                  <a:cubicBezTo>
                    <a:pt x="32" y="14"/>
                    <a:pt x="32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7"/>
                    <a:pt x="34" y="4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29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6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6"/>
                    <a:pt x="29" y="37"/>
                  </a:cubicBezTo>
                  <a:lnTo>
                    <a:pt x="29" y="39"/>
                  </a:lnTo>
                  <a:close/>
                  <a:moveTo>
                    <a:pt x="29" y="40"/>
                  </a:moveTo>
                  <a:cubicBezTo>
                    <a:pt x="29" y="41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6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9" y="11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8" y="15"/>
                    <a:pt x="28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2"/>
                    <a:pt x="26" y="27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3"/>
                  </a:cubicBezTo>
                  <a:cubicBezTo>
                    <a:pt x="28" y="33"/>
                    <a:pt x="28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7"/>
                  </a:moveTo>
                  <a:cubicBezTo>
                    <a:pt x="29" y="38"/>
                    <a:pt x="28" y="39"/>
                    <a:pt x="27" y="39"/>
                  </a:cubicBezTo>
                  <a:cubicBezTo>
                    <a:pt x="27" y="39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7"/>
                    <a:pt x="29" y="37"/>
                    <a:pt x="29" y="37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6" y="27"/>
                    <a:pt x="30" y="22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20"/>
                    <a:pt x="28" y="21"/>
                    <a:pt x="28" y="23"/>
                  </a:cubicBezTo>
                  <a:cubicBezTo>
                    <a:pt x="28" y="23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8" y="22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1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41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1"/>
                    <a:pt x="27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3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lose/>
                  <a:moveTo>
                    <a:pt x="27" y="41"/>
                  </a:moveTo>
                  <a:cubicBezTo>
                    <a:pt x="25" y="42"/>
                    <a:pt x="23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2" y="1"/>
                  </a:moveTo>
                  <a:cubicBezTo>
                    <a:pt x="22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5" y="4"/>
                  </a:cubicBezTo>
                  <a:cubicBezTo>
                    <a:pt x="25" y="3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7" y="3"/>
                  </a:moveTo>
                  <a:cubicBezTo>
                    <a:pt x="26" y="4"/>
                    <a:pt x="25" y="5"/>
                    <a:pt x="25" y="6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8"/>
                    <a:pt x="25" y="7"/>
                  </a:cubicBezTo>
                  <a:cubicBezTo>
                    <a:pt x="26" y="6"/>
                    <a:pt x="26" y="5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5" y="14"/>
                    <a:pt x="23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4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4" y="15"/>
                  </a:cubicBezTo>
                  <a:cubicBezTo>
                    <a:pt x="25" y="15"/>
                    <a:pt x="26" y="16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6" y="17"/>
                    <a:pt x="26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4" y="16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5" y="25"/>
                    <a:pt x="26" y="24"/>
                  </a:cubicBezTo>
                  <a:cubicBezTo>
                    <a:pt x="26" y="23"/>
                    <a:pt x="27" y="22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7"/>
                    <a:pt x="23" y="28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5" y="28"/>
                    <a:pt x="27" y="26"/>
                  </a:cubicBezTo>
                  <a:cubicBezTo>
                    <a:pt x="27" y="27"/>
                    <a:pt x="26" y="28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5" y="31"/>
                    <a:pt x="24" y="31"/>
                    <a:pt x="23" y="33"/>
                  </a:cubicBezTo>
                  <a:cubicBezTo>
                    <a:pt x="22" y="34"/>
                    <a:pt x="22" y="36"/>
                    <a:pt x="24" y="37"/>
                  </a:cubicBezTo>
                  <a:cubicBezTo>
                    <a:pt x="25" y="37"/>
                    <a:pt x="26" y="37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6" y="34"/>
                    <a:pt x="26" y="34"/>
                  </a:cubicBezTo>
                  <a:cubicBezTo>
                    <a:pt x="25" y="34"/>
                    <a:pt x="25" y="35"/>
                    <a:pt x="25" y="36"/>
                  </a:cubicBezTo>
                  <a:cubicBezTo>
                    <a:pt x="25" y="37"/>
                    <a:pt x="24" y="36"/>
                    <a:pt x="23" y="36"/>
                  </a:cubicBezTo>
                  <a:cubicBezTo>
                    <a:pt x="23" y="35"/>
                    <a:pt x="23" y="34"/>
                    <a:pt x="23" y="33"/>
                  </a:cubicBezTo>
                  <a:cubicBezTo>
                    <a:pt x="24" y="32"/>
                    <a:pt x="26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3"/>
                  </a:cubicBezTo>
                  <a:cubicBezTo>
                    <a:pt x="23" y="34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4"/>
                  </a:cubicBezTo>
                  <a:cubicBezTo>
                    <a:pt x="26" y="34"/>
                    <a:pt x="26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1"/>
                    <a:pt x="25" y="30"/>
                    <a:pt x="27" y="30"/>
                  </a:cubicBezTo>
                  <a:close/>
                  <a:moveTo>
                    <a:pt x="27" y="40"/>
                  </a:moveTo>
                  <a:cubicBezTo>
                    <a:pt x="25" y="40"/>
                    <a:pt x="23" y="40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7"/>
                  </a:moveTo>
                  <a:cubicBezTo>
                    <a:pt x="22" y="27"/>
                    <a:pt x="23" y="27"/>
                    <a:pt x="24" y="27"/>
                  </a:cubicBez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12"/>
                  </a:moveTo>
                  <a:cubicBezTo>
                    <a:pt x="23" y="11"/>
                    <a:pt x="24" y="10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4"/>
                  </a:cubicBezTo>
                  <a:cubicBezTo>
                    <a:pt x="23" y="3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5"/>
                    <a:pt x="24" y="6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3" y="8"/>
                    <a:pt x="23" y="9"/>
                  </a:cubicBezTo>
                  <a:cubicBezTo>
                    <a:pt x="23" y="10"/>
                    <a:pt x="22" y="11"/>
                    <a:pt x="22" y="11"/>
                  </a:cubicBezTo>
                  <a:lnTo>
                    <a:pt x="22" y="12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2" y="2"/>
                  </a:cubicBezTo>
                  <a:close/>
                  <a:moveTo>
                    <a:pt x="22" y="11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1"/>
                    <a:pt x="22" y="11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2" y="39"/>
                  </a:cubicBezTo>
                  <a:close/>
                  <a:moveTo>
                    <a:pt x="21" y="8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9"/>
                    <a:pt x="19" y="38"/>
                    <a:pt x="19" y="37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8" y="37"/>
                    <a:pt x="19" y="35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16" y="0"/>
                  </a:moveTo>
                  <a:cubicBezTo>
                    <a:pt x="18" y="0"/>
                    <a:pt x="20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18" y="0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21" y="2"/>
                  </a:moveTo>
                  <a:cubicBezTo>
                    <a:pt x="20" y="1"/>
                    <a:pt x="18" y="0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20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6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1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8" y="4"/>
                    <a:pt x="17" y="5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1" y="7"/>
                    <a:pt x="20" y="8"/>
                    <a:pt x="20" y="9"/>
                  </a:cubicBezTo>
                  <a:cubicBezTo>
                    <a:pt x="19" y="10"/>
                    <a:pt x="17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8" y="9"/>
                    <a:pt x="19" y="8"/>
                  </a:cubicBezTo>
                  <a:cubicBezTo>
                    <a:pt x="20" y="8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8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1" y="5"/>
                    <a:pt x="21" y="6"/>
                  </a:cubicBez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0" y="14"/>
                    <a:pt x="17" y="15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6" y="14"/>
                    <a:pt x="16" y="16"/>
                  </a:cubicBezTo>
                  <a:cubicBezTo>
                    <a:pt x="18" y="14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7" y="15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5"/>
                    <a:pt x="19" y="15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0" y="15"/>
                    <a:pt x="19" y="15"/>
                  </a:cubicBezTo>
                  <a:cubicBezTo>
                    <a:pt x="18" y="15"/>
                    <a:pt x="18" y="16"/>
                    <a:pt x="17" y="17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19" y="15"/>
                    <a:pt x="17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8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7" y="24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9" y="27"/>
                    <a:pt x="17" y="26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6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8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2"/>
                    <a:pt x="17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31"/>
                    <a:pt x="19" y="31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29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20" y="36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2"/>
                    <a:pt x="21" y="31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16" y="38"/>
                  </a:moveTo>
                  <a:cubicBezTo>
                    <a:pt x="17" y="37"/>
                    <a:pt x="18" y="36"/>
                    <a:pt x="18" y="35"/>
                  </a:cubicBezTo>
                  <a:cubicBezTo>
                    <a:pt x="19" y="33"/>
                    <a:pt x="18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8" y="36"/>
                    <a:pt x="17" y="37"/>
                    <a:pt x="16" y="37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6" y="24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6" y="24"/>
                    <a:pt x="16" y="24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7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7"/>
                    <a:pt x="16" y="37"/>
                  </a:cubicBezTo>
                  <a:close/>
                  <a:moveTo>
                    <a:pt x="16" y="39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4" y="1"/>
                  </a:moveTo>
                  <a:cubicBezTo>
                    <a:pt x="15" y="1"/>
                    <a:pt x="15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5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5"/>
                    <a:pt x="13" y="19"/>
                    <a:pt x="16" y="23"/>
                  </a:cubicBezTo>
                  <a:cubicBezTo>
                    <a:pt x="16" y="23"/>
                    <a:pt x="16" y="23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5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3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6" y="14"/>
                    <a:pt x="14" y="17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9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0"/>
                    <a:pt x="14" y="30"/>
                  </a:cubicBezTo>
                  <a:cubicBezTo>
                    <a:pt x="15" y="30"/>
                    <a:pt x="15" y="30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3"/>
                    <a:pt x="16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6" y="34"/>
                    <a:pt x="16" y="35"/>
                    <a:pt x="15" y="35"/>
                  </a:cubicBezTo>
                  <a:cubicBezTo>
                    <a:pt x="15" y="35"/>
                    <a:pt x="14" y="35"/>
                    <a:pt x="14" y="36"/>
                  </a:cubicBezTo>
                  <a:close/>
                  <a:moveTo>
                    <a:pt x="14" y="40"/>
                  </a:moveTo>
                  <a:cubicBezTo>
                    <a:pt x="12" y="40"/>
                    <a:pt x="11" y="39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9"/>
                    <a:pt x="12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2" y="4"/>
                    <a:pt x="12" y="7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4" y="3"/>
                  </a:moveTo>
                  <a:cubicBezTo>
                    <a:pt x="13" y="4"/>
                    <a:pt x="12" y="7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20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8"/>
                    <a:pt x="13" y="19"/>
                    <a:pt x="14" y="20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3" y="26"/>
                    <a:pt x="12" y="26"/>
                  </a:cubicBezTo>
                  <a:cubicBezTo>
                    <a:pt x="12" y="24"/>
                    <a:pt x="12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3"/>
                    <a:pt x="12" y="26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0"/>
                    <a:pt x="10" y="32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5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2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1" y="38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1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1" y="27"/>
                    <a:pt x="10" y="28"/>
                  </a:cubicBezTo>
                  <a:close/>
                  <a:moveTo>
                    <a:pt x="10" y="17"/>
                  </a:moveTo>
                  <a:cubicBezTo>
                    <a:pt x="11" y="17"/>
                    <a:pt x="12" y="15"/>
                    <a:pt x="12" y="14"/>
                  </a:cubicBezTo>
                  <a:cubicBezTo>
                    <a:pt x="12" y="13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1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3"/>
                    <a:pt x="10" y="12"/>
                  </a:cubicBezTo>
                  <a:lnTo>
                    <a:pt x="10" y="14"/>
                  </a:lnTo>
                  <a:close/>
                  <a:moveTo>
                    <a:pt x="10" y="38"/>
                  </a:move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0"/>
                  </a:cubicBez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4" y="18"/>
                    <a:pt x="5" y="18"/>
                  </a:cubicBezTo>
                  <a:cubicBezTo>
                    <a:pt x="4" y="17"/>
                    <a:pt x="3" y="15"/>
                    <a:pt x="2" y="14"/>
                  </a:cubicBezTo>
                  <a:cubicBezTo>
                    <a:pt x="2" y="9"/>
                    <a:pt x="5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7"/>
                    <a:pt x="7" y="18"/>
                  </a:cubicBezTo>
                  <a:cubicBezTo>
                    <a:pt x="6" y="18"/>
                    <a:pt x="4" y="19"/>
                    <a:pt x="3" y="19"/>
                  </a:cubicBezTo>
                  <a:cubicBezTo>
                    <a:pt x="1" y="22"/>
                    <a:pt x="0" y="26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1"/>
                    <a:pt x="8" y="33"/>
                  </a:cubicBezTo>
                  <a:cubicBezTo>
                    <a:pt x="8" y="35"/>
                    <a:pt x="8" y="36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lose/>
                  <a:moveTo>
                    <a:pt x="10" y="7"/>
                  </a:moveTo>
                  <a:cubicBezTo>
                    <a:pt x="7" y="7"/>
                    <a:pt x="4" y="9"/>
                    <a:pt x="4" y="11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6"/>
                    <a:pt x="4" y="14"/>
                    <a:pt x="4" y="12"/>
                  </a:cubicBezTo>
                  <a:cubicBezTo>
                    <a:pt x="5" y="9"/>
                    <a:pt x="7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0" y="10"/>
                  </a:move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6" y="13"/>
                    <a:pt x="8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3"/>
                    <a:pt x="10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29"/>
                    <a:pt x="7" y="30"/>
                    <a:pt x="9" y="29"/>
                  </a:cubicBezTo>
                  <a:cubicBezTo>
                    <a:pt x="9" y="29"/>
                    <a:pt x="9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9"/>
                    <a:pt x="4" y="29"/>
                    <a:pt x="3" y="27"/>
                  </a:cubicBezTo>
                  <a:cubicBezTo>
                    <a:pt x="1" y="24"/>
                    <a:pt x="3" y="20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21"/>
                  </a:moveTo>
                  <a:cubicBezTo>
                    <a:pt x="8" y="20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9" y="26"/>
                    <a:pt x="8" y="26"/>
                    <a:pt x="9" y="25"/>
                  </a:cubicBezTo>
                  <a:cubicBezTo>
                    <a:pt x="9" y="24"/>
                    <a:pt x="8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4"/>
                    <a:pt x="8" y="25"/>
                  </a:cubicBezTo>
                  <a:cubicBezTo>
                    <a:pt x="8" y="25"/>
                    <a:pt x="8" y="26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6" y="26"/>
                    <a:pt x="5" y="24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0" y="29"/>
                  </a:moveTo>
                  <a:cubicBezTo>
                    <a:pt x="9" y="29"/>
                    <a:pt x="9" y="30"/>
                    <a:pt x="8" y="31"/>
                  </a:cubicBezTo>
                  <a:cubicBezTo>
                    <a:pt x="8" y="33"/>
                    <a:pt x="8" y="35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8" y="33"/>
                    <a:pt x="9" y="31"/>
                  </a:cubicBezTo>
                  <a:cubicBezTo>
                    <a:pt x="9" y="31"/>
                    <a:pt x="9" y="30"/>
                    <a:pt x="10" y="30"/>
                  </a:cubicBezTo>
                  <a:lnTo>
                    <a:pt x="1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813">
              <a:extLst>
                <a:ext uri="{FF2B5EF4-FFF2-40B4-BE49-F238E27FC236}">
                  <a16:creationId xmlns:a16="http://schemas.microsoft.com/office/drawing/2014/main" id="{DCAD7641-D47A-43B4-87D6-34D09571C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98"/>
              <a:ext cx="51" cy="48"/>
            </a:xfrm>
            <a:custGeom>
              <a:avLst/>
              <a:gdLst>
                <a:gd name="T0" fmla="*/ 40 w 44"/>
                <a:gd name="T1" fmla="*/ 25 h 42"/>
                <a:gd name="T2" fmla="*/ 37 w 44"/>
                <a:gd name="T3" fmla="*/ 28 h 42"/>
                <a:gd name="T4" fmla="*/ 37 w 44"/>
                <a:gd name="T5" fmla="*/ 22 h 42"/>
                <a:gd name="T6" fmla="*/ 35 w 44"/>
                <a:gd name="T7" fmla="*/ 5 h 42"/>
                <a:gd name="T8" fmla="*/ 33 w 44"/>
                <a:gd name="T9" fmla="*/ 13 h 42"/>
                <a:gd name="T10" fmla="*/ 35 w 44"/>
                <a:gd name="T11" fmla="*/ 21 h 42"/>
                <a:gd name="T12" fmla="*/ 33 w 44"/>
                <a:gd name="T13" fmla="*/ 26 h 42"/>
                <a:gd name="T14" fmla="*/ 32 w 44"/>
                <a:gd name="T15" fmla="*/ 32 h 42"/>
                <a:gd name="T16" fmla="*/ 31 w 44"/>
                <a:gd name="T17" fmla="*/ 33 h 42"/>
                <a:gd name="T18" fmla="*/ 32 w 44"/>
                <a:gd name="T19" fmla="*/ 18 h 42"/>
                <a:gd name="T20" fmla="*/ 32 w 44"/>
                <a:gd name="T21" fmla="*/ 32 h 42"/>
                <a:gd name="T22" fmla="*/ 32 w 44"/>
                <a:gd name="T23" fmla="*/ 13 h 42"/>
                <a:gd name="T24" fmla="*/ 30 w 44"/>
                <a:gd name="T25" fmla="*/ 39 h 42"/>
                <a:gd name="T26" fmla="*/ 29 w 44"/>
                <a:gd name="T27" fmla="*/ 8 h 42"/>
                <a:gd name="T28" fmla="*/ 30 w 44"/>
                <a:gd name="T29" fmla="*/ 13 h 42"/>
                <a:gd name="T30" fmla="*/ 30 w 44"/>
                <a:gd name="T31" fmla="*/ 29 h 42"/>
                <a:gd name="T32" fmla="*/ 26 w 44"/>
                <a:gd name="T33" fmla="*/ 3 h 42"/>
                <a:gd name="T34" fmla="*/ 26 w 44"/>
                <a:gd name="T35" fmla="*/ 10 h 42"/>
                <a:gd name="T36" fmla="*/ 29 w 44"/>
                <a:gd name="T37" fmla="*/ 23 h 42"/>
                <a:gd name="T38" fmla="*/ 29 w 44"/>
                <a:gd name="T39" fmla="*/ 34 h 42"/>
                <a:gd name="T40" fmla="*/ 27 w 44"/>
                <a:gd name="T41" fmla="*/ 35 h 42"/>
                <a:gd name="T42" fmla="*/ 26 w 44"/>
                <a:gd name="T43" fmla="*/ 15 h 42"/>
                <a:gd name="T44" fmla="*/ 24 w 44"/>
                <a:gd name="T45" fmla="*/ 8 h 42"/>
                <a:gd name="T46" fmla="*/ 24 w 44"/>
                <a:gd name="T47" fmla="*/ 15 h 42"/>
                <a:gd name="T48" fmla="*/ 24 w 44"/>
                <a:gd name="T49" fmla="*/ 27 h 42"/>
                <a:gd name="T50" fmla="*/ 26 w 44"/>
                <a:gd name="T51" fmla="*/ 31 h 42"/>
                <a:gd name="T52" fmla="*/ 26 w 44"/>
                <a:gd name="T53" fmla="*/ 41 h 42"/>
                <a:gd name="T54" fmla="*/ 24 w 44"/>
                <a:gd name="T55" fmla="*/ 8 h 42"/>
                <a:gd name="T56" fmla="*/ 24 w 44"/>
                <a:gd name="T57" fmla="*/ 15 h 42"/>
                <a:gd name="T58" fmla="*/ 24 w 44"/>
                <a:gd name="T59" fmla="*/ 27 h 42"/>
                <a:gd name="T60" fmla="*/ 24 w 44"/>
                <a:gd name="T61" fmla="*/ 35 h 42"/>
                <a:gd name="T62" fmla="*/ 23 w 44"/>
                <a:gd name="T63" fmla="*/ 41 h 42"/>
                <a:gd name="T64" fmla="*/ 22 w 44"/>
                <a:gd name="T65" fmla="*/ 13 h 42"/>
                <a:gd name="T66" fmla="*/ 22 w 44"/>
                <a:gd name="T67" fmla="*/ 26 h 42"/>
                <a:gd name="T68" fmla="*/ 22 w 44"/>
                <a:gd name="T69" fmla="*/ 32 h 42"/>
                <a:gd name="T70" fmla="*/ 22 w 44"/>
                <a:gd name="T71" fmla="*/ 3 h 42"/>
                <a:gd name="T72" fmla="*/ 22 w 44"/>
                <a:gd name="T73" fmla="*/ 8 h 42"/>
                <a:gd name="T74" fmla="*/ 22 w 44"/>
                <a:gd name="T75" fmla="*/ 15 h 42"/>
                <a:gd name="T76" fmla="*/ 22 w 44"/>
                <a:gd name="T77" fmla="*/ 27 h 42"/>
                <a:gd name="T78" fmla="*/ 21 w 44"/>
                <a:gd name="T79" fmla="*/ 35 h 42"/>
                <a:gd name="T80" fmla="*/ 20 w 44"/>
                <a:gd name="T81" fmla="*/ 38 h 42"/>
                <a:gd name="T82" fmla="*/ 20 w 44"/>
                <a:gd name="T83" fmla="*/ 10 h 42"/>
                <a:gd name="T84" fmla="*/ 20 w 44"/>
                <a:gd name="T85" fmla="*/ 15 h 42"/>
                <a:gd name="T86" fmla="*/ 20 w 44"/>
                <a:gd name="T87" fmla="*/ 27 h 42"/>
                <a:gd name="T88" fmla="*/ 19 w 44"/>
                <a:gd name="T89" fmla="*/ 1 h 42"/>
                <a:gd name="T90" fmla="*/ 19 w 44"/>
                <a:gd name="T91" fmla="*/ 4 h 42"/>
                <a:gd name="T92" fmla="*/ 19 w 44"/>
                <a:gd name="T93" fmla="*/ 13 h 42"/>
                <a:gd name="T94" fmla="*/ 20 w 44"/>
                <a:gd name="T95" fmla="*/ 26 h 42"/>
                <a:gd name="T96" fmla="*/ 20 w 44"/>
                <a:gd name="T97" fmla="*/ 28 h 42"/>
                <a:gd name="T98" fmla="*/ 19 w 44"/>
                <a:gd name="T99" fmla="*/ 16 h 42"/>
                <a:gd name="T100" fmla="*/ 17 w 44"/>
                <a:gd name="T101" fmla="*/ 5 h 42"/>
                <a:gd name="T102" fmla="*/ 19 w 44"/>
                <a:gd name="T103" fmla="*/ 13 h 42"/>
                <a:gd name="T104" fmla="*/ 17 w 44"/>
                <a:gd name="T105" fmla="*/ 16 h 42"/>
                <a:gd name="T106" fmla="*/ 19 w 44"/>
                <a:gd name="T107" fmla="*/ 26 h 42"/>
                <a:gd name="T108" fmla="*/ 15 w 44"/>
                <a:gd name="T109" fmla="*/ 29 h 42"/>
                <a:gd name="T110" fmla="*/ 5 w 44"/>
                <a:gd name="T111" fmla="*/ 19 h 42"/>
                <a:gd name="T112" fmla="*/ 13 w 44"/>
                <a:gd name="T113" fmla="*/ 7 h 42"/>
                <a:gd name="T114" fmla="*/ 11 w 44"/>
                <a:gd name="T115" fmla="*/ 12 h 42"/>
                <a:gd name="T116" fmla="*/ 11 w 44"/>
                <a:gd name="T117" fmla="*/ 15 h 42"/>
                <a:gd name="T118" fmla="*/ 8 w 44"/>
                <a:gd name="T119" fmla="*/ 23 h 42"/>
                <a:gd name="T120" fmla="*/ 8 w 44"/>
                <a:gd name="T121" fmla="*/ 26 h 42"/>
                <a:gd name="T122" fmla="*/ 11 w 44"/>
                <a:gd name="T123" fmla="*/ 37 h 42"/>
                <a:gd name="T124" fmla="*/ 15 w 44"/>
                <a:gd name="T12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2">
                  <a:moveTo>
                    <a:pt x="39" y="23"/>
                  </a:moveTo>
                  <a:cubicBezTo>
                    <a:pt x="40" y="23"/>
                    <a:pt x="42" y="22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6" y="11"/>
                  </a:cubicBezTo>
                  <a:cubicBezTo>
                    <a:pt x="36" y="9"/>
                    <a:pt x="37" y="7"/>
                    <a:pt x="36" y="6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7"/>
                    <a:pt x="36" y="8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7" y="11"/>
                    <a:pt x="38" y="11"/>
                  </a:cubicBezTo>
                  <a:cubicBezTo>
                    <a:pt x="41" y="12"/>
                    <a:pt x="44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4"/>
                    <a:pt x="36" y="34"/>
                    <a:pt x="35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7" y="35"/>
                    <a:pt x="37" y="35"/>
                  </a:cubicBezTo>
                  <a:cubicBezTo>
                    <a:pt x="41" y="33"/>
                    <a:pt x="43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40" y="24"/>
                    <a:pt x="39" y="23"/>
                  </a:cubicBezTo>
                  <a:close/>
                  <a:moveTo>
                    <a:pt x="35" y="34"/>
                  </a:move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7" y="33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0"/>
                    <a:pt x="39" y="33"/>
                  </a:cubicBezTo>
                  <a:cubicBezTo>
                    <a:pt x="38" y="34"/>
                    <a:pt x="36" y="34"/>
                    <a:pt x="35" y="34"/>
                  </a:cubicBezTo>
                  <a:close/>
                  <a:moveTo>
                    <a:pt x="35" y="31"/>
                  </a:move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7"/>
                    <a:pt x="36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7" y="26"/>
                    <a:pt x="37" y="27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5" y="31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9"/>
                    <a:pt x="36" y="28"/>
                  </a:cubicBezTo>
                  <a:cubicBezTo>
                    <a:pt x="36" y="28"/>
                    <a:pt x="35" y="28"/>
                    <a:pt x="35" y="28"/>
                  </a:cubicBezTo>
                  <a:close/>
                  <a:moveTo>
                    <a:pt x="35" y="22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0"/>
                    <a:pt x="40" y="23"/>
                    <a:pt x="37" y="22"/>
                  </a:cubicBezTo>
                  <a:cubicBezTo>
                    <a:pt x="36" y="22"/>
                    <a:pt x="36" y="22"/>
                    <a:pt x="35" y="22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6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9" y="17"/>
                    <a:pt x="38" y="16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7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7" y="19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5" y="16"/>
                  </a:cubicBezTo>
                  <a:close/>
                  <a:moveTo>
                    <a:pt x="35" y="5"/>
                  </a:moveTo>
                  <a:cubicBezTo>
                    <a:pt x="35" y="3"/>
                    <a:pt x="33" y="3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3"/>
                    <a:pt x="35" y="5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2" y="37"/>
                  </a:moveTo>
                  <a:cubicBezTo>
                    <a:pt x="32" y="36"/>
                    <a:pt x="32" y="35"/>
                    <a:pt x="32" y="34"/>
                  </a:cubicBezTo>
                  <a:cubicBezTo>
                    <a:pt x="33" y="35"/>
                    <a:pt x="34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7"/>
                    <a:pt x="32" y="37"/>
                    <a:pt x="32" y="37"/>
                  </a:cubicBezTo>
                  <a:close/>
                  <a:moveTo>
                    <a:pt x="35" y="10"/>
                  </a:move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2"/>
                    <a:pt x="34" y="12"/>
                  </a:cubicBezTo>
                  <a:cubicBezTo>
                    <a:pt x="35" y="11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2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lose/>
                  <a:moveTo>
                    <a:pt x="35" y="14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4" y="16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2" y="20"/>
                    <a:pt x="32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3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4" y="15"/>
                    <a:pt x="35" y="14"/>
                  </a:cubicBezTo>
                  <a:close/>
                  <a:moveTo>
                    <a:pt x="35" y="16"/>
                  </a:moveTo>
                  <a:cubicBezTo>
                    <a:pt x="35" y="16"/>
                    <a:pt x="34" y="16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0"/>
                    <a:pt x="34" y="19"/>
                    <a:pt x="34" y="17"/>
                  </a:cubicBezTo>
                  <a:cubicBezTo>
                    <a:pt x="34" y="17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lose/>
                  <a:moveTo>
                    <a:pt x="35" y="25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3" y="26"/>
                    <a:pt x="32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5" y="25"/>
                    <a:pt x="35" y="25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2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4" y="29"/>
                    <a:pt x="34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1"/>
                    <a:pt x="33" y="30"/>
                    <a:pt x="33" y="30"/>
                  </a:cubicBezTo>
                  <a:cubicBezTo>
                    <a:pt x="33" y="29"/>
                    <a:pt x="33" y="30"/>
                    <a:pt x="33" y="29"/>
                  </a:cubicBezTo>
                  <a:cubicBezTo>
                    <a:pt x="33" y="28"/>
                    <a:pt x="34" y="28"/>
                    <a:pt x="35" y="28"/>
                  </a:cubicBezTo>
                  <a:close/>
                  <a:moveTo>
                    <a:pt x="35" y="33"/>
                  </a:move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3"/>
                    <a:pt x="34" y="33"/>
                    <a:pt x="35" y="33"/>
                  </a:cubicBezTo>
                  <a:close/>
                  <a:moveTo>
                    <a:pt x="32" y="12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4"/>
                    <a:pt x="34" y="4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3" y="12"/>
                    <a:pt x="33" y="12"/>
                    <a:pt x="32" y="12"/>
                  </a:cubicBezTo>
                  <a:close/>
                  <a:moveTo>
                    <a:pt x="32" y="2"/>
                  </a:moveTo>
                  <a:cubicBezTo>
                    <a:pt x="32" y="2"/>
                    <a:pt x="31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30" y="40"/>
                  </a:moveTo>
                  <a:cubicBezTo>
                    <a:pt x="31" y="39"/>
                    <a:pt x="32" y="38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1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1" y="37"/>
                    <a:pt x="31" y="38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2" y="3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2" y="3"/>
                    <a:pt x="32" y="3"/>
                  </a:cubicBezTo>
                  <a:close/>
                  <a:moveTo>
                    <a:pt x="32" y="11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2" y="12"/>
                    <a:pt x="32" y="11"/>
                  </a:cubicBezTo>
                  <a:close/>
                  <a:moveTo>
                    <a:pt x="32" y="13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6"/>
                    <a:pt x="30" y="17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lose/>
                  <a:moveTo>
                    <a:pt x="32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1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2" y="22"/>
                    <a:pt x="32" y="22"/>
                  </a:cubicBezTo>
                  <a:close/>
                  <a:moveTo>
                    <a:pt x="32" y="22"/>
                  </a:moveTo>
                  <a:cubicBezTo>
                    <a:pt x="32" y="23"/>
                    <a:pt x="31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2" y="22"/>
                    <a:pt x="32" y="22"/>
                    <a:pt x="32" y="22"/>
                  </a:cubicBezTo>
                  <a:close/>
                  <a:moveTo>
                    <a:pt x="32" y="25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31" y="27"/>
                    <a:pt x="31" y="28"/>
                    <a:pt x="30" y="29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6"/>
                    <a:pt x="31" y="26"/>
                    <a:pt x="32" y="25"/>
                  </a:cubicBezTo>
                  <a:close/>
                  <a:moveTo>
                    <a:pt x="32" y="27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30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0" y="30"/>
                    <a:pt x="30" y="28"/>
                    <a:pt x="32" y="27"/>
                  </a:cubicBezTo>
                  <a:close/>
                  <a:moveTo>
                    <a:pt x="30" y="38"/>
                  </a:move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1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6"/>
                    <a:pt x="31" y="37"/>
                    <a:pt x="30" y="38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0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1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lose/>
                  <a:moveTo>
                    <a:pt x="30" y="2"/>
                  </a:moveTo>
                  <a:cubicBezTo>
                    <a:pt x="30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9" y="41"/>
                  </a:moveTo>
                  <a:cubicBezTo>
                    <a:pt x="29" y="41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9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7"/>
                  </a:cubicBezTo>
                  <a:cubicBezTo>
                    <a:pt x="30" y="8"/>
                    <a:pt x="30" y="9"/>
                    <a:pt x="30" y="9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2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30" y="11"/>
                    <a:pt x="30" y="12"/>
                  </a:cubicBezTo>
                  <a:close/>
                  <a:moveTo>
                    <a:pt x="30" y="13"/>
                  </a:moveTo>
                  <a:cubicBezTo>
                    <a:pt x="30" y="13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29" y="15"/>
                    <a:pt x="29" y="16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0"/>
                    <a:pt x="29" y="17"/>
                    <a:pt x="30" y="15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30" y="15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30" y="19"/>
                    <a:pt x="30" y="21"/>
                    <a:pt x="29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0" y="15"/>
                  </a:cubicBezTo>
                  <a:close/>
                  <a:moveTo>
                    <a:pt x="30" y="23"/>
                  </a:moveTo>
                  <a:cubicBezTo>
                    <a:pt x="30" y="24"/>
                    <a:pt x="29" y="24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27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0"/>
                    <a:pt x="30" y="30"/>
                  </a:cubicBezTo>
                  <a:cubicBezTo>
                    <a:pt x="30" y="30"/>
                    <a:pt x="29" y="29"/>
                    <a:pt x="29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30" y="29"/>
                  </a:cubicBezTo>
                  <a:cubicBezTo>
                    <a:pt x="30" y="28"/>
                    <a:pt x="30" y="28"/>
                    <a:pt x="30" y="27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1"/>
                    <a:pt x="29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7"/>
                  </a:move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30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7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3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2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7" y="7"/>
                    <a:pt x="27" y="8"/>
                    <a:pt x="27" y="10"/>
                  </a:cubicBezTo>
                  <a:cubicBezTo>
                    <a:pt x="27" y="11"/>
                    <a:pt x="28" y="11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7" y="12"/>
                    <a:pt x="27" y="11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7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7" y="9"/>
                    <a:pt x="28" y="10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8" y="17"/>
                    <a:pt x="27" y="16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4"/>
                    <a:pt x="28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4"/>
                    <a:pt x="27" y="25"/>
                  </a:cubicBezTo>
                  <a:cubicBezTo>
                    <a:pt x="27" y="25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8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8" y="24"/>
                    <a:pt x="28" y="25"/>
                    <a:pt x="27" y="25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7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8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8"/>
                    <a:pt x="28" y="28"/>
                    <a:pt x="29" y="28"/>
                  </a:cubicBezTo>
                  <a:close/>
                  <a:moveTo>
                    <a:pt x="29" y="29"/>
                  </a:moveTo>
                  <a:cubicBezTo>
                    <a:pt x="28" y="29"/>
                    <a:pt x="27" y="29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8" y="33"/>
                    <a:pt x="29" y="34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8" y="40"/>
                    <a:pt x="29" y="39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6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6"/>
                  </a:moveTo>
                  <a:cubicBezTo>
                    <a:pt x="26" y="25"/>
                    <a:pt x="27" y="25"/>
                    <a:pt x="27" y="24"/>
                  </a:cubicBezTo>
                  <a:cubicBezTo>
                    <a:pt x="29" y="21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9"/>
                    <a:pt x="28" y="21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6"/>
                  </a:moveTo>
                  <a:cubicBezTo>
                    <a:pt x="26" y="16"/>
                    <a:pt x="27" y="17"/>
                    <a:pt x="27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7" y="16"/>
                  </a:cubicBezTo>
                  <a:cubicBezTo>
                    <a:pt x="28" y="18"/>
                    <a:pt x="29" y="20"/>
                    <a:pt x="28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9" y="18"/>
                    <a:pt x="27" y="16"/>
                    <a:pt x="26" y="15"/>
                  </a:cubicBezTo>
                  <a:close/>
                  <a:moveTo>
                    <a:pt x="26" y="3"/>
                  </a:move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4"/>
                    <a:pt x="26" y="4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4" y="42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5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7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3"/>
                    <a:pt x="25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5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7"/>
                    <a:pt x="24" y="37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5" y="37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4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1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7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3" y="7"/>
                    <a:pt x="23" y="8"/>
                    <a:pt x="22" y="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0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2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1" y="35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1" y="35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0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19" y="39"/>
                  </a:moveTo>
                  <a:cubicBezTo>
                    <a:pt x="19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7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20" y="36"/>
                    <a:pt x="20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19" y="15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6" y="7"/>
                    <a:pt x="16" y="9"/>
                    <a:pt x="18" y="9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7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1"/>
                    <a:pt x="15" y="18"/>
                    <a:pt x="17" y="16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7" y="17"/>
                  </a:cubicBezTo>
                  <a:cubicBezTo>
                    <a:pt x="15" y="19"/>
                    <a:pt x="15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5"/>
                    <a:pt x="16" y="24"/>
                  </a:cubicBezTo>
                  <a:cubicBezTo>
                    <a:pt x="16" y="26"/>
                    <a:pt x="18" y="27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5" y="20"/>
                    <a:pt x="16" y="24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8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2"/>
                    <a:pt x="16" y="24"/>
                    <a:pt x="18" y="26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4"/>
                    <a:pt x="17" y="32"/>
                  </a:cubicBezTo>
                  <a:cubicBezTo>
                    <a:pt x="17" y="31"/>
                    <a:pt x="16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5"/>
                    <a:pt x="16" y="35"/>
                  </a:cubicBezTo>
                  <a:cubicBezTo>
                    <a:pt x="17" y="34"/>
                    <a:pt x="17" y="33"/>
                    <a:pt x="17" y="32"/>
                  </a:cubicBezTo>
                  <a:cubicBezTo>
                    <a:pt x="16" y="31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6" y="31"/>
                    <a:pt x="16" y="32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5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3"/>
                    <a:pt x="8" y="34"/>
                    <a:pt x="8" y="36"/>
                  </a:cubicBezTo>
                  <a:cubicBezTo>
                    <a:pt x="9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2" y="40"/>
                    <a:pt x="10" y="38"/>
                    <a:pt x="9" y="36"/>
                  </a:cubicBezTo>
                  <a:cubicBezTo>
                    <a:pt x="8" y="34"/>
                    <a:pt x="9" y="31"/>
                    <a:pt x="10" y="30"/>
                  </a:cubicBezTo>
                  <a:cubicBezTo>
                    <a:pt x="9" y="30"/>
                    <a:pt x="8" y="31"/>
                    <a:pt x="7" y="30"/>
                  </a:cubicBezTo>
                  <a:cubicBezTo>
                    <a:pt x="3" y="29"/>
                    <a:pt x="1" y="25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8"/>
                    <a:pt x="4" y="16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2" y="8"/>
                    <a:pt x="13" y="9"/>
                  </a:cubicBezTo>
                  <a:cubicBezTo>
                    <a:pt x="13" y="8"/>
                    <a:pt x="12" y="7"/>
                    <a:pt x="13" y="5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5"/>
                    <a:pt x="6" y="17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6"/>
                    <a:pt x="3" y="11"/>
                    <a:pt x="6" y="9"/>
                  </a:cubicBezTo>
                  <a:cubicBezTo>
                    <a:pt x="8" y="7"/>
                    <a:pt x="11" y="7"/>
                    <a:pt x="13" y="10"/>
                  </a:cubicBezTo>
                  <a:cubicBezTo>
                    <a:pt x="14" y="12"/>
                    <a:pt x="14" y="15"/>
                    <a:pt x="11" y="15"/>
                  </a:cubicBezTo>
                  <a:cubicBezTo>
                    <a:pt x="10" y="16"/>
                    <a:pt x="9" y="16"/>
                    <a:pt x="8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3"/>
                    <a:pt x="11" y="13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4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6"/>
                    <a:pt x="14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9" y="24"/>
                    <a:pt x="9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10" y="25"/>
                    <a:pt x="10" y="24"/>
                  </a:cubicBezTo>
                  <a:cubicBezTo>
                    <a:pt x="11" y="22"/>
                    <a:pt x="9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5" y="30"/>
                    <a:pt x="9" y="30"/>
                  </a:cubicBezTo>
                  <a:cubicBezTo>
                    <a:pt x="9" y="30"/>
                    <a:pt x="10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5" y="30"/>
                    <a:pt x="2" y="28"/>
                    <a:pt x="2" y="24"/>
                  </a:cubicBezTo>
                  <a:cubicBezTo>
                    <a:pt x="2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7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5"/>
                  </a:cubicBezTo>
                  <a:cubicBezTo>
                    <a:pt x="12" y="23"/>
                    <a:pt x="11" y="21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4" y="28"/>
                    <a:pt x="15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4" y="27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2" y="30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9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30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5"/>
                    <a:pt x="15" y="34"/>
                  </a:cubicBezTo>
                  <a:cubicBezTo>
                    <a:pt x="15" y="34"/>
                    <a:pt x="15" y="33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5"/>
                    <a:pt x="13" y="33"/>
                  </a:cubicBezTo>
                  <a:cubicBezTo>
                    <a:pt x="12" y="33"/>
                    <a:pt x="13" y="32"/>
                    <a:pt x="13" y="32"/>
                  </a:cubicBezTo>
                  <a:cubicBezTo>
                    <a:pt x="14" y="32"/>
                    <a:pt x="13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814">
              <a:extLst>
                <a:ext uri="{FF2B5EF4-FFF2-40B4-BE49-F238E27FC236}">
                  <a16:creationId xmlns:a16="http://schemas.microsoft.com/office/drawing/2014/main" id="{BE122EC3-3FC0-41CB-87E1-9085603724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73"/>
              <a:ext cx="51" cy="50"/>
            </a:xfrm>
            <a:custGeom>
              <a:avLst/>
              <a:gdLst>
                <a:gd name="T0" fmla="*/ 30 w 44"/>
                <a:gd name="T1" fmla="*/ 40 h 43"/>
                <a:gd name="T2" fmla="*/ 30 w 44"/>
                <a:gd name="T3" fmla="*/ 27 h 43"/>
                <a:gd name="T4" fmla="*/ 32 w 44"/>
                <a:gd name="T5" fmla="*/ 35 h 43"/>
                <a:gd name="T6" fmla="*/ 39 w 44"/>
                <a:gd name="T7" fmla="*/ 24 h 43"/>
                <a:gd name="T8" fmla="*/ 35 w 44"/>
                <a:gd name="T9" fmla="*/ 19 h 43"/>
                <a:gd name="T10" fmla="*/ 33 w 44"/>
                <a:gd name="T11" fmla="*/ 19 h 43"/>
                <a:gd name="T12" fmla="*/ 30 w 44"/>
                <a:gd name="T13" fmla="*/ 11 h 43"/>
                <a:gd name="T14" fmla="*/ 30 w 44"/>
                <a:gd name="T15" fmla="*/ 8 h 43"/>
                <a:gd name="T16" fmla="*/ 30 w 44"/>
                <a:gd name="T17" fmla="*/ 5 h 43"/>
                <a:gd name="T18" fmla="*/ 28 w 44"/>
                <a:gd name="T19" fmla="*/ 25 h 43"/>
                <a:gd name="T20" fmla="*/ 30 w 44"/>
                <a:gd name="T21" fmla="*/ 28 h 43"/>
                <a:gd name="T22" fmla="*/ 29 w 44"/>
                <a:gd name="T23" fmla="*/ 34 h 43"/>
                <a:gd name="T24" fmla="*/ 28 w 44"/>
                <a:gd name="T25" fmla="*/ 11 h 43"/>
                <a:gd name="T26" fmla="*/ 28 w 44"/>
                <a:gd name="T27" fmla="*/ 2 h 43"/>
                <a:gd name="T28" fmla="*/ 28 w 44"/>
                <a:gd name="T29" fmla="*/ 18 h 43"/>
                <a:gd name="T30" fmla="*/ 28 w 44"/>
                <a:gd name="T31" fmla="*/ 19 h 43"/>
                <a:gd name="T32" fmla="*/ 27 w 44"/>
                <a:gd name="T33" fmla="*/ 27 h 43"/>
                <a:gd name="T34" fmla="*/ 28 w 44"/>
                <a:gd name="T35" fmla="*/ 38 h 43"/>
                <a:gd name="T36" fmla="*/ 24 w 44"/>
                <a:gd name="T37" fmla="*/ 40 h 43"/>
                <a:gd name="T38" fmla="*/ 27 w 44"/>
                <a:gd name="T39" fmla="*/ 8 h 43"/>
                <a:gd name="T40" fmla="*/ 23 w 44"/>
                <a:gd name="T41" fmla="*/ 10 h 43"/>
                <a:gd name="T42" fmla="*/ 23 w 44"/>
                <a:gd name="T43" fmla="*/ 16 h 43"/>
                <a:gd name="T44" fmla="*/ 22 w 44"/>
                <a:gd name="T45" fmla="*/ 28 h 43"/>
                <a:gd name="T46" fmla="*/ 27 w 44"/>
                <a:gd name="T47" fmla="*/ 28 h 43"/>
                <a:gd name="T48" fmla="*/ 22 w 44"/>
                <a:gd name="T49" fmla="*/ 40 h 43"/>
                <a:gd name="T50" fmla="*/ 22 w 44"/>
                <a:gd name="T51" fmla="*/ 15 h 43"/>
                <a:gd name="T52" fmla="*/ 22 w 44"/>
                <a:gd name="T53" fmla="*/ 3 h 43"/>
                <a:gd name="T54" fmla="*/ 22 w 44"/>
                <a:gd name="T55" fmla="*/ 15 h 43"/>
                <a:gd name="T56" fmla="*/ 22 w 44"/>
                <a:gd name="T57" fmla="*/ 28 h 43"/>
                <a:gd name="T58" fmla="*/ 22 w 44"/>
                <a:gd name="T59" fmla="*/ 31 h 43"/>
                <a:gd name="T60" fmla="*/ 19 w 44"/>
                <a:gd name="T61" fmla="*/ 7 h 43"/>
                <a:gd name="T62" fmla="*/ 20 w 44"/>
                <a:gd name="T63" fmla="*/ 10 h 43"/>
                <a:gd name="T64" fmla="*/ 22 w 44"/>
                <a:gd name="T65" fmla="*/ 14 h 43"/>
                <a:gd name="T66" fmla="*/ 22 w 44"/>
                <a:gd name="T67" fmla="*/ 16 h 43"/>
                <a:gd name="T68" fmla="*/ 17 w 44"/>
                <a:gd name="T69" fmla="*/ 26 h 43"/>
                <a:gd name="T70" fmla="*/ 20 w 44"/>
                <a:gd name="T71" fmla="*/ 38 h 43"/>
                <a:gd name="T72" fmla="*/ 18 w 44"/>
                <a:gd name="T73" fmla="*/ 35 h 43"/>
                <a:gd name="T74" fmla="*/ 17 w 44"/>
                <a:gd name="T75" fmla="*/ 18 h 43"/>
                <a:gd name="T76" fmla="*/ 16 w 44"/>
                <a:gd name="T77" fmla="*/ 42 h 43"/>
                <a:gd name="T78" fmla="*/ 16 w 44"/>
                <a:gd name="T79" fmla="*/ 16 h 43"/>
                <a:gd name="T80" fmla="*/ 17 w 44"/>
                <a:gd name="T81" fmla="*/ 18 h 43"/>
                <a:gd name="T82" fmla="*/ 17 w 44"/>
                <a:gd name="T83" fmla="*/ 31 h 43"/>
                <a:gd name="T84" fmla="*/ 17 w 44"/>
                <a:gd name="T85" fmla="*/ 40 h 43"/>
                <a:gd name="T86" fmla="*/ 16 w 44"/>
                <a:gd name="T87" fmla="*/ 5 h 43"/>
                <a:gd name="T88" fmla="*/ 14 w 44"/>
                <a:gd name="T89" fmla="*/ 16 h 43"/>
                <a:gd name="T90" fmla="*/ 14 w 44"/>
                <a:gd name="T91" fmla="*/ 32 h 43"/>
                <a:gd name="T92" fmla="*/ 16 w 44"/>
                <a:gd name="T93" fmla="*/ 20 h 43"/>
                <a:gd name="T94" fmla="*/ 14 w 44"/>
                <a:gd name="T95" fmla="*/ 39 h 43"/>
                <a:gd name="T96" fmla="*/ 14 w 44"/>
                <a:gd name="T97" fmla="*/ 3 h 43"/>
                <a:gd name="T98" fmla="*/ 10 w 44"/>
                <a:gd name="T99" fmla="*/ 5 h 43"/>
                <a:gd name="T100" fmla="*/ 13 w 44"/>
                <a:gd name="T101" fmla="*/ 10 h 43"/>
                <a:gd name="T102" fmla="*/ 14 w 44"/>
                <a:gd name="T103" fmla="*/ 15 h 43"/>
                <a:gd name="T104" fmla="*/ 14 w 44"/>
                <a:gd name="T105" fmla="*/ 19 h 43"/>
                <a:gd name="T106" fmla="*/ 10 w 44"/>
                <a:gd name="T107" fmla="*/ 34 h 43"/>
                <a:gd name="T108" fmla="*/ 10 w 44"/>
                <a:gd name="T109" fmla="*/ 30 h 43"/>
                <a:gd name="T110" fmla="*/ 3 w 44"/>
                <a:gd name="T111" fmla="*/ 29 h 43"/>
                <a:gd name="T112" fmla="*/ 10 w 44"/>
                <a:gd name="T113" fmla="*/ 14 h 43"/>
                <a:gd name="T114" fmla="*/ 10 w 44"/>
                <a:gd name="T115" fmla="*/ 20 h 43"/>
                <a:gd name="T116" fmla="*/ 10 w 44"/>
                <a:gd name="T117" fmla="*/ 19 h 43"/>
                <a:gd name="T118" fmla="*/ 9 w 44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9" y="18"/>
                  </a:moveTo>
                  <a:cubicBezTo>
                    <a:pt x="40" y="18"/>
                    <a:pt x="41" y="16"/>
                    <a:pt x="41" y="14"/>
                  </a:cubicBezTo>
                  <a:cubicBezTo>
                    <a:pt x="42" y="10"/>
                    <a:pt x="38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2" y="8"/>
                  </a:cubicBezTo>
                  <a:cubicBezTo>
                    <a:pt x="32" y="6"/>
                    <a:pt x="32" y="4"/>
                    <a:pt x="31" y="3"/>
                  </a:cubicBezTo>
                  <a:cubicBezTo>
                    <a:pt x="30" y="3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3" y="8"/>
                    <a:pt x="34" y="8"/>
                  </a:cubicBezTo>
                  <a:cubicBezTo>
                    <a:pt x="38" y="8"/>
                    <a:pt x="41" y="11"/>
                    <a:pt x="40" y="14"/>
                  </a:cubicBezTo>
                  <a:cubicBezTo>
                    <a:pt x="40" y="16"/>
                    <a:pt x="39" y="18"/>
                    <a:pt x="37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6" y="32"/>
                    <a:pt x="36" y="34"/>
                  </a:cubicBezTo>
                  <a:cubicBezTo>
                    <a:pt x="36" y="37"/>
                    <a:pt x="33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4" y="41"/>
                    <a:pt x="37" y="37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8" y="31"/>
                    <a:pt x="39" y="31"/>
                    <a:pt x="41" y="30"/>
                  </a:cubicBezTo>
                  <a:cubicBezTo>
                    <a:pt x="44" y="27"/>
                    <a:pt x="44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0" y="19"/>
                    <a:pt x="39" y="19"/>
                    <a:pt x="39" y="18"/>
                  </a:cubicBezTo>
                  <a:close/>
                  <a:moveTo>
                    <a:pt x="30" y="40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4" y="38"/>
                    <a:pt x="36" y="35"/>
                    <a:pt x="34" y="32"/>
                  </a:cubicBezTo>
                  <a:cubicBezTo>
                    <a:pt x="34" y="31"/>
                    <a:pt x="34" y="31"/>
                    <a:pt x="33" y="30"/>
                  </a:cubicBezTo>
                  <a:cubicBezTo>
                    <a:pt x="33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8"/>
                    <a:pt x="30" y="28"/>
                    <a:pt x="30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9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5"/>
                    <a:pt x="35" y="39"/>
                    <a:pt x="31" y="40"/>
                  </a:cubicBezTo>
                  <a:cubicBezTo>
                    <a:pt x="31" y="40"/>
                    <a:pt x="30" y="40"/>
                    <a:pt x="30" y="40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1" y="35"/>
                    <a:pt x="32" y="35"/>
                  </a:cubicBezTo>
                  <a:cubicBezTo>
                    <a:pt x="32" y="33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6"/>
                    <a:pt x="31" y="37"/>
                    <a:pt x="30" y="36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4"/>
                    <a:pt x="31" y="33"/>
                  </a:cubicBezTo>
                  <a:cubicBezTo>
                    <a:pt x="31" y="33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31" y="34"/>
                    <a:pt x="31" y="35"/>
                    <a:pt x="31" y="34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2" y="27"/>
                  </a:cubicBezTo>
                  <a:cubicBezTo>
                    <a:pt x="31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8" y="27"/>
                    <a:pt x="37" y="27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6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3" y="25"/>
                    <a:pt x="33" y="28"/>
                    <a:pt x="35" y="29"/>
                  </a:cubicBezTo>
                  <a:cubicBezTo>
                    <a:pt x="37" y="30"/>
                    <a:pt x="39" y="29"/>
                    <a:pt x="41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20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22"/>
                    <a:pt x="30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2" y="20"/>
                    <a:pt x="34" y="19"/>
                  </a:cubicBezTo>
                  <a:cubicBezTo>
                    <a:pt x="34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42" y="21"/>
                    <a:pt x="43" y="25"/>
                    <a:pt x="41" y="28"/>
                  </a:cubicBezTo>
                  <a:cubicBezTo>
                    <a:pt x="40" y="30"/>
                    <a:pt x="37" y="31"/>
                    <a:pt x="34" y="29"/>
                  </a:cubicBezTo>
                  <a:cubicBezTo>
                    <a:pt x="32" y="28"/>
                    <a:pt x="32" y="25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8" y="25"/>
                    <a:pt x="37" y="25"/>
                  </a:cubicBezTo>
                  <a:cubicBezTo>
                    <a:pt x="36" y="25"/>
                    <a:pt x="35" y="25"/>
                    <a:pt x="36" y="26"/>
                  </a:cubicBezTo>
                  <a:cubicBezTo>
                    <a:pt x="36" y="26"/>
                    <a:pt x="36" y="27"/>
                    <a:pt x="36" y="26"/>
                  </a:cubicBezTo>
                  <a:cubicBezTo>
                    <a:pt x="36" y="26"/>
                    <a:pt x="36" y="26"/>
                    <a:pt x="37" y="26"/>
                  </a:cubicBezTo>
                  <a:cubicBezTo>
                    <a:pt x="38" y="26"/>
                    <a:pt x="39" y="25"/>
                    <a:pt x="38" y="24"/>
                  </a:cubicBezTo>
                  <a:cubicBezTo>
                    <a:pt x="38" y="22"/>
                    <a:pt x="36" y="22"/>
                    <a:pt x="34" y="23"/>
                  </a:cubicBezTo>
                  <a:cubicBezTo>
                    <a:pt x="32" y="24"/>
                    <a:pt x="32" y="26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1" y="28"/>
                    <a:pt x="31" y="27"/>
                    <a:pt x="30" y="27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19"/>
                    <a:pt x="33" y="19"/>
                  </a:cubicBezTo>
                  <a:cubicBezTo>
                    <a:pt x="31" y="17"/>
                    <a:pt x="30" y="16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2"/>
                    <a:pt x="34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7"/>
                    <a:pt x="34" y="18"/>
                    <a:pt x="36" y="18"/>
                  </a:cubicBezTo>
                  <a:cubicBezTo>
                    <a:pt x="39" y="17"/>
                    <a:pt x="40" y="15"/>
                    <a:pt x="39" y="12"/>
                  </a:cubicBezTo>
                  <a:cubicBezTo>
                    <a:pt x="39" y="9"/>
                    <a:pt x="35" y="8"/>
                    <a:pt x="32" y="9"/>
                  </a:cubicBezTo>
                  <a:cubicBezTo>
                    <a:pt x="32" y="9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1" y="9"/>
                    <a:pt x="32" y="8"/>
                  </a:cubicBezTo>
                  <a:cubicBezTo>
                    <a:pt x="35" y="7"/>
                    <a:pt x="39" y="9"/>
                    <a:pt x="40" y="12"/>
                  </a:cubicBezTo>
                  <a:cubicBezTo>
                    <a:pt x="41" y="15"/>
                    <a:pt x="39" y="18"/>
                    <a:pt x="36" y="18"/>
                  </a:cubicBezTo>
                  <a:cubicBezTo>
                    <a:pt x="34" y="19"/>
                    <a:pt x="31" y="17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5" y="12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6" y="14"/>
                  </a:cubicBezTo>
                  <a:cubicBezTo>
                    <a:pt x="37" y="14"/>
                    <a:pt x="36" y="12"/>
                    <a:pt x="35" y="12"/>
                  </a:cubicBezTo>
                  <a:cubicBezTo>
                    <a:pt x="34" y="11"/>
                    <a:pt x="32" y="12"/>
                    <a:pt x="31" y="14"/>
                  </a:cubicBezTo>
                  <a:cubicBezTo>
                    <a:pt x="31" y="16"/>
                    <a:pt x="32" y="18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1" y="21"/>
                    <a:pt x="30" y="22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2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1"/>
                    <a:pt x="29" y="41"/>
                  </a:cubicBezTo>
                  <a:cubicBezTo>
                    <a:pt x="29" y="41"/>
                    <a:pt x="30" y="41"/>
                    <a:pt x="30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40"/>
                    <a:pt x="28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4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9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29" y="3"/>
                    <a:pt x="30" y="4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30" y="18"/>
                    <a:pt x="28" y="15"/>
                    <a:pt x="29" y="12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2"/>
                    <a:pt x="29" y="32"/>
                  </a:cubicBezTo>
                  <a:cubicBezTo>
                    <a:pt x="29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5"/>
                  </a:cubicBezTo>
                  <a:cubicBezTo>
                    <a:pt x="28" y="36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3"/>
                    <a:pt x="29" y="33"/>
                    <a:pt x="30" y="33"/>
                  </a:cubicBezTo>
                  <a:close/>
                  <a:moveTo>
                    <a:pt x="30" y="39"/>
                  </a:move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8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9" y="39"/>
                    <a:pt x="30" y="3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20"/>
                    <a:pt x="26" y="16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29" y="21"/>
                    <a:pt x="28" y="23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8" y="23"/>
                    <a:pt x="28" y="23"/>
                    <a:pt x="28" y="24"/>
                  </a:cubicBezTo>
                  <a:close/>
                  <a:moveTo>
                    <a:pt x="28" y="19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8" y="19"/>
                  </a:cubicBezTo>
                  <a:close/>
                  <a:moveTo>
                    <a:pt x="28" y="1"/>
                  </a:moveTo>
                  <a:cubicBezTo>
                    <a:pt x="28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7" y="40"/>
                  </a:moveTo>
                  <a:cubicBezTo>
                    <a:pt x="27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8" y="2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lose/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8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8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8" y="38"/>
                    <a:pt x="28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7" y="1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1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2" y="42"/>
                  </a:moveTo>
                  <a:cubicBezTo>
                    <a:pt x="23" y="41"/>
                    <a:pt x="23" y="41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39"/>
                    <a:pt x="25" y="38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6"/>
                  </a:cubicBezTo>
                  <a:cubicBezTo>
                    <a:pt x="25" y="37"/>
                    <a:pt x="24" y="39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5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4" y="10"/>
                  </a:cubicBezTo>
                  <a:cubicBezTo>
                    <a:pt x="23" y="9"/>
                    <a:pt x="23" y="7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7"/>
                    <a:pt x="26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6"/>
                    <a:pt x="26" y="5"/>
                    <a:pt x="24" y="5"/>
                  </a:cubicBezTo>
                  <a:cubicBezTo>
                    <a:pt x="23" y="6"/>
                    <a:pt x="22" y="8"/>
                    <a:pt x="23" y="9"/>
                  </a:cubicBezTo>
                  <a:cubicBezTo>
                    <a:pt x="24" y="11"/>
                    <a:pt x="26" y="12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8"/>
                    <a:pt x="22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2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4"/>
                    <a:pt x="26" y="15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6"/>
                    <a:pt x="24" y="15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6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7"/>
                    <a:pt x="25" y="16"/>
                    <a:pt x="23" y="16"/>
                  </a:cubicBezTo>
                  <a:cubicBezTo>
                    <a:pt x="23" y="16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5" y="17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7" y="25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7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7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4" y="28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8"/>
                  </a:moveTo>
                  <a:cubicBezTo>
                    <a:pt x="26" y="28"/>
                    <a:pt x="24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9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2"/>
                  </a:cubicBezTo>
                  <a:cubicBezTo>
                    <a:pt x="26" y="31"/>
                    <a:pt x="26" y="31"/>
                    <a:pt x="27" y="30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4"/>
                    <a:pt x="26" y="36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6" y="32"/>
                    <a:pt x="27" y="32"/>
                  </a:cubicBezTo>
                  <a:close/>
                  <a:moveTo>
                    <a:pt x="22" y="41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4" y="38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2"/>
                    <a:pt x="23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4" y="32"/>
                    <a:pt x="25" y="33"/>
                  </a:cubicBezTo>
                  <a:cubicBezTo>
                    <a:pt x="25" y="34"/>
                    <a:pt x="25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4" y="38"/>
                  </a:cubicBezTo>
                  <a:cubicBezTo>
                    <a:pt x="24" y="39"/>
                    <a:pt x="23" y="40"/>
                    <a:pt x="22" y="41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3" y="15"/>
                    <a:pt x="25" y="16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36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4"/>
                    <a:pt x="19" y="5"/>
                  </a:cubicBezTo>
                  <a:cubicBezTo>
                    <a:pt x="18" y="4"/>
                    <a:pt x="18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6"/>
                    <a:pt x="19" y="7"/>
                  </a:cubicBezTo>
                  <a:cubicBezTo>
                    <a:pt x="19" y="6"/>
                    <a:pt x="20" y="4"/>
                    <a:pt x="21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17" y="42"/>
                  </a:moveTo>
                  <a:cubicBezTo>
                    <a:pt x="18" y="43"/>
                    <a:pt x="20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20" y="5"/>
                  </a:cubicBezTo>
                  <a:cubicBezTo>
                    <a:pt x="20" y="4"/>
                    <a:pt x="21" y="3"/>
                    <a:pt x="22" y="3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1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9" y="12"/>
                    <a:pt x="19" y="11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20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0" y="15"/>
                    <a:pt x="18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6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20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19" y="16"/>
                    <a:pt x="17" y="18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20" y="16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19" y="27"/>
                    <a:pt x="18" y="26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4"/>
                    <a:pt x="19" y="26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9" y="27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8" y="26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7"/>
                    <a:pt x="20" y="28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0" y="28"/>
                    <a:pt x="18" y="27"/>
                    <a:pt x="17" y="26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8" y="28"/>
                    <a:pt x="20" y="29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1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9"/>
                    <a:pt x="17" y="38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4"/>
                    <a:pt x="19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19" y="33"/>
                    <a:pt x="18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20" y="33"/>
                  </a:cubicBezTo>
                  <a:cubicBezTo>
                    <a:pt x="21" y="34"/>
                    <a:pt x="21" y="36"/>
                    <a:pt x="20" y="37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6"/>
                    <a:pt x="18" y="35"/>
                    <a:pt x="1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6"/>
                    <a:pt x="18" y="36"/>
                    <a:pt x="17" y="36"/>
                  </a:cubicBezTo>
                  <a:cubicBezTo>
                    <a:pt x="17" y="37"/>
                    <a:pt x="18" y="38"/>
                    <a:pt x="20" y="38"/>
                  </a:cubicBezTo>
                  <a:cubicBezTo>
                    <a:pt x="21" y="37"/>
                    <a:pt x="22" y="35"/>
                    <a:pt x="21" y="34"/>
                  </a:cubicBezTo>
                  <a:cubicBezTo>
                    <a:pt x="20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1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2" y="34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1"/>
                    <a:pt x="20" y="41"/>
                    <a:pt x="22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7"/>
                    <a:pt x="18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2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9"/>
                    <a:pt x="18" y="7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9" y="6"/>
                    <a:pt x="19" y="7"/>
                  </a:cubicBezTo>
                  <a:cubicBezTo>
                    <a:pt x="19" y="9"/>
                    <a:pt x="18" y="11"/>
                    <a:pt x="17" y="12"/>
                  </a:cubicBezTo>
                  <a:close/>
                  <a:moveTo>
                    <a:pt x="17" y="3"/>
                  </a:moveTo>
                  <a:cubicBezTo>
                    <a:pt x="17" y="3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6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7" y="4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2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7" y="1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6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5"/>
                    <a:pt x="17" y="35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4" y="41"/>
                  </a:moveTo>
                  <a:cubicBezTo>
                    <a:pt x="15" y="41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9"/>
                    <a:pt x="15" y="20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5"/>
                    <a:pt x="16" y="28"/>
                    <a:pt x="15" y="31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7"/>
                    <a:pt x="14" y="23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8" y="28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2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4" y="35"/>
                    <a:pt x="14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3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5" y="10"/>
                    <a:pt x="14" y="10"/>
                  </a:cubicBezTo>
                  <a:close/>
                  <a:moveTo>
                    <a:pt x="14" y="2"/>
                  </a:moveTo>
                  <a:cubicBezTo>
                    <a:pt x="13" y="2"/>
                    <a:pt x="11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0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3" y="35"/>
                    <a:pt x="11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lose/>
                  <a:moveTo>
                    <a:pt x="14" y="3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3" y="4"/>
                  </a:cubicBezTo>
                  <a:cubicBezTo>
                    <a:pt x="13" y="3"/>
                    <a:pt x="14" y="3"/>
                    <a:pt x="14" y="3"/>
                  </a:cubicBezTo>
                  <a:close/>
                  <a:moveTo>
                    <a:pt x="14" y="7"/>
                  </a:moveTo>
                  <a:cubicBezTo>
                    <a:pt x="13" y="6"/>
                    <a:pt x="12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2" y="10"/>
                    <a:pt x="12" y="8"/>
                  </a:cubicBezTo>
                  <a:cubicBezTo>
                    <a:pt x="13" y="8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8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15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5"/>
                    <a:pt x="14" y="15"/>
                  </a:cubicBezTo>
                  <a:close/>
                  <a:moveTo>
                    <a:pt x="14" y="16"/>
                  </a:moveTo>
                  <a:cubicBezTo>
                    <a:pt x="13" y="16"/>
                    <a:pt x="13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3" y="18"/>
                    <a:pt x="12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4" y="19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3" y="21"/>
                    <a:pt x="14" y="19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3" y="24"/>
                    <a:pt x="11" y="24"/>
                  </a:cubicBezTo>
                  <a:cubicBezTo>
                    <a:pt x="13" y="26"/>
                    <a:pt x="14" y="28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1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2"/>
                    <a:pt x="12" y="31"/>
                    <a:pt x="13" y="29"/>
                  </a:cubicBezTo>
                  <a:cubicBezTo>
                    <a:pt x="13" y="27"/>
                    <a:pt x="12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3" y="22"/>
                    <a:pt x="14" y="21"/>
                  </a:cubicBezTo>
                  <a:close/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2" y="34"/>
                    <a:pt x="13" y="33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lose/>
                  <a:moveTo>
                    <a:pt x="14" y="34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10" y="31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3" y="27"/>
                    <a:pt x="11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2" y="27"/>
                    <a:pt x="12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8"/>
                    <a:pt x="10" y="28"/>
                  </a:cubicBezTo>
                  <a:cubicBezTo>
                    <a:pt x="10" y="31"/>
                    <a:pt x="10" y="31"/>
                    <a:pt x="10" y="31"/>
                  </a:cubicBezTo>
                  <a:close/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2" y="18"/>
                    <a:pt x="12" y="15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8"/>
                    <a:pt x="10" y="19"/>
                  </a:cubicBezTo>
                  <a:lnTo>
                    <a:pt x="10" y="20"/>
                  </a:lnTo>
                  <a:close/>
                  <a:moveTo>
                    <a:pt x="10" y="4"/>
                  </a:moveTo>
                  <a:cubicBezTo>
                    <a:pt x="8" y="5"/>
                    <a:pt x="7" y="7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7" y="12"/>
                    <a:pt x="5" y="12"/>
                    <a:pt x="3" y="13"/>
                  </a:cubicBezTo>
                  <a:cubicBezTo>
                    <a:pt x="0" y="16"/>
                    <a:pt x="0" y="21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5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6" y="36"/>
                    <a:pt x="10" y="3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6" y="35"/>
                    <a:pt x="3" y="32"/>
                    <a:pt x="4" y="29"/>
                  </a:cubicBezTo>
                  <a:cubicBezTo>
                    <a:pt x="4" y="27"/>
                    <a:pt x="5" y="25"/>
                    <a:pt x="7" y="24"/>
                  </a:cubicBezTo>
                  <a:cubicBezTo>
                    <a:pt x="6" y="24"/>
                    <a:pt x="5" y="24"/>
                    <a:pt x="4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8"/>
                    <a:pt x="9" y="6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10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10" y="5"/>
                  </a:cubicBezTo>
                  <a:close/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7" y="13"/>
                    <a:pt x="5" y="14"/>
                    <a:pt x="3" y="16"/>
                  </a:cubicBezTo>
                  <a:cubicBezTo>
                    <a:pt x="2" y="18"/>
                    <a:pt x="3" y="22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6" y="24"/>
                    <a:pt x="6" y="24"/>
                  </a:cubicBezTo>
                  <a:cubicBezTo>
                    <a:pt x="2" y="22"/>
                    <a:pt x="1" y="18"/>
                    <a:pt x="3" y="15"/>
                  </a:cubicBezTo>
                  <a:cubicBezTo>
                    <a:pt x="4" y="13"/>
                    <a:pt x="7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10" y="19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8" y="20"/>
                    <a:pt x="7" y="20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8"/>
                    <a:pt x="6" y="19"/>
                  </a:cubicBezTo>
                  <a:cubicBezTo>
                    <a:pt x="6" y="21"/>
                    <a:pt x="8" y="21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2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6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0" y="25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5" y="26"/>
                    <a:pt x="4" y="28"/>
                    <a:pt x="5" y="31"/>
                  </a:cubicBezTo>
                  <a:cubicBezTo>
                    <a:pt x="5" y="33"/>
                    <a:pt x="7" y="34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7" y="35"/>
                    <a:pt x="5" y="33"/>
                    <a:pt x="4" y="31"/>
                  </a:cubicBezTo>
                  <a:cubicBezTo>
                    <a:pt x="3" y="28"/>
                    <a:pt x="5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lose/>
                  <a:moveTo>
                    <a:pt x="10" y="28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8" y="29"/>
                  </a:cubicBezTo>
                  <a:cubicBezTo>
                    <a:pt x="7" y="29"/>
                    <a:pt x="8" y="31"/>
                    <a:pt x="9" y="31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8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815">
              <a:extLst>
                <a:ext uri="{FF2B5EF4-FFF2-40B4-BE49-F238E27FC236}">
                  <a16:creationId xmlns:a16="http://schemas.microsoft.com/office/drawing/2014/main" id="{B9670CB8-563B-49C5-94ED-AF27D9C2C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458"/>
              <a:ext cx="51" cy="48"/>
            </a:xfrm>
            <a:custGeom>
              <a:avLst/>
              <a:gdLst>
                <a:gd name="T0" fmla="*/ 32 w 44"/>
                <a:gd name="T1" fmla="*/ 8 h 42"/>
                <a:gd name="T2" fmla="*/ 31 w 44"/>
                <a:gd name="T3" fmla="*/ 36 h 42"/>
                <a:gd name="T4" fmla="*/ 35 w 44"/>
                <a:gd name="T5" fmla="*/ 30 h 42"/>
                <a:gd name="T6" fmla="*/ 38 w 44"/>
                <a:gd name="T7" fmla="*/ 27 h 42"/>
                <a:gd name="T8" fmla="*/ 31 w 44"/>
                <a:gd name="T9" fmla="*/ 19 h 42"/>
                <a:gd name="T10" fmla="*/ 31 w 44"/>
                <a:gd name="T11" fmla="*/ 15 h 42"/>
                <a:gd name="T12" fmla="*/ 35 w 44"/>
                <a:gd name="T13" fmla="*/ 19 h 42"/>
                <a:gd name="T14" fmla="*/ 31 w 44"/>
                <a:gd name="T15" fmla="*/ 4 h 42"/>
                <a:gd name="T16" fmla="*/ 31 w 44"/>
                <a:gd name="T17" fmla="*/ 5 h 42"/>
                <a:gd name="T18" fmla="*/ 25 w 44"/>
                <a:gd name="T19" fmla="*/ 16 h 42"/>
                <a:gd name="T20" fmla="*/ 26 w 44"/>
                <a:gd name="T21" fmla="*/ 32 h 42"/>
                <a:gd name="T22" fmla="*/ 30 w 44"/>
                <a:gd name="T23" fmla="*/ 32 h 42"/>
                <a:gd name="T24" fmla="*/ 26 w 44"/>
                <a:gd name="T25" fmla="*/ 26 h 42"/>
                <a:gd name="T26" fmla="*/ 25 w 44"/>
                <a:gd name="T27" fmla="*/ 11 h 42"/>
                <a:gd name="T28" fmla="*/ 26 w 44"/>
                <a:gd name="T29" fmla="*/ 6 h 42"/>
                <a:gd name="T30" fmla="*/ 24 w 44"/>
                <a:gd name="T31" fmla="*/ 1 h 42"/>
                <a:gd name="T32" fmla="*/ 24 w 44"/>
                <a:gd name="T33" fmla="*/ 10 h 42"/>
                <a:gd name="T34" fmla="*/ 25 w 44"/>
                <a:gd name="T35" fmla="*/ 15 h 42"/>
                <a:gd name="T36" fmla="*/ 25 w 44"/>
                <a:gd name="T37" fmla="*/ 16 h 42"/>
                <a:gd name="T38" fmla="*/ 25 w 44"/>
                <a:gd name="T39" fmla="*/ 27 h 42"/>
                <a:gd name="T40" fmla="*/ 24 w 44"/>
                <a:gd name="T41" fmla="*/ 27 h 42"/>
                <a:gd name="T42" fmla="*/ 24 w 44"/>
                <a:gd name="T43" fmla="*/ 6 h 42"/>
                <a:gd name="T44" fmla="*/ 24 w 44"/>
                <a:gd name="T45" fmla="*/ 14 h 42"/>
                <a:gd name="T46" fmla="*/ 24 w 44"/>
                <a:gd name="T47" fmla="*/ 15 h 42"/>
                <a:gd name="T48" fmla="*/ 23 w 44"/>
                <a:gd name="T49" fmla="*/ 28 h 42"/>
                <a:gd name="T50" fmla="*/ 22 w 44"/>
                <a:gd name="T51" fmla="*/ 40 h 42"/>
                <a:gd name="T52" fmla="*/ 23 w 44"/>
                <a:gd name="T53" fmla="*/ 7 h 42"/>
                <a:gd name="T54" fmla="*/ 22 w 44"/>
                <a:gd name="T55" fmla="*/ 14 h 42"/>
                <a:gd name="T56" fmla="*/ 23 w 44"/>
                <a:gd name="T57" fmla="*/ 26 h 42"/>
                <a:gd name="T58" fmla="*/ 22 w 44"/>
                <a:gd name="T59" fmla="*/ 29 h 42"/>
                <a:gd name="T60" fmla="*/ 22 w 44"/>
                <a:gd name="T61" fmla="*/ 40 h 42"/>
                <a:gd name="T62" fmla="*/ 20 w 44"/>
                <a:gd name="T63" fmla="*/ 3 h 42"/>
                <a:gd name="T64" fmla="*/ 20 w 44"/>
                <a:gd name="T65" fmla="*/ 15 h 42"/>
                <a:gd name="T66" fmla="*/ 22 w 44"/>
                <a:gd name="T67" fmla="*/ 15 h 42"/>
                <a:gd name="T68" fmla="*/ 21 w 44"/>
                <a:gd name="T69" fmla="*/ 28 h 42"/>
                <a:gd name="T70" fmla="*/ 20 w 44"/>
                <a:gd name="T71" fmla="*/ 40 h 42"/>
                <a:gd name="T72" fmla="*/ 20 w 44"/>
                <a:gd name="T73" fmla="*/ 41 h 42"/>
                <a:gd name="T74" fmla="*/ 20 w 44"/>
                <a:gd name="T75" fmla="*/ 13 h 42"/>
                <a:gd name="T76" fmla="*/ 20 w 44"/>
                <a:gd name="T77" fmla="*/ 15 h 42"/>
                <a:gd name="T78" fmla="*/ 20 w 44"/>
                <a:gd name="T79" fmla="*/ 28 h 42"/>
                <a:gd name="T80" fmla="*/ 20 w 44"/>
                <a:gd name="T81" fmla="*/ 35 h 42"/>
                <a:gd name="T82" fmla="*/ 17 w 44"/>
                <a:gd name="T83" fmla="*/ 2 h 42"/>
                <a:gd name="T84" fmla="*/ 20 w 44"/>
                <a:gd name="T85" fmla="*/ 6 h 42"/>
                <a:gd name="T86" fmla="*/ 17 w 44"/>
                <a:gd name="T87" fmla="*/ 17 h 42"/>
                <a:gd name="T88" fmla="*/ 17 w 44"/>
                <a:gd name="T89" fmla="*/ 26 h 42"/>
                <a:gd name="T90" fmla="*/ 20 w 44"/>
                <a:gd name="T91" fmla="*/ 32 h 42"/>
                <a:gd name="T92" fmla="*/ 20 w 44"/>
                <a:gd name="T93" fmla="*/ 36 h 42"/>
                <a:gd name="T94" fmla="*/ 17 w 44"/>
                <a:gd name="T95" fmla="*/ 25 h 42"/>
                <a:gd name="T96" fmla="*/ 14 w 44"/>
                <a:gd name="T97" fmla="*/ 3 h 42"/>
                <a:gd name="T98" fmla="*/ 14 w 44"/>
                <a:gd name="T99" fmla="*/ 15 h 42"/>
                <a:gd name="T100" fmla="*/ 16 w 44"/>
                <a:gd name="T101" fmla="*/ 20 h 42"/>
                <a:gd name="T102" fmla="*/ 17 w 44"/>
                <a:gd name="T103" fmla="*/ 29 h 42"/>
                <a:gd name="T104" fmla="*/ 17 w 44"/>
                <a:gd name="T105" fmla="*/ 32 h 42"/>
                <a:gd name="T106" fmla="*/ 15 w 44"/>
                <a:gd name="T107" fmla="*/ 8 h 42"/>
                <a:gd name="T108" fmla="*/ 14 w 44"/>
                <a:gd name="T109" fmla="*/ 3 h 42"/>
                <a:gd name="T110" fmla="*/ 10 w 44"/>
                <a:gd name="T111" fmla="*/ 5 h 42"/>
                <a:gd name="T112" fmla="*/ 14 w 44"/>
                <a:gd name="T113" fmla="*/ 6 h 42"/>
                <a:gd name="T114" fmla="*/ 7 w 44"/>
                <a:gd name="T115" fmla="*/ 16 h 42"/>
                <a:gd name="T116" fmla="*/ 8 w 44"/>
                <a:gd name="T117" fmla="*/ 20 h 42"/>
                <a:gd name="T118" fmla="*/ 7 w 44"/>
                <a:gd name="T119" fmla="*/ 23 h 42"/>
                <a:gd name="T120" fmla="*/ 11 w 44"/>
                <a:gd name="T121" fmla="*/ 25 h 42"/>
                <a:gd name="T122" fmla="*/ 14 w 44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5" y="31"/>
                  </a:moveTo>
                  <a:cubicBezTo>
                    <a:pt x="36" y="33"/>
                    <a:pt x="36" y="35"/>
                    <a:pt x="35" y="36"/>
                  </a:cubicBezTo>
                  <a:cubicBezTo>
                    <a:pt x="35" y="38"/>
                    <a:pt x="33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4" y="38"/>
                    <a:pt x="35" y="36"/>
                  </a:cubicBezTo>
                  <a:cubicBezTo>
                    <a:pt x="36" y="34"/>
                    <a:pt x="35" y="32"/>
                    <a:pt x="33" y="30"/>
                  </a:cubicBezTo>
                  <a:cubicBezTo>
                    <a:pt x="35" y="31"/>
                    <a:pt x="36" y="31"/>
                    <a:pt x="37" y="30"/>
                  </a:cubicBezTo>
                  <a:cubicBezTo>
                    <a:pt x="41" y="29"/>
                    <a:pt x="43" y="26"/>
                    <a:pt x="41" y="22"/>
                  </a:cubicBezTo>
                  <a:cubicBezTo>
                    <a:pt x="40" y="20"/>
                    <a:pt x="39" y="19"/>
                    <a:pt x="36" y="19"/>
                  </a:cubicBezTo>
                  <a:cubicBezTo>
                    <a:pt x="38" y="19"/>
                    <a:pt x="39" y="18"/>
                    <a:pt x="39" y="17"/>
                  </a:cubicBezTo>
                  <a:cubicBezTo>
                    <a:pt x="41" y="13"/>
                    <a:pt x="40" y="9"/>
                    <a:pt x="36" y="8"/>
                  </a:cubicBezTo>
                  <a:cubicBezTo>
                    <a:pt x="34" y="7"/>
                    <a:pt x="32" y="8"/>
                    <a:pt x="31" y="9"/>
                  </a:cubicBezTo>
                  <a:cubicBezTo>
                    <a:pt x="31" y="8"/>
                    <a:pt x="31" y="7"/>
                    <a:pt x="31" y="5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4"/>
                    <a:pt x="31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3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8" y="19"/>
                  </a:cubicBezTo>
                  <a:cubicBezTo>
                    <a:pt x="40" y="19"/>
                    <a:pt x="41" y="20"/>
                    <a:pt x="42" y="22"/>
                  </a:cubicBezTo>
                  <a:cubicBezTo>
                    <a:pt x="44" y="26"/>
                    <a:pt x="41" y="30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31"/>
                    <a:pt x="35" y="31"/>
                  </a:cubicBezTo>
                  <a:close/>
                  <a:moveTo>
                    <a:pt x="31" y="39"/>
                  </a:moveTo>
                  <a:cubicBezTo>
                    <a:pt x="32" y="39"/>
                    <a:pt x="33" y="38"/>
                    <a:pt x="33" y="38"/>
                  </a:cubicBezTo>
                  <a:cubicBezTo>
                    <a:pt x="35" y="35"/>
                    <a:pt x="35" y="32"/>
                    <a:pt x="33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1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31" y="36"/>
                  </a:moveTo>
                  <a:cubicBezTo>
                    <a:pt x="31" y="35"/>
                    <a:pt x="32" y="34"/>
                    <a:pt x="31" y="33"/>
                  </a:cubicBezTo>
                  <a:cubicBezTo>
                    <a:pt x="31" y="33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lose/>
                  <a:moveTo>
                    <a:pt x="31" y="29"/>
                  </a:moveTo>
                  <a:cubicBezTo>
                    <a:pt x="31" y="29"/>
                    <a:pt x="31" y="29"/>
                    <a:pt x="3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close/>
                  <a:moveTo>
                    <a:pt x="31" y="28"/>
                  </a:move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30"/>
                    <a:pt x="32" y="30"/>
                  </a:cubicBezTo>
                  <a:cubicBezTo>
                    <a:pt x="32" y="30"/>
                    <a:pt x="33" y="30"/>
                    <a:pt x="33" y="30"/>
                  </a:cubicBezTo>
                  <a:cubicBezTo>
                    <a:pt x="34" y="30"/>
                    <a:pt x="34" y="30"/>
                    <a:pt x="35" y="30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1" y="22"/>
                    <a:pt x="39" y="19"/>
                    <a:pt x="36" y="20"/>
                  </a:cubicBezTo>
                  <a:cubicBezTo>
                    <a:pt x="34" y="20"/>
                    <a:pt x="32" y="22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6" y="26"/>
                    <a:pt x="37" y="26"/>
                    <a:pt x="37" y="25"/>
                  </a:cubicBezTo>
                  <a:cubicBezTo>
                    <a:pt x="36" y="25"/>
                    <a:pt x="35" y="24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8" y="24"/>
                    <a:pt x="38" y="25"/>
                    <a:pt x="37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2" y="20"/>
                    <a:pt x="33" y="21"/>
                  </a:cubicBezTo>
                  <a:cubicBezTo>
                    <a:pt x="32" y="22"/>
                    <a:pt x="31" y="24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4" y="28"/>
                    <a:pt x="36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6" y="22"/>
                    <a:pt x="36" y="23"/>
                  </a:cubicBezTo>
                  <a:cubicBezTo>
                    <a:pt x="35" y="23"/>
                    <a:pt x="36" y="23"/>
                    <a:pt x="35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4" y="21"/>
                    <a:pt x="36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1" y="28"/>
                    <a:pt x="38" y="30"/>
                    <a:pt x="35" y="30"/>
                  </a:cubicBezTo>
                  <a:cubicBezTo>
                    <a:pt x="35" y="30"/>
                    <a:pt x="34" y="30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31" y="28"/>
                    <a:pt x="31" y="27"/>
                    <a:pt x="31" y="27"/>
                  </a:cubicBezTo>
                  <a:cubicBezTo>
                    <a:pt x="31" y="28"/>
                    <a:pt x="31" y="28"/>
                    <a:pt x="31" y="28"/>
                  </a:cubicBezTo>
                  <a:close/>
                  <a:moveTo>
                    <a:pt x="31" y="19"/>
                  </a:moveTo>
                  <a:cubicBezTo>
                    <a:pt x="32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6" y="19"/>
                    <a:pt x="36" y="19"/>
                  </a:cubicBezTo>
                  <a:cubicBezTo>
                    <a:pt x="37" y="19"/>
                    <a:pt x="37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2" y="15"/>
                    <a:pt x="32" y="16"/>
                  </a:cubicBezTo>
                  <a:cubicBezTo>
                    <a:pt x="33" y="16"/>
                    <a:pt x="35" y="16"/>
                    <a:pt x="35" y="15"/>
                  </a:cubicBezTo>
                  <a:cubicBezTo>
                    <a:pt x="36" y="14"/>
                    <a:pt x="36" y="13"/>
                    <a:pt x="35" y="13"/>
                  </a:cubicBezTo>
                  <a:cubicBezTo>
                    <a:pt x="34" y="14"/>
                    <a:pt x="33" y="14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5" y="12"/>
                    <a:pt x="36" y="13"/>
                    <a:pt x="36" y="14"/>
                  </a:cubicBezTo>
                  <a:cubicBezTo>
                    <a:pt x="36" y="15"/>
                    <a:pt x="34" y="16"/>
                    <a:pt x="33" y="16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5" y="11"/>
                    <a:pt x="34" y="12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1" y="14"/>
                    <a:pt x="30" y="12"/>
                    <a:pt x="31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7" y="18"/>
                  </a:cubicBezTo>
                  <a:cubicBezTo>
                    <a:pt x="37" y="18"/>
                    <a:pt x="36" y="18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2" y="19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10"/>
                  </a:moveTo>
                  <a:cubicBezTo>
                    <a:pt x="31" y="9"/>
                    <a:pt x="31" y="8"/>
                    <a:pt x="31" y="8"/>
                  </a:cubicBezTo>
                  <a:cubicBezTo>
                    <a:pt x="31" y="7"/>
                    <a:pt x="31" y="6"/>
                    <a:pt x="31" y="5"/>
                  </a:cubicBezTo>
                  <a:lnTo>
                    <a:pt x="31" y="10"/>
                  </a:lnTo>
                  <a:close/>
                  <a:moveTo>
                    <a:pt x="31" y="40"/>
                  </a:moveTo>
                  <a:cubicBezTo>
                    <a:pt x="29" y="41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8" y="40"/>
                    <a:pt x="29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lose/>
                  <a:moveTo>
                    <a:pt x="25" y="0"/>
                  </a:moveTo>
                  <a:cubicBezTo>
                    <a:pt x="27" y="0"/>
                    <a:pt x="29" y="1"/>
                    <a:pt x="31" y="3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2"/>
                    <a:pt x="28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31" y="5"/>
                  </a:moveTo>
                  <a:cubicBezTo>
                    <a:pt x="30" y="3"/>
                    <a:pt x="28" y="1"/>
                    <a:pt x="25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8" y="2"/>
                    <a:pt x="31" y="5"/>
                    <a:pt x="30" y="8"/>
                  </a:cubicBezTo>
                  <a:cubicBezTo>
                    <a:pt x="30" y="8"/>
                    <a:pt x="30" y="9"/>
                    <a:pt x="30" y="9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7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5"/>
                    <a:pt x="31" y="5"/>
                    <a:pt x="31" y="5"/>
                  </a:cubicBezTo>
                  <a:close/>
                  <a:moveTo>
                    <a:pt x="31" y="11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0" y="13"/>
                    <a:pt x="30" y="12"/>
                    <a:pt x="31" y="11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0" y="15"/>
                    <a:pt x="29" y="14"/>
                    <a:pt x="29" y="13"/>
                  </a:cubicBezTo>
                  <a:cubicBezTo>
                    <a:pt x="28" y="14"/>
                    <a:pt x="27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2"/>
                    <a:pt x="30" y="11"/>
                    <a:pt x="30" y="11"/>
                  </a:cubicBezTo>
                  <a:cubicBezTo>
                    <a:pt x="30" y="12"/>
                    <a:pt x="30" y="14"/>
                    <a:pt x="31" y="15"/>
                  </a:cubicBezTo>
                  <a:close/>
                  <a:moveTo>
                    <a:pt x="31" y="18"/>
                  </a:moveTo>
                  <a:cubicBezTo>
                    <a:pt x="29" y="17"/>
                    <a:pt x="27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6"/>
                    <a:pt x="29" y="18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lose/>
                  <a:moveTo>
                    <a:pt x="31" y="19"/>
                  </a:moveTo>
                  <a:cubicBezTo>
                    <a:pt x="29" y="18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9" y="25"/>
                    <a:pt x="30" y="21"/>
                    <a:pt x="29" y="19"/>
                  </a:cubicBezTo>
                  <a:cubicBezTo>
                    <a:pt x="29" y="19"/>
                    <a:pt x="30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28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29" y="29"/>
                    <a:pt x="27" y="30"/>
                    <a:pt x="27" y="32"/>
                  </a:cubicBezTo>
                  <a:cubicBezTo>
                    <a:pt x="26" y="34"/>
                    <a:pt x="27" y="36"/>
                    <a:pt x="29" y="36"/>
                  </a:cubicBezTo>
                  <a:cubicBezTo>
                    <a:pt x="30" y="36"/>
                    <a:pt x="30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0"/>
                    <a:pt x="28" y="29"/>
                    <a:pt x="30" y="29"/>
                  </a:cubicBezTo>
                  <a:cubicBezTo>
                    <a:pt x="29" y="27"/>
                    <a:pt x="28" y="26"/>
                    <a:pt x="28" y="24"/>
                  </a:cubicBezTo>
                  <a:cubicBezTo>
                    <a:pt x="28" y="26"/>
                    <a:pt x="26" y="27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7" y="26"/>
                    <a:pt x="28" y="24"/>
                    <a:pt x="28" y="21"/>
                  </a:cubicBezTo>
                  <a:cubicBezTo>
                    <a:pt x="28" y="19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lose/>
                  <a:moveTo>
                    <a:pt x="31" y="30"/>
                  </a:moveTo>
                  <a:cubicBezTo>
                    <a:pt x="29" y="30"/>
                    <a:pt x="28" y="30"/>
                    <a:pt x="27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4"/>
                    <a:pt x="29" y="33"/>
                    <a:pt x="30" y="33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8" y="33"/>
                    <a:pt x="29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lose/>
                  <a:moveTo>
                    <a:pt x="31" y="33"/>
                  </a:moveTo>
                  <a:cubicBezTo>
                    <a:pt x="31" y="33"/>
                    <a:pt x="31" y="33"/>
                    <a:pt x="30" y="33"/>
                  </a:cubicBezTo>
                  <a:cubicBezTo>
                    <a:pt x="30" y="33"/>
                    <a:pt x="30" y="33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lose/>
                  <a:moveTo>
                    <a:pt x="31" y="39"/>
                  </a:moveTo>
                  <a:cubicBezTo>
                    <a:pt x="29" y="39"/>
                    <a:pt x="27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9"/>
                    <a:pt x="29" y="40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8" y="22"/>
                    <a:pt x="28" y="20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5" y="2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6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6" y="25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0"/>
                    <a:pt x="27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7" y="18"/>
                    <a:pt x="28" y="20"/>
                    <a:pt x="28" y="22"/>
                  </a:cubicBezTo>
                  <a:cubicBezTo>
                    <a:pt x="27" y="24"/>
                    <a:pt x="26" y="25"/>
                    <a:pt x="25" y="26"/>
                  </a:cubicBezTo>
                  <a:close/>
                  <a:moveTo>
                    <a:pt x="25" y="11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8" y="7"/>
                    <a:pt x="27" y="6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9" y="7"/>
                    <a:pt x="28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1"/>
                    <a:pt x="26" y="11"/>
                    <a:pt x="25" y="11"/>
                  </a:cubicBezTo>
                  <a:close/>
                  <a:moveTo>
                    <a:pt x="25" y="10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6"/>
                    <a:pt x="26" y="6"/>
                  </a:cubicBezTo>
                  <a:cubicBezTo>
                    <a:pt x="26" y="6"/>
                    <a:pt x="27" y="6"/>
                    <a:pt x="27" y="7"/>
                  </a:cubicBezTo>
                  <a:cubicBezTo>
                    <a:pt x="27" y="8"/>
                    <a:pt x="26" y="9"/>
                    <a:pt x="25" y="10"/>
                  </a:cubicBezTo>
                  <a:close/>
                  <a:moveTo>
                    <a:pt x="25" y="39"/>
                  </a:moveTo>
                  <a:cubicBezTo>
                    <a:pt x="25" y="39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8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5" y="4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4" y="6"/>
                  </a:cubicBezTo>
                  <a:cubicBezTo>
                    <a:pt x="24" y="6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4"/>
                    <a:pt x="25" y="4"/>
                  </a:cubicBezTo>
                  <a:close/>
                  <a:moveTo>
                    <a:pt x="25" y="7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5" y="25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lose/>
                  <a:moveTo>
                    <a:pt x="25" y="26"/>
                  </a:moveTo>
                  <a:cubicBezTo>
                    <a:pt x="25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7"/>
                  </a:move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4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3" y="39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8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3" y="39"/>
                  </a:moveTo>
                  <a:cubicBezTo>
                    <a:pt x="23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3" y="37"/>
                  </a:cubicBezTo>
                  <a:cubicBezTo>
                    <a:pt x="23" y="39"/>
                    <a:pt x="23" y="39"/>
                    <a:pt x="23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3" y="1"/>
                  </a:moveTo>
                  <a:cubicBezTo>
                    <a:pt x="23" y="2"/>
                    <a:pt x="22" y="2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3" y="6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3" y="6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3" y="9"/>
                    <a:pt x="23" y="9"/>
                  </a:cubicBezTo>
                  <a:close/>
                  <a:moveTo>
                    <a:pt x="23" y="10"/>
                  </a:move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29"/>
                  </a:moveTo>
                  <a:cubicBezTo>
                    <a:pt x="23" y="30"/>
                    <a:pt x="23" y="30"/>
                    <a:pt x="23" y="30"/>
                  </a:cubicBezTo>
                  <a:cubicBezTo>
                    <a:pt x="23" y="31"/>
                    <a:pt x="23" y="32"/>
                    <a:pt x="23" y="33"/>
                  </a:cubicBezTo>
                  <a:cubicBezTo>
                    <a:pt x="23" y="33"/>
                    <a:pt x="23" y="34"/>
                    <a:pt x="23" y="34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1"/>
                    <a:pt x="23" y="30"/>
                    <a:pt x="23" y="29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2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7"/>
                    <a:pt x="23" y="36"/>
                  </a:cubicBezTo>
                  <a:cubicBezTo>
                    <a:pt x="23" y="35"/>
                    <a:pt x="22" y="34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3" y="37"/>
                    <a:pt x="22" y="38"/>
                    <a:pt x="22" y="39"/>
                  </a:cubicBezTo>
                  <a:lnTo>
                    <a:pt x="22" y="40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1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0" y="3"/>
                  </a:moveTo>
                  <a:cubicBezTo>
                    <a:pt x="20" y="2"/>
                    <a:pt x="21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0" y="4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2" y="3"/>
                  </a:moveTo>
                  <a:cubicBezTo>
                    <a:pt x="21" y="4"/>
                    <a:pt x="20" y="5"/>
                    <a:pt x="20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2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1" y="9"/>
                    <a:pt x="20" y="8"/>
                    <a:pt x="20" y="8"/>
                  </a:cubicBezTo>
                  <a:cubicBezTo>
                    <a:pt x="21" y="9"/>
                    <a:pt x="21" y="9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2" y="32"/>
                  </a:cubicBezTo>
                  <a:close/>
                  <a:moveTo>
                    <a:pt x="22" y="33"/>
                  </a:moveTo>
                  <a:cubicBezTo>
                    <a:pt x="21" y="33"/>
                    <a:pt x="21" y="32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4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9"/>
                  </a:moveTo>
                  <a:cubicBezTo>
                    <a:pt x="21" y="39"/>
                    <a:pt x="21" y="40"/>
                    <a:pt x="20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0" y="36"/>
                    <a:pt x="20" y="36"/>
                  </a:cubicBezTo>
                  <a:close/>
                  <a:moveTo>
                    <a:pt x="20" y="12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0" y="7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12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8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20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9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19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6"/>
                    <a:pt x="17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8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8" y="27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8" y="32"/>
                    <a:pt x="18" y="33"/>
                  </a:cubicBezTo>
                  <a:cubicBezTo>
                    <a:pt x="18" y="33"/>
                    <a:pt x="17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8" y="34"/>
                    <a:pt x="18" y="33"/>
                  </a:cubicBezTo>
                  <a:cubicBezTo>
                    <a:pt x="19" y="33"/>
                    <a:pt x="19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19" y="36"/>
                  </a:cubicBezTo>
                  <a:cubicBezTo>
                    <a:pt x="19" y="36"/>
                    <a:pt x="19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8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9" y="40"/>
                    <a:pt x="19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42"/>
                  </a:moveTo>
                  <a:cubicBezTo>
                    <a:pt x="16" y="42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1"/>
                    <a:pt x="16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4" y="2"/>
                  </a:moveTo>
                  <a:cubicBezTo>
                    <a:pt x="15" y="2"/>
                    <a:pt x="16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7" y="3"/>
                  </a:move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8"/>
                    <a:pt x="16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5" y="23"/>
                    <a:pt x="15" y="21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6" y="17"/>
                    <a:pt x="16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6" y="18"/>
                    <a:pt x="16" y="19"/>
                    <a:pt x="16" y="20"/>
                  </a:cubicBezTo>
                  <a:cubicBezTo>
                    <a:pt x="15" y="22"/>
                    <a:pt x="16" y="23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6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5" y="24"/>
                    <a:pt x="15" y="21"/>
                    <a:pt x="14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6" y="26"/>
                    <a:pt x="15" y="25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6"/>
                    <a:pt x="16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5" y="29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6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6" y="29"/>
                    <a:pt x="15" y="29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5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6"/>
                    <a:pt x="15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6" y="34"/>
                    <a:pt x="16" y="35"/>
                    <a:pt x="16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6" y="40"/>
                    <a:pt x="15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4" y="12"/>
                  </a:moveTo>
                  <a:cubicBezTo>
                    <a:pt x="15" y="12"/>
                    <a:pt x="16" y="11"/>
                    <a:pt x="16" y="10"/>
                  </a:cubicBezTo>
                  <a:cubicBezTo>
                    <a:pt x="17" y="9"/>
                    <a:pt x="16" y="8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5" y="11"/>
                    <a:pt x="15" y="11"/>
                    <a:pt x="14" y="11"/>
                  </a:cubicBezTo>
                  <a:lnTo>
                    <a:pt x="14" y="12"/>
                  </a:lnTo>
                  <a:close/>
                  <a:moveTo>
                    <a:pt x="14" y="41"/>
                  </a:moveTo>
                  <a:cubicBezTo>
                    <a:pt x="13" y="40"/>
                    <a:pt x="12" y="39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0" y="35"/>
                    <a:pt x="8" y="35"/>
                    <a:pt x="7" y="35"/>
                  </a:cubicBezTo>
                  <a:cubicBezTo>
                    <a:pt x="3" y="33"/>
                    <a:pt x="1" y="29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4" y="24"/>
                    <a:pt x="5" y="23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9" y="3"/>
                    <a:pt x="12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2"/>
                    <a:pt x="9" y="4"/>
                    <a:pt x="8" y="6"/>
                  </a:cubicBezTo>
                  <a:cubicBezTo>
                    <a:pt x="8" y="8"/>
                    <a:pt x="8" y="11"/>
                    <a:pt x="10" y="12"/>
                  </a:cubicBezTo>
                  <a:cubicBezTo>
                    <a:pt x="9" y="11"/>
                    <a:pt x="7" y="11"/>
                    <a:pt x="6" y="12"/>
                  </a:cubicBezTo>
                  <a:cubicBezTo>
                    <a:pt x="2" y="13"/>
                    <a:pt x="0" y="16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3"/>
                    <a:pt x="5" y="24"/>
                    <a:pt x="4" y="26"/>
                  </a:cubicBezTo>
                  <a:cubicBezTo>
                    <a:pt x="2" y="29"/>
                    <a:pt x="3" y="33"/>
                    <a:pt x="7" y="34"/>
                  </a:cubicBezTo>
                  <a:cubicBezTo>
                    <a:pt x="9" y="35"/>
                    <a:pt x="11" y="34"/>
                    <a:pt x="12" y="33"/>
                  </a:cubicBezTo>
                  <a:cubicBezTo>
                    <a:pt x="12" y="34"/>
                    <a:pt x="12" y="35"/>
                    <a:pt x="12" y="37"/>
                  </a:cubicBezTo>
                  <a:cubicBezTo>
                    <a:pt x="13" y="38"/>
                    <a:pt x="13" y="39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4" y="3"/>
                  </a:moveTo>
                  <a:cubicBezTo>
                    <a:pt x="13" y="3"/>
                    <a:pt x="11" y="3"/>
                    <a:pt x="10" y="5"/>
                  </a:cubicBezTo>
                  <a:cubicBezTo>
                    <a:pt x="8" y="7"/>
                    <a:pt x="8" y="10"/>
                    <a:pt x="10" y="12"/>
                  </a:cubicBezTo>
                  <a:cubicBezTo>
                    <a:pt x="12" y="13"/>
                    <a:pt x="13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9" y="10"/>
                    <a:pt x="9" y="7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1" y="7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14" y="13"/>
                  </a:moveTo>
                  <a:cubicBezTo>
                    <a:pt x="14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5"/>
                    <a:pt x="14" y="16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5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0" y="12"/>
                  </a:cubicBezTo>
                  <a:cubicBezTo>
                    <a:pt x="10" y="12"/>
                    <a:pt x="9" y="12"/>
                    <a:pt x="8" y="12"/>
                  </a:cubicBezTo>
                  <a:cubicBezTo>
                    <a:pt x="5" y="11"/>
                    <a:pt x="1" y="14"/>
                    <a:pt x="2" y="18"/>
                  </a:cubicBezTo>
                  <a:cubicBezTo>
                    <a:pt x="2" y="21"/>
                    <a:pt x="4" y="23"/>
                    <a:pt x="7" y="22"/>
                  </a:cubicBezTo>
                  <a:cubicBezTo>
                    <a:pt x="9" y="22"/>
                    <a:pt x="11" y="20"/>
                    <a:pt x="10" y="17"/>
                  </a:cubicBezTo>
                  <a:cubicBezTo>
                    <a:pt x="10" y="16"/>
                    <a:pt x="9" y="16"/>
                    <a:pt x="7" y="16"/>
                  </a:cubicBezTo>
                  <a:cubicBezTo>
                    <a:pt x="7" y="16"/>
                    <a:pt x="6" y="17"/>
                    <a:pt x="7" y="17"/>
                  </a:cubicBezTo>
                  <a:cubicBezTo>
                    <a:pt x="7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18"/>
                    <a:pt x="5" y="17"/>
                    <a:pt x="6" y="16"/>
                  </a:cubicBezTo>
                  <a:cubicBezTo>
                    <a:pt x="7" y="15"/>
                    <a:pt x="9" y="15"/>
                    <a:pt x="10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2"/>
                    <a:pt x="13" y="23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2"/>
                    <a:pt x="12" y="22"/>
                    <a:pt x="11" y="22"/>
                  </a:cubicBezTo>
                  <a:cubicBezTo>
                    <a:pt x="12" y="20"/>
                    <a:pt x="12" y="18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8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0" y="20"/>
                    <a:pt x="9" y="21"/>
                    <a:pt x="7" y="22"/>
                  </a:cubicBezTo>
                  <a:cubicBezTo>
                    <a:pt x="5" y="22"/>
                    <a:pt x="3" y="20"/>
                    <a:pt x="2" y="18"/>
                  </a:cubicBezTo>
                  <a:cubicBezTo>
                    <a:pt x="2" y="15"/>
                    <a:pt x="5" y="12"/>
                    <a:pt x="8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4" y="16"/>
                    <a:pt x="13" y="20"/>
                    <a:pt x="14" y="23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2"/>
                    <a:pt x="10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5" y="24"/>
                  </a:cubicBezTo>
                  <a:cubicBezTo>
                    <a:pt x="3" y="26"/>
                    <a:pt x="3" y="31"/>
                    <a:pt x="5" y="33"/>
                  </a:cubicBezTo>
                  <a:cubicBezTo>
                    <a:pt x="7" y="35"/>
                    <a:pt x="11" y="35"/>
                    <a:pt x="12" y="32"/>
                  </a:cubicBezTo>
                  <a:cubicBezTo>
                    <a:pt x="14" y="30"/>
                    <a:pt x="13" y="27"/>
                    <a:pt x="11" y="27"/>
                  </a:cubicBezTo>
                  <a:cubicBezTo>
                    <a:pt x="10" y="26"/>
                    <a:pt x="8" y="26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1"/>
                    <a:pt x="7" y="30"/>
                    <a:pt x="7" y="28"/>
                  </a:cubicBezTo>
                  <a:cubicBezTo>
                    <a:pt x="7" y="27"/>
                    <a:pt x="9" y="26"/>
                    <a:pt x="10" y="26"/>
                  </a:cubicBezTo>
                  <a:cubicBezTo>
                    <a:pt x="13" y="26"/>
                    <a:pt x="14" y="29"/>
                    <a:pt x="13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6" y="26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30"/>
                    <a:pt x="8" y="31"/>
                    <a:pt x="9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3" y="28"/>
                    <a:pt x="13" y="30"/>
                    <a:pt x="12" y="32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3" y="30"/>
                    <a:pt x="4" y="27"/>
                    <a:pt x="6" y="25"/>
                  </a:cubicBezTo>
                  <a:cubicBezTo>
                    <a:pt x="6" y="24"/>
                    <a:pt x="7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1" y="23"/>
                    <a:pt x="13" y="24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1"/>
                  </a:cubicBezTo>
                  <a:cubicBezTo>
                    <a:pt x="14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2" y="34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3" y="35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lnTo>
                    <a:pt x="1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816">
              <a:extLst>
                <a:ext uri="{FF2B5EF4-FFF2-40B4-BE49-F238E27FC236}">
                  <a16:creationId xmlns:a16="http://schemas.microsoft.com/office/drawing/2014/main" id="{8D1FB2F7-5A65-4DDA-B379-A66534683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" y="311"/>
              <a:ext cx="50" cy="50"/>
            </a:xfrm>
            <a:custGeom>
              <a:avLst/>
              <a:gdLst>
                <a:gd name="T0" fmla="*/ 34 w 43"/>
                <a:gd name="T1" fmla="*/ 32 h 43"/>
                <a:gd name="T2" fmla="*/ 34 w 43"/>
                <a:gd name="T3" fmla="*/ 24 h 43"/>
                <a:gd name="T4" fmla="*/ 34 w 43"/>
                <a:gd name="T5" fmla="*/ 19 h 43"/>
                <a:gd name="T6" fmla="*/ 35 w 43"/>
                <a:gd name="T7" fmla="*/ 11 h 43"/>
                <a:gd name="T8" fmla="*/ 34 w 43"/>
                <a:gd name="T9" fmla="*/ 8 h 43"/>
                <a:gd name="T10" fmla="*/ 34 w 43"/>
                <a:gd name="T11" fmla="*/ 11 h 43"/>
                <a:gd name="T12" fmla="*/ 32 w 43"/>
                <a:gd name="T13" fmla="*/ 28 h 43"/>
                <a:gd name="T14" fmla="*/ 32 w 43"/>
                <a:gd name="T15" fmla="*/ 29 h 43"/>
                <a:gd name="T16" fmla="*/ 29 w 43"/>
                <a:gd name="T17" fmla="*/ 36 h 43"/>
                <a:gd name="T18" fmla="*/ 27 w 43"/>
                <a:gd name="T19" fmla="*/ 40 h 43"/>
                <a:gd name="T20" fmla="*/ 28 w 43"/>
                <a:gd name="T21" fmla="*/ 11 h 43"/>
                <a:gd name="T22" fmla="*/ 27 w 43"/>
                <a:gd name="T23" fmla="*/ 28 h 43"/>
                <a:gd name="T24" fmla="*/ 28 w 43"/>
                <a:gd name="T25" fmla="*/ 35 h 43"/>
                <a:gd name="T26" fmla="*/ 27 w 43"/>
                <a:gd name="T27" fmla="*/ 19 h 43"/>
                <a:gd name="T28" fmla="*/ 27 w 43"/>
                <a:gd name="T29" fmla="*/ 11 h 43"/>
                <a:gd name="T30" fmla="*/ 27 w 43"/>
                <a:gd name="T31" fmla="*/ 19 h 43"/>
                <a:gd name="T32" fmla="*/ 27 w 43"/>
                <a:gd name="T33" fmla="*/ 27 h 43"/>
                <a:gd name="T34" fmla="*/ 27 w 43"/>
                <a:gd name="T35" fmla="*/ 8 h 43"/>
                <a:gd name="T36" fmla="*/ 27 w 43"/>
                <a:gd name="T37" fmla="*/ 7 h 43"/>
                <a:gd name="T38" fmla="*/ 25 w 43"/>
                <a:gd name="T39" fmla="*/ 11 h 43"/>
                <a:gd name="T40" fmla="*/ 27 w 43"/>
                <a:gd name="T41" fmla="*/ 23 h 43"/>
                <a:gd name="T42" fmla="*/ 25 w 43"/>
                <a:gd name="T43" fmla="*/ 29 h 43"/>
                <a:gd name="T44" fmla="*/ 25 w 43"/>
                <a:gd name="T45" fmla="*/ 1 h 43"/>
                <a:gd name="T46" fmla="*/ 24 w 43"/>
                <a:gd name="T47" fmla="*/ 5 h 43"/>
                <a:gd name="T48" fmla="*/ 23 w 43"/>
                <a:gd name="T49" fmla="*/ 13 h 43"/>
                <a:gd name="T50" fmla="*/ 23 w 43"/>
                <a:gd name="T51" fmla="*/ 27 h 43"/>
                <a:gd name="T52" fmla="*/ 24 w 43"/>
                <a:gd name="T53" fmla="*/ 34 h 43"/>
                <a:gd name="T54" fmla="*/ 22 w 43"/>
                <a:gd name="T55" fmla="*/ 1 h 43"/>
                <a:gd name="T56" fmla="*/ 22 w 43"/>
                <a:gd name="T57" fmla="*/ 8 h 43"/>
                <a:gd name="T58" fmla="*/ 23 w 43"/>
                <a:gd name="T59" fmla="*/ 16 h 43"/>
                <a:gd name="T60" fmla="*/ 23 w 43"/>
                <a:gd name="T61" fmla="*/ 29 h 43"/>
                <a:gd name="T62" fmla="*/ 22 w 43"/>
                <a:gd name="T63" fmla="*/ 1 h 43"/>
                <a:gd name="T64" fmla="*/ 22 w 43"/>
                <a:gd name="T65" fmla="*/ 12 h 43"/>
                <a:gd name="T66" fmla="*/ 22 w 43"/>
                <a:gd name="T67" fmla="*/ 15 h 43"/>
                <a:gd name="T68" fmla="*/ 22 w 43"/>
                <a:gd name="T69" fmla="*/ 30 h 43"/>
                <a:gd name="T70" fmla="*/ 19 w 43"/>
                <a:gd name="T71" fmla="*/ 42 h 43"/>
                <a:gd name="T72" fmla="*/ 19 w 43"/>
                <a:gd name="T73" fmla="*/ 9 h 43"/>
                <a:gd name="T74" fmla="*/ 19 w 43"/>
                <a:gd name="T75" fmla="*/ 16 h 43"/>
                <a:gd name="T76" fmla="*/ 22 w 43"/>
                <a:gd name="T77" fmla="*/ 28 h 43"/>
                <a:gd name="T78" fmla="*/ 19 w 43"/>
                <a:gd name="T79" fmla="*/ 32 h 43"/>
                <a:gd name="T80" fmla="*/ 19 w 43"/>
                <a:gd name="T81" fmla="*/ 6 h 43"/>
                <a:gd name="T82" fmla="*/ 16 w 43"/>
                <a:gd name="T83" fmla="*/ 17 h 43"/>
                <a:gd name="T84" fmla="*/ 19 w 43"/>
                <a:gd name="T85" fmla="*/ 27 h 43"/>
                <a:gd name="T86" fmla="*/ 19 w 43"/>
                <a:gd name="T87" fmla="*/ 32 h 43"/>
                <a:gd name="T88" fmla="*/ 16 w 43"/>
                <a:gd name="T89" fmla="*/ 18 h 43"/>
                <a:gd name="T90" fmla="*/ 16 w 43"/>
                <a:gd name="T91" fmla="*/ 4 h 43"/>
                <a:gd name="T92" fmla="*/ 16 w 43"/>
                <a:gd name="T93" fmla="*/ 16 h 43"/>
                <a:gd name="T94" fmla="*/ 16 w 43"/>
                <a:gd name="T95" fmla="*/ 24 h 43"/>
                <a:gd name="T96" fmla="*/ 16 w 43"/>
                <a:gd name="T97" fmla="*/ 36 h 43"/>
                <a:gd name="T98" fmla="*/ 15 w 43"/>
                <a:gd name="T99" fmla="*/ 4 h 43"/>
                <a:gd name="T100" fmla="*/ 16 w 43"/>
                <a:gd name="T101" fmla="*/ 16 h 43"/>
                <a:gd name="T102" fmla="*/ 16 w 43"/>
                <a:gd name="T103" fmla="*/ 19 h 43"/>
                <a:gd name="T104" fmla="*/ 16 w 43"/>
                <a:gd name="T105" fmla="*/ 40 h 43"/>
                <a:gd name="T106" fmla="*/ 12 w 43"/>
                <a:gd name="T107" fmla="*/ 35 h 43"/>
                <a:gd name="T108" fmla="*/ 15 w 43"/>
                <a:gd name="T109" fmla="*/ 13 h 43"/>
                <a:gd name="T110" fmla="*/ 10 w 43"/>
                <a:gd name="T111" fmla="*/ 14 h 43"/>
                <a:gd name="T112" fmla="*/ 10 w 43"/>
                <a:gd name="T113" fmla="*/ 24 h 43"/>
                <a:gd name="T114" fmla="*/ 14 w 43"/>
                <a:gd name="T115" fmla="*/ 33 h 43"/>
                <a:gd name="T116" fmla="*/ 11 w 43"/>
                <a:gd name="T117" fmla="*/ 28 h 43"/>
                <a:gd name="T118" fmla="*/ 3 w 43"/>
                <a:gd name="T119" fmla="*/ 29 h 43"/>
                <a:gd name="T120" fmla="*/ 8 w 43"/>
                <a:gd name="T121" fmla="*/ 24 h 43"/>
                <a:gd name="T122" fmla="*/ 5 w 43"/>
                <a:gd name="T123" fmla="*/ 19 h 43"/>
                <a:gd name="T124" fmla="*/ 9 w 43"/>
                <a:gd name="T125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43">
                  <a:moveTo>
                    <a:pt x="34" y="39"/>
                  </a:moveTo>
                  <a:cubicBezTo>
                    <a:pt x="35" y="38"/>
                    <a:pt x="36" y="36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7" y="31"/>
                    <a:pt x="39" y="31"/>
                    <a:pt x="40" y="30"/>
                  </a:cubicBezTo>
                  <a:cubicBezTo>
                    <a:pt x="43" y="27"/>
                    <a:pt x="43" y="22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19"/>
                    <a:pt x="39" y="19"/>
                    <a:pt x="38" y="18"/>
                  </a:cubicBezTo>
                  <a:cubicBezTo>
                    <a:pt x="40" y="18"/>
                    <a:pt x="41" y="16"/>
                    <a:pt x="41" y="14"/>
                  </a:cubicBezTo>
                  <a:cubicBezTo>
                    <a:pt x="41" y="10"/>
                    <a:pt x="38" y="7"/>
                    <a:pt x="34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7" y="8"/>
                    <a:pt x="41" y="11"/>
                    <a:pt x="40" y="14"/>
                  </a:cubicBezTo>
                  <a:cubicBezTo>
                    <a:pt x="40" y="16"/>
                    <a:pt x="38" y="18"/>
                    <a:pt x="36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5" y="32"/>
                    <a:pt x="35" y="33"/>
                  </a:cubicBezTo>
                  <a:cubicBezTo>
                    <a:pt x="35" y="35"/>
                    <a:pt x="35" y="37"/>
                    <a:pt x="34" y="38"/>
                  </a:cubicBezTo>
                  <a:cubicBezTo>
                    <a:pt x="34" y="39"/>
                    <a:pt x="34" y="39"/>
                    <a:pt x="34" y="39"/>
                  </a:cubicBezTo>
                  <a:close/>
                  <a:moveTo>
                    <a:pt x="34" y="38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4"/>
                    <a:pt x="35" y="36"/>
                    <a:pt x="34" y="38"/>
                  </a:cubicBezTo>
                  <a:close/>
                  <a:moveTo>
                    <a:pt x="34" y="29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30"/>
                    <a:pt x="39" y="29"/>
                    <a:pt x="40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7" y="19"/>
                    <a:pt x="38" y="19"/>
                  </a:cubicBezTo>
                  <a:cubicBezTo>
                    <a:pt x="41" y="21"/>
                    <a:pt x="43" y="25"/>
                    <a:pt x="41" y="28"/>
                  </a:cubicBezTo>
                  <a:cubicBezTo>
                    <a:pt x="39" y="30"/>
                    <a:pt x="36" y="31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24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7" y="25"/>
                    <a:pt x="37" y="25"/>
                  </a:cubicBezTo>
                  <a:cubicBezTo>
                    <a:pt x="36" y="25"/>
                    <a:pt x="35" y="25"/>
                    <a:pt x="35" y="26"/>
                  </a:cubicBezTo>
                  <a:cubicBezTo>
                    <a:pt x="35" y="26"/>
                    <a:pt x="36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8" y="25"/>
                    <a:pt x="38" y="24"/>
                  </a:cubicBezTo>
                  <a:cubicBezTo>
                    <a:pt x="37" y="22"/>
                    <a:pt x="35" y="22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5"/>
                    <a:pt x="38" y="27"/>
                    <a:pt x="36" y="27"/>
                  </a:cubicBezTo>
                  <a:cubicBezTo>
                    <a:pt x="36" y="27"/>
                    <a:pt x="35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19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18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7"/>
                    <a:pt x="40" y="15"/>
                    <a:pt x="39" y="12"/>
                  </a:cubicBezTo>
                  <a:cubicBezTo>
                    <a:pt x="38" y="10"/>
                    <a:pt x="36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8"/>
                    <a:pt x="39" y="10"/>
                    <a:pt x="40" y="12"/>
                  </a:cubicBezTo>
                  <a:cubicBezTo>
                    <a:pt x="40" y="15"/>
                    <a:pt x="39" y="18"/>
                    <a:pt x="36" y="18"/>
                  </a:cubicBezTo>
                  <a:cubicBezTo>
                    <a:pt x="35" y="18"/>
                    <a:pt x="35" y="18"/>
                    <a:pt x="34" y="18"/>
                  </a:cubicBezTo>
                  <a:close/>
                  <a:moveTo>
                    <a:pt x="34" y="15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3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4"/>
                  </a:cubicBezTo>
                  <a:cubicBezTo>
                    <a:pt x="36" y="14"/>
                    <a:pt x="36" y="12"/>
                    <a:pt x="35" y="12"/>
                  </a:cubicBezTo>
                  <a:cubicBezTo>
                    <a:pt x="35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close/>
                  <a:moveTo>
                    <a:pt x="29" y="41"/>
                  </a:moveTo>
                  <a:cubicBezTo>
                    <a:pt x="31" y="41"/>
                    <a:pt x="33" y="40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1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4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1" y="8"/>
                  </a:cubicBezTo>
                  <a:cubicBezTo>
                    <a:pt x="32" y="6"/>
                    <a:pt x="31" y="4"/>
                    <a:pt x="30" y="3"/>
                  </a:cubicBezTo>
                  <a:cubicBezTo>
                    <a:pt x="30" y="3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2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lose/>
                  <a:moveTo>
                    <a:pt x="34" y="8"/>
                  </a:move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1" y="9"/>
                    <a:pt x="31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0" y="9"/>
                    <a:pt x="31" y="9"/>
                    <a:pt x="32" y="8"/>
                  </a:cubicBezTo>
                  <a:cubicBezTo>
                    <a:pt x="32" y="8"/>
                    <a:pt x="33" y="8"/>
                    <a:pt x="34" y="8"/>
                  </a:cubicBezTo>
                  <a:close/>
                  <a:moveTo>
                    <a:pt x="34" y="11"/>
                  </a:moveTo>
                  <a:cubicBezTo>
                    <a:pt x="32" y="11"/>
                    <a:pt x="31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1" y="17"/>
                    <a:pt x="32" y="19"/>
                  </a:cubicBezTo>
                  <a:cubicBezTo>
                    <a:pt x="31" y="19"/>
                    <a:pt x="30" y="20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0" y="16"/>
                    <a:pt x="31" y="14"/>
                  </a:cubicBezTo>
                  <a:cubicBezTo>
                    <a:pt x="31" y="12"/>
                    <a:pt x="33" y="11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2" y="14"/>
                    <a:pt x="32" y="15"/>
                  </a:cubicBezTo>
                  <a:cubicBezTo>
                    <a:pt x="32" y="16"/>
                    <a:pt x="33" y="17"/>
                    <a:pt x="34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1" y="16"/>
                    <a:pt x="31" y="14"/>
                  </a:cubicBezTo>
                  <a:cubicBezTo>
                    <a:pt x="32" y="13"/>
                    <a:pt x="32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lose/>
                  <a:moveTo>
                    <a:pt x="34" y="19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0" y="22"/>
                    <a:pt x="29" y="24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22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1" y="26"/>
                    <a:pt x="33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1" y="25"/>
                    <a:pt x="32" y="23"/>
                    <a:pt x="3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1" y="25"/>
                    <a:pt x="32" y="28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2" y="25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30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8"/>
                    <a:pt x="31" y="28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lose/>
                  <a:moveTo>
                    <a:pt x="34" y="36"/>
                  </a:move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2" y="39"/>
                    <a:pt x="31" y="39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9"/>
                    <a:pt x="31" y="39"/>
                  </a:cubicBezTo>
                  <a:cubicBezTo>
                    <a:pt x="32" y="38"/>
                    <a:pt x="33" y="37"/>
                    <a:pt x="34" y="3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30" y="36"/>
                    <a:pt x="31" y="35"/>
                    <a:pt x="31" y="35"/>
                  </a:cubicBezTo>
                  <a:cubicBezTo>
                    <a:pt x="32" y="33"/>
                    <a:pt x="31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6"/>
                    <a:pt x="30" y="37"/>
                    <a:pt x="29" y="36"/>
                  </a:cubicBezTo>
                  <a:close/>
                  <a:moveTo>
                    <a:pt x="29" y="34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4"/>
                    <a:pt x="31" y="33"/>
                  </a:cubicBezTo>
                  <a:cubicBezTo>
                    <a:pt x="31" y="32"/>
                    <a:pt x="30" y="32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3"/>
                    <a:pt x="30" y="33"/>
                  </a:cubicBezTo>
                  <a:cubicBezTo>
                    <a:pt x="30" y="33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lose/>
                  <a:moveTo>
                    <a:pt x="29" y="9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30" y="7"/>
                    <a:pt x="30" y="6"/>
                    <a:pt x="29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5"/>
                    <a:pt x="31" y="7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27" y="40"/>
                  </a:moveTo>
                  <a:cubicBezTo>
                    <a:pt x="28" y="40"/>
                    <a:pt x="28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0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9" y="2"/>
                  </a:moveTo>
                  <a:cubicBezTo>
                    <a:pt x="29" y="2"/>
                    <a:pt x="28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4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3"/>
                    <a:pt x="29" y="3"/>
                    <a:pt x="29" y="4"/>
                  </a:cubicBezTo>
                  <a:close/>
                  <a:moveTo>
                    <a:pt x="29" y="8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9"/>
                    <a:pt x="29" y="9"/>
                  </a:cubicBezTo>
                  <a:cubicBezTo>
                    <a:pt x="29" y="9"/>
                    <a:pt x="29" y="8"/>
                    <a:pt x="29" y="8"/>
                  </a:cubicBezTo>
                  <a:close/>
                  <a:moveTo>
                    <a:pt x="29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8"/>
                    <a:pt x="27" y="15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22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7"/>
                  </a:move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27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8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30"/>
                  </a:move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8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9" y="30"/>
                    <a:pt x="29" y="30"/>
                  </a:cubicBezTo>
                  <a:close/>
                  <a:moveTo>
                    <a:pt x="29" y="31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4"/>
                    <a:pt x="28" y="34"/>
                  </a:cubicBezTo>
                  <a:cubicBezTo>
                    <a:pt x="28" y="34"/>
                    <a:pt x="28" y="35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28" y="36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9"/>
                    <a:pt x="29" y="39"/>
                    <a:pt x="29" y="3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30" y="20"/>
                    <a:pt x="26" y="15"/>
                    <a:pt x="28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7" y="23"/>
                  </a:cubicBezTo>
                  <a:cubicBezTo>
                    <a:pt x="27" y="23"/>
                    <a:pt x="27" y="23"/>
                    <a:pt x="27" y="24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7" y="19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38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5" y="38"/>
                  </a:moveTo>
                  <a:cubicBezTo>
                    <a:pt x="25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7" y="1"/>
                  </a:moveTo>
                  <a:cubicBezTo>
                    <a:pt x="26" y="1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9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8"/>
                    <a:pt x="27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7"/>
                    <a:pt x="25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6" y="18"/>
                    <a:pt x="26" y="17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8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6" y="24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8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8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2"/>
                    <a:pt x="25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6" y="31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5" y="34"/>
                    <a:pt x="25" y="36"/>
                  </a:cubicBezTo>
                  <a:cubicBezTo>
                    <a:pt x="26" y="37"/>
                    <a:pt x="26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5" y="32"/>
                    <a:pt x="27" y="31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6"/>
                    <a:pt x="25" y="16"/>
                  </a:cubicBezTo>
                  <a:close/>
                  <a:moveTo>
                    <a:pt x="25" y="1"/>
                  </a:moveTo>
                  <a:cubicBezTo>
                    <a:pt x="24" y="1"/>
                    <a:pt x="24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3" y="41"/>
                  </a:move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39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5" y="36"/>
                    <a:pt x="24" y="36"/>
                  </a:cubicBezTo>
                  <a:cubicBezTo>
                    <a:pt x="24" y="37"/>
                    <a:pt x="24" y="39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10"/>
                  </a:cubicBezTo>
                  <a:cubicBezTo>
                    <a:pt x="24" y="10"/>
                    <a:pt x="24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3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lose/>
                  <a:moveTo>
                    <a:pt x="25" y="11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4" y="15"/>
                    <a:pt x="24" y="15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3" y="29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32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31"/>
                    <a:pt x="24" y="31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3" y="39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3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7"/>
                    <a:pt x="24" y="38"/>
                  </a:cubicBezTo>
                  <a:cubicBezTo>
                    <a:pt x="24" y="38"/>
                    <a:pt x="23" y="39"/>
                    <a:pt x="23" y="39"/>
                  </a:cubicBezTo>
                  <a:close/>
                  <a:moveTo>
                    <a:pt x="23" y="1"/>
                  </a:moveTo>
                  <a:cubicBezTo>
                    <a:pt x="23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lose/>
                  <a:moveTo>
                    <a:pt x="23" y="5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8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3" y="5"/>
                  </a:cubicBezTo>
                  <a:close/>
                  <a:moveTo>
                    <a:pt x="23" y="7"/>
                  </a:moveTo>
                  <a:cubicBezTo>
                    <a:pt x="23" y="8"/>
                    <a:pt x="23" y="8"/>
                    <a:pt x="23" y="9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3" y="1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28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30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lose/>
                  <a:moveTo>
                    <a:pt x="23" y="31"/>
                  </a:moveTo>
                  <a:cubicBezTo>
                    <a:pt x="23" y="31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3" y="38"/>
                  </a:moveTo>
                  <a:cubicBezTo>
                    <a:pt x="23" y="39"/>
                    <a:pt x="23" y="39"/>
                    <a:pt x="23" y="39"/>
                  </a:cubicBezTo>
                  <a:cubicBezTo>
                    <a:pt x="23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39"/>
                    <a:pt x="23" y="38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39"/>
                  </a:cubicBezTo>
                  <a:close/>
                  <a:moveTo>
                    <a:pt x="22" y="1"/>
                  </a:moveTo>
                  <a:cubicBezTo>
                    <a:pt x="21" y="2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4"/>
                    <a:pt x="20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4"/>
                    <a:pt x="20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1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19" y="5"/>
                  </a:cubicBezTo>
                  <a:cubicBezTo>
                    <a:pt x="20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0" y="12"/>
                    <a:pt x="19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20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1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1"/>
                    <a:pt x="21" y="40"/>
                    <a:pt x="22" y="40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1" y="37"/>
                    <a:pt x="21" y="35"/>
                    <a:pt x="20" y="34"/>
                  </a:cubicBezTo>
                  <a:cubicBezTo>
                    <a:pt x="20" y="33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2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5"/>
                    <a:pt x="21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1" y="36"/>
                    <a:pt x="20" y="34"/>
                    <a:pt x="20" y="33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20" y="34"/>
                    <a:pt x="20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lnTo>
                    <a:pt x="19" y="37"/>
                  </a:ln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8" y="5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lose/>
                  <a:moveTo>
                    <a:pt x="16" y="42"/>
                  </a:moveTo>
                  <a:cubicBezTo>
                    <a:pt x="17" y="42"/>
                    <a:pt x="18" y="43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9" y="9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7" y="12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8" y="11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8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8"/>
                    <a:pt x="17" y="19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8" y="17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4"/>
                    <a:pt x="17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7"/>
                    <a:pt x="17" y="26"/>
                    <a:pt x="16" y="26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29"/>
                    <a:pt x="17" y="28"/>
                    <a:pt x="16" y="27"/>
                  </a:cubicBezTo>
                  <a:cubicBezTo>
                    <a:pt x="17" y="27"/>
                    <a:pt x="18" y="28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8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8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4"/>
                    <a:pt x="18" y="35"/>
                    <a:pt x="19" y="35"/>
                  </a:cubicBezTo>
                  <a:close/>
                  <a:moveTo>
                    <a:pt x="19" y="41"/>
                  </a:move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8" y="9"/>
                    <a:pt x="18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9" y="9"/>
                    <a:pt x="18" y="11"/>
                    <a:pt x="16" y="1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6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lose/>
                  <a:moveTo>
                    <a:pt x="16" y="35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lose/>
                  <a:moveTo>
                    <a:pt x="16" y="36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5" y="41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7"/>
                    <a:pt x="15" y="29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7" y="27"/>
                    <a:pt x="13" y="23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3" y="23"/>
                    <a:pt x="18" y="27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5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2"/>
                    <a:pt x="16" y="21"/>
                  </a:cubicBezTo>
                  <a:cubicBezTo>
                    <a:pt x="15" y="21"/>
                    <a:pt x="15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6" y="32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5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10"/>
                    <a:pt x="15" y="10"/>
                  </a:cubicBezTo>
                  <a:close/>
                  <a:moveTo>
                    <a:pt x="15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2" y="2"/>
                    <a:pt x="11" y="3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9" y="36"/>
                  </a:moveTo>
                  <a:cubicBezTo>
                    <a:pt x="9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2" y="35"/>
                  </a:cubicBezTo>
                  <a:cubicBezTo>
                    <a:pt x="12" y="37"/>
                    <a:pt x="12" y="39"/>
                    <a:pt x="13" y="40"/>
                  </a:cubicBezTo>
                  <a:cubicBezTo>
                    <a:pt x="14" y="41"/>
                    <a:pt x="14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38"/>
                    <a:pt x="12" y="36"/>
                    <a:pt x="13" y="34"/>
                  </a:cubicBezTo>
                  <a:cubicBezTo>
                    <a:pt x="12" y="35"/>
                    <a:pt x="11" y="35"/>
                    <a:pt x="10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9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1" y="4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lose/>
                  <a:moveTo>
                    <a:pt x="15" y="7"/>
                  </a:moveTo>
                  <a:cubicBezTo>
                    <a:pt x="14" y="6"/>
                    <a:pt x="12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2"/>
                    <a:pt x="11" y="10"/>
                    <a:pt x="12" y="8"/>
                  </a:cubicBezTo>
                  <a:cubicBezTo>
                    <a:pt x="12" y="7"/>
                    <a:pt x="14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lose/>
                  <a:moveTo>
                    <a:pt x="15" y="9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2" y="9"/>
                    <a:pt x="13" y="8"/>
                    <a:pt x="13" y="9"/>
                  </a:cubicBezTo>
                  <a:cubicBezTo>
                    <a:pt x="13" y="9"/>
                    <a:pt x="14" y="9"/>
                    <a:pt x="15" y="9"/>
                  </a:cubicBezTo>
                  <a:close/>
                  <a:moveTo>
                    <a:pt x="15" y="15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2" y="15"/>
                    <a:pt x="11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3" y="15"/>
                    <a:pt x="14" y="15"/>
                    <a:pt x="15" y="15"/>
                  </a:cubicBezTo>
                  <a:close/>
                  <a:moveTo>
                    <a:pt x="15" y="16"/>
                  </a:moveTo>
                  <a:cubicBezTo>
                    <a:pt x="14" y="16"/>
                    <a:pt x="12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2" y="18"/>
                    <a:pt x="12" y="16"/>
                  </a:cubicBezTo>
                  <a:cubicBezTo>
                    <a:pt x="13" y="16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21"/>
                    <a:pt x="12" y="23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3" y="20"/>
                    <a:pt x="15" y="18"/>
                  </a:cubicBezTo>
                  <a:close/>
                  <a:moveTo>
                    <a:pt x="15" y="20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4" y="24"/>
                    <a:pt x="14" y="23"/>
                    <a:pt x="14" y="21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3" y="26"/>
                    <a:pt x="13" y="27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1"/>
                    <a:pt x="11" y="32"/>
                    <a:pt x="9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1" y="31"/>
                    <a:pt x="12" y="31"/>
                    <a:pt x="12" y="29"/>
                  </a:cubicBezTo>
                  <a:cubicBezTo>
                    <a:pt x="13" y="27"/>
                    <a:pt x="11" y="25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2" y="23"/>
                    <a:pt x="13" y="22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3" y="36"/>
                    <a:pt x="13" y="38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39"/>
                    <a:pt x="12" y="36"/>
                    <a:pt x="14" y="34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9" y="31"/>
                  </a:moveTo>
                  <a:cubicBezTo>
                    <a:pt x="9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2" y="27"/>
                    <a:pt x="11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1" y="27"/>
                    <a:pt x="11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8"/>
                    <a:pt x="9" y="28"/>
                  </a:cubicBezTo>
                  <a:cubicBezTo>
                    <a:pt x="9" y="31"/>
                    <a:pt x="9" y="31"/>
                    <a:pt x="9" y="31"/>
                  </a:cubicBezTo>
                  <a:close/>
                  <a:moveTo>
                    <a:pt x="9" y="20"/>
                  </a:moveTo>
                  <a:cubicBezTo>
                    <a:pt x="9" y="20"/>
                    <a:pt x="10" y="20"/>
                    <a:pt x="10" y="20"/>
                  </a:cubicBezTo>
                  <a:cubicBezTo>
                    <a:pt x="12" y="18"/>
                    <a:pt x="11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6"/>
                    <a:pt x="11" y="18"/>
                    <a:pt x="9" y="19"/>
                  </a:cubicBezTo>
                  <a:lnTo>
                    <a:pt x="9" y="20"/>
                  </a:lnTo>
                  <a:close/>
                  <a:moveTo>
                    <a:pt x="9" y="4"/>
                  </a:moveTo>
                  <a:cubicBezTo>
                    <a:pt x="8" y="5"/>
                    <a:pt x="7" y="7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8" y="12"/>
                  </a:cubicBezTo>
                  <a:cubicBezTo>
                    <a:pt x="6" y="12"/>
                    <a:pt x="4" y="12"/>
                    <a:pt x="3" y="13"/>
                  </a:cubicBezTo>
                  <a:cubicBezTo>
                    <a:pt x="0" y="16"/>
                    <a:pt x="0" y="20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5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35"/>
                    <a:pt x="3" y="32"/>
                    <a:pt x="3" y="29"/>
                  </a:cubicBezTo>
                  <a:cubicBezTo>
                    <a:pt x="3" y="27"/>
                    <a:pt x="5" y="25"/>
                    <a:pt x="7" y="24"/>
                  </a:cubicBezTo>
                  <a:cubicBezTo>
                    <a:pt x="6" y="24"/>
                    <a:pt x="4" y="24"/>
                    <a:pt x="3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5" y="12"/>
                    <a:pt x="7" y="12"/>
                    <a:pt x="9" y="13"/>
                  </a:cubicBezTo>
                  <a:cubicBezTo>
                    <a:pt x="8" y="12"/>
                    <a:pt x="8" y="11"/>
                    <a:pt x="8" y="9"/>
                  </a:cubicBezTo>
                  <a:cubicBezTo>
                    <a:pt x="8" y="8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5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10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9" y="5"/>
                  </a:cubicBezTo>
                  <a:close/>
                  <a:moveTo>
                    <a:pt x="9" y="14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3"/>
                    <a:pt x="4" y="14"/>
                    <a:pt x="3" y="16"/>
                  </a:cubicBezTo>
                  <a:cubicBezTo>
                    <a:pt x="1" y="18"/>
                    <a:pt x="3" y="22"/>
                    <a:pt x="6" y="23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8" y="24"/>
                    <a:pt x="8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2" y="22"/>
                    <a:pt x="1" y="18"/>
                    <a:pt x="2" y="15"/>
                  </a:cubicBezTo>
                  <a:cubicBezTo>
                    <a:pt x="4" y="13"/>
                    <a:pt x="7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19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6" y="21"/>
                    <a:pt x="8" y="21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5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8"/>
                    <a:pt x="5" y="16"/>
                    <a:pt x="7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  <a:moveTo>
                    <a:pt x="9" y="25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5"/>
                    <a:pt x="7" y="25"/>
                  </a:cubicBezTo>
                  <a:cubicBezTo>
                    <a:pt x="5" y="26"/>
                    <a:pt x="4" y="28"/>
                    <a:pt x="4" y="31"/>
                  </a:cubicBezTo>
                  <a:cubicBezTo>
                    <a:pt x="5" y="33"/>
                    <a:pt x="7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5"/>
                    <a:pt x="4" y="33"/>
                    <a:pt x="4" y="31"/>
                  </a:cubicBezTo>
                  <a:cubicBezTo>
                    <a:pt x="3" y="28"/>
                    <a:pt x="5" y="25"/>
                    <a:pt x="7" y="25"/>
                  </a:cubicBezTo>
                  <a:cubicBezTo>
                    <a:pt x="8" y="25"/>
                    <a:pt x="9" y="25"/>
                    <a:pt x="9" y="25"/>
                  </a:cubicBezTo>
                  <a:close/>
                  <a:moveTo>
                    <a:pt x="9" y="28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8" y="30"/>
                    <a:pt x="9" y="30"/>
                  </a:cubicBezTo>
                  <a:cubicBezTo>
                    <a:pt x="9" y="29"/>
                    <a:pt x="10" y="28"/>
                    <a:pt x="9" y="28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9" y="28"/>
                    <a:pt x="8" y="28"/>
                    <a:pt x="8" y="29"/>
                  </a:cubicBezTo>
                  <a:cubicBezTo>
                    <a:pt x="7" y="29"/>
                    <a:pt x="7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1"/>
                    <a:pt x="6" y="29"/>
                    <a:pt x="8" y="28"/>
                  </a:cubicBezTo>
                  <a:cubicBezTo>
                    <a:pt x="8" y="27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817">
              <a:extLst>
                <a:ext uri="{FF2B5EF4-FFF2-40B4-BE49-F238E27FC236}">
                  <a16:creationId xmlns:a16="http://schemas.microsoft.com/office/drawing/2014/main" id="{685AA39E-C7A1-41ED-988C-0258C1A410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220"/>
              <a:ext cx="51" cy="48"/>
            </a:xfrm>
            <a:custGeom>
              <a:avLst/>
              <a:gdLst>
                <a:gd name="T0" fmla="*/ 42 w 44"/>
                <a:gd name="T1" fmla="*/ 22 h 42"/>
                <a:gd name="T2" fmla="*/ 29 w 44"/>
                <a:gd name="T3" fmla="*/ 36 h 42"/>
                <a:gd name="T4" fmla="*/ 30 w 44"/>
                <a:gd name="T5" fmla="*/ 29 h 42"/>
                <a:gd name="T6" fmla="*/ 35 w 44"/>
                <a:gd name="T7" fmla="*/ 20 h 42"/>
                <a:gd name="T8" fmla="*/ 34 w 44"/>
                <a:gd name="T9" fmla="*/ 29 h 42"/>
                <a:gd name="T10" fmla="*/ 35 w 44"/>
                <a:gd name="T11" fmla="*/ 12 h 42"/>
                <a:gd name="T12" fmla="*/ 32 w 44"/>
                <a:gd name="T13" fmla="*/ 10 h 42"/>
                <a:gd name="T14" fmla="*/ 30 w 44"/>
                <a:gd name="T15" fmla="*/ 10 h 42"/>
                <a:gd name="T16" fmla="*/ 26 w 44"/>
                <a:gd name="T17" fmla="*/ 2 h 42"/>
                <a:gd name="T18" fmla="*/ 29 w 44"/>
                <a:gd name="T19" fmla="*/ 18 h 42"/>
                <a:gd name="T20" fmla="*/ 29 w 44"/>
                <a:gd name="T21" fmla="*/ 29 h 42"/>
                <a:gd name="T22" fmla="*/ 26 w 44"/>
                <a:gd name="T23" fmla="*/ 37 h 42"/>
                <a:gd name="T24" fmla="*/ 26 w 44"/>
                <a:gd name="T25" fmla="*/ 16 h 42"/>
                <a:gd name="T26" fmla="*/ 26 w 44"/>
                <a:gd name="T27" fmla="*/ 6 h 42"/>
                <a:gd name="T28" fmla="*/ 26 w 44"/>
                <a:gd name="T29" fmla="*/ 2 h 42"/>
                <a:gd name="T30" fmla="*/ 26 w 44"/>
                <a:gd name="T31" fmla="*/ 9 h 42"/>
                <a:gd name="T32" fmla="*/ 24 w 44"/>
                <a:gd name="T33" fmla="*/ 15 h 42"/>
                <a:gd name="T34" fmla="*/ 24 w 44"/>
                <a:gd name="T35" fmla="*/ 15 h 42"/>
                <a:gd name="T36" fmla="*/ 26 w 44"/>
                <a:gd name="T37" fmla="*/ 26 h 42"/>
                <a:gd name="T38" fmla="*/ 24 w 44"/>
                <a:gd name="T39" fmla="*/ 0 h 42"/>
                <a:gd name="T40" fmla="*/ 24 w 44"/>
                <a:gd name="T41" fmla="*/ 8 h 42"/>
                <a:gd name="T42" fmla="*/ 24 w 44"/>
                <a:gd name="T43" fmla="*/ 13 h 42"/>
                <a:gd name="T44" fmla="*/ 24 w 44"/>
                <a:gd name="T45" fmla="*/ 26 h 42"/>
                <a:gd name="T46" fmla="*/ 24 w 44"/>
                <a:gd name="T47" fmla="*/ 30 h 42"/>
                <a:gd name="T48" fmla="*/ 21 w 44"/>
                <a:gd name="T49" fmla="*/ 42 h 42"/>
                <a:gd name="T50" fmla="*/ 24 w 44"/>
                <a:gd name="T51" fmla="*/ 11 h 42"/>
                <a:gd name="T52" fmla="*/ 24 w 44"/>
                <a:gd name="T53" fmla="*/ 15 h 42"/>
                <a:gd name="T54" fmla="*/ 24 w 44"/>
                <a:gd name="T55" fmla="*/ 26 h 42"/>
                <a:gd name="T56" fmla="*/ 24 w 44"/>
                <a:gd name="T57" fmla="*/ 29 h 42"/>
                <a:gd name="T58" fmla="*/ 23 w 44"/>
                <a:gd name="T59" fmla="*/ 36 h 42"/>
                <a:gd name="T60" fmla="*/ 21 w 44"/>
                <a:gd name="T61" fmla="*/ 42 h 42"/>
                <a:gd name="T62" fmla="*/ 21 w 44"/>
                <a:gd name="T63" fmla="*/ 14 h 42"/>
                <a:gd name="T64" fmla="*/ 21 w 44"/>
                <a:gd name="T65" fmla="*/ 15 h 42"/>
                <a:gd name="T66" fmla="*/ 20 w 44"/>
                <a:gd name="T67" fmla="*/ 28 h 42"/>
                <a:gd name="T68" fmla="*/ 20 w 44"/>
                <a:gd name="T69" fmla="*/ 35 h 42"/>
                <a:gd name="T70" fmla="*/ 20 w 44"/>
                <a:gd name="T71" fmla="*/ 41 h 42"/>
                <a:gd name="T72" fmla="*/ 17 w 44"/>
                <a:gd name="T73" fmla="*/ 17 h 42"/>
                <a:gd name="T74" fmla="*/ 17 w 44"/>
                <a:gd name="T75" fmla="*/ 19 h 42"/>
                <a:gd name="T76" fmla="*/ 20 w 44"/>
                <a:gd name="T77" fmla="*/ 28 h 42"/>
                <a:gd name="T78" fmla="*/ 20 w 44"/>
                <a:gd name="T79" fmla="*/ 35 h 42"/>
                <a:gd name="T80" fmla="*/ 19 w 44"/>
                <a:gd name="T81" fmla="*/ 40 h 42"/>
                <a:gd name="T82" fmla="*/ 16 w 44"/>
                <a:gd name="T83" fmla="*/ 41 h 42"/>
                <a:gd name="T84" fmla="*/ 16 w 44"/>
                <a:gd name="T85" fmla="*/ 19 h 42"/>
                <a:gd name="T86" fmla="*/ 17 w 44"/>
                <a:gd name="T87" fmla="*/ 19 h 42"/>
                <a:gd name="T88" fmla="*/ 17 w 44"/>
                <a:gd name="T89" fmla="*/ 29 h 42"/>
                <a:gd name="T90" fmla="*/ 17 w 44"/>
                <a:gd name="T91" fmla="*/ 32 h 42"/>
                <a:gd name="T92" fmla="*/ 14 w 44"/>
                <a:gd name="T93" fmla="*/ 2 h 42"/>
                <a:gd name="T94" fmla="*/ 14 w 44"/>
                <a:gd name="T95" fmla="*/ 6 h 42"/>
                <a:gd name="T96" fmla="*/ 16 w 44"/>
                <a:gd name="T97" fmla="*/ 12 h 42"/>
                <a:gd name="T98" fmla="*/ 16 w 44"/>
                <a:gd name="T99" fmla="*/ 23 h 42"/>
                <a:gd name="T100" fmla="*/ 14 w 44"/>
                <a:gd name="T101" fmla="*/ 32 h 42"/>
                <a:gd name="T102" fmla="*/ 12 w 44"/>
                <a:gd name="T103" fmla="*/ 37 h 42"/>
                <a:gd name="T104" fmla="*/ 14 w 44"/>
                <a:gd name="T105" fmla="*/ 10 h 42"/>
                <a:gd name="T106" fmla="*/ 12 w 44"/>
                <a:gd name="T107" fmla="*/ 14 h 42"/>
                <a:gd name="T108" fmla="*/ 14 w 44"/>
                <a:gd name="T109" fmla="*/ 31 h 42"/>
                <a:gd name="T110" fmla="*/ 12 w 44"/>
                <a:gd name="T111" fmla="*/ 32 h 42"/>
                <a:gd name="T112" fmla="*/ 10 w 44"/>
                <a:gd name="T113" fmla="*/ 12 h 42"/>
                <a:gd name="T114" fmla="*/ 11 w 44"/>
                <a:gd name="T115" fmla="*/ 12 h 42"/>
                <a:gd name="T116" fmla="*/ 11 w 44"/>
                <a:gd name="T117" fmla="*/ 16 h 42"/>
                <a:gd name="T118" fmla="*/ 12 w 44"/>
                <a:gd name="T119" fmla="*/ 23 h 42"/>
                <a:gd name="T120" fmla="*/ 11 w 44"/>
                <a:gd name="T121" fmla="*/ 25 h 42"/>
                <a:gd name="T122" fmla="*/ 11 w 44"/>
                <a:gd name="T12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1"/>
                  </a:moveTo>
                  <a:cubicBezTo>
                    <a:pt x="31" y="2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4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9" y="19"/>
                  </a:cubicBezTo>
                  <a:cubicBezTo>
                    <a:pt x="40" y="19"/>
                    <a:pt x="42" y="20"/>
                    <a:pt x="42" y="22"/>
                  </a:cubicBezTo>
                  <a:cubicBezTo>
                    <a:pt x="44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6" y="31"/>
                    <a:pt x="36" y="31"/>
                  </a:cubicBezTo>
                  <a:cubicBezTo>
                    <a:pt x="36" y="33"/>
                    <a:pt x="36" y="35"/>
                    <a:pt x="36" y="36"/>
                  </a:cubicBezTo>
                  <a:cubicBezTo>
                    <a:pt x="35" y="39"/>
                    <a:pt x="32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2" y="40"/>
                    <a:pt x="34" y="39"/>
                    <a:pt x="35" y="36"/>
                  </a:cubicBezTo>
                  <a:cubicBezTo>
                    <a:pt x="36" y="34"/>
                    <a:pt x="35" y="32"/>
                    <a:pt x="34" y="30"/>
                  </a:cubicBezTo>
                  <a:cubicBezTo>
                    <a:pt x="35" y="31"/>
                    <a:pt x="36" y="31"/>
                    <a:pt x="38" y="30"/>
                  </a:cubicBezTo>
                  <a:cubicBezTo>
                    <a:pt x="41" y="30"/>
                    <a:pt x="43" y="26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9"/>
                    <a:pt x="39" y="18"/>
                    <a:pt x="40" y="17"/>
                  </a:cubicBezTo>
                  <a:cubicBezTo>
                    <a:pt x="42" y="13"/>
                    <a:pt x="40" y="9"/>
                    <a:pt x="37" y="8"/>
                  </a:cubicBezTo>
                  <a:cubicBezTo>
                    <a:pt x="35" y="7"/>
                    <a:pt x="33" y="8"/>
                    <a:pt x="31" y="9"/>
                  </a:cubicBezTo>
                  <a:cubicBezTo>
                    <a:pt x="32" y="8"/>
                    <a:pt x="32" y="7"/>
                    <a:pt x="31" y="5"/>
                  </a:cubicBezTo>
                  <a:cubicBezTo>
                    <a:pt x="31" y="4"/>
                    <a:pt x="30" y="3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39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6" y="35"/>
                    <a:pt x="36" y="32"/>
                    <a:pt x="33" y="30"/>
                  </a:cubicBezTo>
                  <a:cubicBezTo>
                    <a:pt x="32" y="30"/>
                    <a:pt x="31" y="29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0"/>
                    <a:pt x="32" y="30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1" y="36"/>
                    <a:pt x="32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29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30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4"/>
                  </a:cubicBezTo>
                  <a:cubicBezTo>
                    <a:pt x="32" y="35"/>
                    <a:pt x="31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lose/>
                  <a:moveTo>
                    <a:pt x="29" y="30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8"/>
                    <a:pt x="30" y="26"/>
                    <a:pt x="29" y="24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30" y="28"/>
                    <a:pt x="30" y="29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2" y="29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0"/>
                    <a:pt x="35" y="30"/>
                    <a:pt x="36" y="31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2" y="22"/>
                    <a:pt x="39" y="19"/>
                    <a:pt x="37" y="20"/>
                  </a:cubicBezTo>
                  <a:cubicBezTo>
                    <a:pt x="34" y="20"/>
                    <a:pt x="32" y="23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7" y="26"/>
                    <a:pt x="38" y="26"/>
                    <a:pt x="37" y="25"/>
                  </a:cubicBezTo>
                  <a:cubicBezTo>
                    <a:pt x="36" y="25"/>
                    <a:pt x="36" y="24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5"/>
                    <a:pt x="38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5" y="20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19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20"/>
                    <a:pt x="32" y="20"/>
                    <a:pt x="33" y="21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7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5" y="21"/>
                    <a:pt x="37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2" y="28"/>
                    <a:pt x="39" y="30"/>
                    <a:pt x="36" y="30"/>
                  </a:cubicBezTo>
                  <a:cubicBezTo>
                    <a:pt x="35" y="30"/>
                    <a:pt x="34" y="30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0" y="26"/>
                    <a:pt x="30" y="22"/>
                    <a:pt x="29" y="19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18"/>
                  </a:moveTo>
                  <a:cubicBezTo>
                    <a:pt x="31" y="19"/>
                    <a:pt x="32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7" y="19"/>
                    <a:pt x="38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0" y="12"/>
                    <a:pt x="30" y="15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6" y="14"/>
                    <a:pt x="36" y="13"/>
                    <a:pt x="36" y="14"/>
                  </a:cubicBezTo>
                  <a:cubicBezTo>
                    <a:pt x="35" y="14"/>
                    <a:pt x="34" y="14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3"/>
                    <a:pt x="34" y="12"/>
                    <a:pt x="35" y="12"/>
                  </a:cubicBezTo>
                  <a:cubicBezTo>
                    <a:pt x="36" y="12"/>
                    <a:pt x="37" y="13"/>
                    <a:pt x="37" y="14"/>
                  </a:cubicBezTo>
                  <a:cubicBezTo>
                    <a:pt x="37" y="16"/>
                    <a:pt x="35" y="16"/>
                    <a:pt x="33" y="16"/>
                  </a:cubicBezTo>
                  <a:cubicBezTo>
                    <a:pt x="31" y="16"/>
                    <a:pt x="30" y="13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5"/>
                    <a:pt x="31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6" y="11"/>
                    <a:pt x="34" y="12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2"/>
                    <a:pt x="32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8" y="18"/>
                  </a:cubicBezTo>
                  <a:cubicBezTo>
                    <a:pt x="37" y="18"/>
                    <a:pt x="37" y="18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2" y="19"/>
                    <a:pt x="31" y="18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6"/>
                    <a:pt x="31" y="4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1" y="6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6" y="0"/>
                  </a:moveTo>
                  <a:cubicBezTo>
                    <a:pt x="27" y="0"/>
                    <a:pt x="28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9" y="40"/>
                  </a:moveTo>
                  <a:cubicBezTo>
                    <a:pt x="28" y="40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8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7" y="13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8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8" y="13"/>
                    <a:pt x="27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4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29" y="17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lose/>
                  <a:moveTo>
                    <a:pt x="29" y="18"/>
                  </a:moveTo>
                  <a:cubicBezTo>
                    <a:pt x="28" y="17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9" y="18"/>
                    <a:pt x="29" y="21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6" y="17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8"/>
                    <a:pt x="28" y="19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29" y="27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1"/>
                    <a:pt x="27" y="32"/>
                  </a:cubicBezTo>
                  <a:cubicBezTo>
                    <a:pt x="27" y="34"/>
                    <a:pt x="28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1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30"/>
                    <a:pt x="28" y="31"/>
                    <a:pt x="28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8" y="39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9" y="22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7" y="24"/>
                    <a:pt x="28" y="24"/>
                    <a:pt x="28" y="24"/>
                  </a:cubicBezTo>
                  <a:cubicBezTo>
                    <a:pt x="27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7" y="25"/>
                    <a:pt x="28" y="24"/>
                    <a:pt x="28" y="23"/>
                  </a:cubicBezTo>
                  <a:cubicBezTo>
                    <a:pt x="28" y="20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9"/>
                    <a:pt x="28" y="21"/>
                    <a:pt x="27" y="22"/>
                  </a:cubicBezTo>
                  <a:cubicBezTo>
                    <a:pt x="27" y="23"/>
                    <a:pt x="27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28" y="9"/>
                    <a:pt x="28" y="7"/>
                    <a:pt x="27" y="6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7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7" y="9"/>
                    <a:pt x="28" y="8"/>
                    <a:pt x="27" y="7"/>
                  </a:cubicBezTo>
                  <a:cubicBezTo>
                    <a:pt x="27" y="7"/>
                    <a:pt x="27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6" y="8"/>
                    <a:pt x="26" y="9"/>
                  </a:cubicBezTo>
                  <a:lnTo>
                    <a:pt x="26" y="10"/>
                  </a:lnTo>
                  <a:close/>
                  <a:moveTo>
                    <a:pt x="24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6" y="39"/>
                  </a:moveTo>
                  <a:cubicBezTo>
                    <a:pt x="25" y="39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7"/>
                    <a:pt x="25" y="38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6"/>
                    <a:pt x="25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4" y="31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1" y="3"/>
                  </a:moveTo>
                  <a:cubicBezTo>
                    <a:pt x="21" y="2"/>
                    <a:pt x="22" y="1"/>
                    <a:pt x="23" y="1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2"/>
                    <a:pt x="21" y="3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4" y="39"/>
                  </a:moveTo>
                  <a:cubicBezTo>
                    <a:pt x="23" y="40"/>
                    <a:pt x="22" y="41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4" y="39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2" y="2"/>
                    <a:pt x="20" y="4"/>
                    <a:pt x="21" y="7"/>
                  </a:cubicBezTo>
                  <a:cubicBezTo>
                    <a:pt x="21" y="8"/>
                    <a:pt x="22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2" y="8"/>
                    <a:pt x="21" y="6"/>
                  </a:cubicBezTo>
                  <a:cubicBezTo>
                    <a:pt x="21" y="5"/>
                    <a:pt x="22" y="3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4" y="6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0"/>
                  </a:cubicBezTo>
                  <a:cubicBezTo>
                    <a:pt x="21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29"/>
                  </a:moveTo>
                  <a:cubicBezTo>
                    <a:pt x="23" y="30"/>
                    <a:pt x="23" y="31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lose/>
                  <a:moveTo>
                    <a:pt x="24" y="31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1" y="41"/>
                  </a:moveTo>
                  <a:cubicBezTo>
                    <a:pt x="22" y="40"/>
                    <a:pt x="24" y="38"/>
                    <a:pt x="23" y="36"/>
                  </a:cubicBezTo>
                  <a:cubicBezTo>
                    <a:pt x="23" y="34"/>
                    <a:pt x="22" y="33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3" y="35"/>
                    <a:pt x="23" y="36"/>
                  </a:cubicBezTo>
                  <a:cubicBezTo>
                    <a:pt x="23" y="38"/>
                    <a:pt x="22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1"/>
                    <a:pt x="21" y="11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1" y="11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1" y="40"/>
                  </a:cubicBezTo>
                  <a:close/>
                  <a:moveTo>
                    <a:pt x="17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6"/>
                    <a:pt x="19" y="5"/>
                    <a:pt x="19" y="5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20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6"/>
                    <a:pt x="18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8" y="16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9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9" y="32"/>
                    <a:pt x="18" y="33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9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4"/>
                    <a:pt x="18" y="34"/>
                    <a:pt x="19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19" y="40"/>
                    <a:pt x="20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7" y="11"/>
                  </a:cubicBezTo>
                  <a:close/>
                  <a:moveTo>
                    <a:pt x="16" y="2"/>
                  </a:move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7" y="42"/>
                  </a:moveTo>
                  <a:cubicBezTo>
                    <a:pt x="17" y="42"/>
                    <a:pt x="16" y="42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9"/>
                    <a:pt x="17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7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8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7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8"/>
                    <a:pt x="16" y="19"/>
                    <a:pt x="16" y="21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1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8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6" y="19"/>
                    <a:pt x="16" y="20"/>
                  </a:cubicBezTo>
                  <a:cubicBezTo>
                    <a:pt x="16" y="22"/>
                    <a:pt x="16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1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4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6" y="25"/>
                    <a:pt x="16" y="2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7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7" y="29"/>
                    <a:pt x="16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6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7" y="34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lnTo>
                    <a:pt x="16" y="12"/>
                  </a:lnTo>
                  <a:close/>
                  <a:moveTo>
                    <a:pt x="14" y="2"/>
                  </a:moveTo>
                  <a:cubicBezTo>
                    <a:pt x="14" y="2"/>
                    <a:pt x="15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40"/>
                    <a:pt x="15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5" y="13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6"/>
                    <a:pt x="15" y="15"/>
                    <a:pt x="14" y="14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5" y="24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4" y="21"/>
                    <a:pt x="14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8"/>
                    <a:pt x="15" y="21"/>
                    <a:pt x="16" y="23"/>
                  </a:cubicBezTo>
                  <a:close/>
                  <a:moveTo>
                    <a:pt x="16" y="25"/>
                  </a:move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5" y="25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0"/>
                  </a:move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5" y="31"/>
                    <a:pt x="15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4"/>
                  </a:cubicBezTo>
                  <a:close/>
                  <a:moveTo>
                    <a:pt x="16" y="40"/>
                  </a:moveTo>
                  <a:cubicBezTo>
                    <a:pt x="15" y="39"/>
                    <a:pt x="14" y="38"/>
                    <a:pt x="14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0"/>
                    <a:pt x="16" y="40"/>
                  </a:cubicBezTo>
                  <a:close/>
                  <a:moveTo>
                    <a:pt x="12" y="35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3" y="33"/>
                  </a:cubicBezTo>
                  <a:cubicBezTo>
                    <a:pt x="12" y="34"/>
                    <a:pt x="12" y="35"/>
                    <a:pt x="13" y="37"/>
                  </a:cubicBezTo>
                  <a:cubicBezTo>
                    <a:pt x="13" y="38"/>
                    <a:pt x="13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9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5"/>
                    <a:pt x="12" y="35"/>
                  </a:cubicBezTo>
                  <a:close/>
                  <a:moveTo>
                    <a:pt x="12" y="3"/>
                  </a:moveTo>
                  <a:cubicBezTo>
                    <a:pt x="12" y="2"/>
                    <a:pt x="13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4" y="3"/>
                  </a:moveTo>
                  <a:cubicBezTo>
                    <a:pt x="13" y="3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9"/>
                    <a:pt x="14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3" y="22"/>
                    <a:pt x="14" y="23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3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3" y="33"/>
                    <a:pt x="13" y="34"/>
                    <a:pt x="13" y="35"/>
                  </a:cubicBezTo>
                  <a:cubicBezTo>
                    <a:pt x="13" y="36"/>
                    <a:pt x="13" y="38"/>
                    <a:pt x="14" y="39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34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4"/>
                  </a:moveTo>
                  <a:cubicBezTo>
                    <a:pt x="12" y="33"/>
                    <a:pt x="12" y="33"/>
                    <a:pt x="13" y="32"/>
                  </a:cubicBezTo>
                  <a:cubicBezTo>
                    <a:pt x="14" y="31"/>
                    <a:pt x="14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8"/>
                    <a:pt x="13" y="31"/>
                    <a:pt x="12" y="32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lose/>
                  <a:moveTo>
                    <a:pt x="12" y="21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20"/>
                    <a:pt x="12" y="21"/>
                  </a:cubicBezTo>
                  <a:close/>
                  <a:moveTo>
                    <a:pt x="12" y="35"/>
                  </a:moveTo>
                  <a:cubicBezTo>
                    <a:pt x="10" y="35"/>
                    <a:pt x="9" y="35"/>
                    <a:pt x="7" y="35"/>
                  </a:cubicBezTo>
                  <a:cubicBezTo>
                    <a:pt x="3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5" y="24"/>
                    <a:pt x="5" y="23"/>
                  </a:cubicBezTo>
                  <a:cubicBezTo>
                    <a:pt x="4" y="23"/>
                    <a:pt x="2" y="22"/>
                    <a:pt x="2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9" y="4"/>
                    <a:pt x="10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9" y="5"/>
                    <a:pt x="9" y="6"/>
                  </a:cubicBezTo>
                  <a:cubicBezTo>
                    <a:pt x="8" y="8"/>
                    <a:pt x="9" y="11"/>
                    <a:pt x="10" y="12"/>
                  </a:cubicBezTo>
                  <a:cubicBezTo>
                    <a:pt x="9" y="11"/>
                    <a:pt x="8" y="11"/>
                    <a:pt x="6" y="12"/>
                  </a:cubicBezTo>
                  <a:cubicBezTo>
                    <a:pt x="3" y="13"/>
                    <a:pt x="1" y="17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4"/>
                    <a:pt x="5" y="24"/>
                    <a:pt x="4" y="26"/>
                  </a:cubicBezTo>
                  <a:cubicBezTo>
                    <a:pt x="3" y="29"/>
                    <a:pt x="4" y="33"/>
                    <a:pt x="7" y="34"/>
                  </a:cubicBezTo>
                  <a:cubicBezTo>
                    <a:pt x="9" y="35"/>
                    <a:pt x="10" y="35"/>
                    <a:pt x="12" y="34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2" y="4"/>
                  </a:moveTo>
                  <a:cubicBezTo>
                    <a:pt x="11" y="4"/>
                    <a:pt x="11" y="4"/>
                    <a:pt x="10" y="5"/>
                  </a:cubicBezTo>
                  <a:cubicBezTo>
                    <a:pt x="8" y="7"/>
                    <a:pt x="8" y="10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0"/>
                    <a:pt x="9" y="7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5" y="12"/>
                    <a:pt x="2" y="14"/>
                    <a:pt x="2" y="18"/>
                  </a:cubicBezTo>
                  <a:cubicBezTo>
                    <a:pt x="2" y="21"/>
                    <a:pt x="5" y="23"/>
                    <a:pt x="8" y="23"/>
                  </a:cubicBezTo>
                  <a:cubicBezTo>
                    <a:pt x="10" y="22"/>
                    <a:pt x="12" y="20"/>
                    <a:pt x="11" y="17"/>
                  </a:cubicBezTo>
                  <a:cubicBezTo>
                    <a:pt x="10" y="16"/>
                    <a:pt x="9" y="16"/>
                    <a:pt x="8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10" y="15"/>
                    <a:pt x="11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2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8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7"/>
                    <a:pt x="5" y="19"/>
                    <a:pt x="7" y="19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8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7"/>
                    <a:pt x="10" y="18"/>
                  </a:cubicBezTo>
                  <a:cubicBezTo>
                    <a:pt x="11" y="20"/>
                    <a:pt x="9" y="22"/>
                    <a:pt x="7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5"/>
                    <a:pt x="5" y="12"/>
                    <a:pt x="8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23"/>
                  </a:move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6" y="24"/>
                    <a:pt x="6" y="24"/>
                  </a:cubicBezTo>
                  <a:cubicBezTo>
                    <a:pt x="3" y="26"/>
                    <a:pt x="3" y="31"/>
                    <a:pt x="6" y="33"/>
                  </a:cubicBezTo>
                  <a:cubicBezTo>
                    <a:pt x="7" y="34"/>
                    <a:pt x="10" y="35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4" y="30"/>
                    <a:pt x="4" y="27"/>
                    <a:pt x="6" y="25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lose/>
                  <a:moveTo>
                    <a:pt x="12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10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6"/>
                    <a:pt x="9" y="26"/>
                    <a:pt x="8" y="28"/>
                  </a:cubicBezTo>
                  <a:cubicBezTo>
                    <a:pt x="8" y="28"/>
                    <a:pt x="8" y="29"/>
                    <a:pt x="9" y="29"/>
                  </a:cubicBezTo>
                  <a:cubicBezTo>
                    <a:pt x="9" y="29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1"/>
                    <a:pt x="7" y="30"/>
                    <a:pt x="7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lnTo>
                    <a:pt x="1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818">
              <a:extLst>
                <a:ext uri="{FF2B5EF4-FFF2-40B4-BE49-F238E27FC236}">
                  <a16:creationId xmlns:a16="http://schemas.microsoft.com/office/drawing/2014/main" id="{681FA550-8049-4169-81CC-3CD6E2B81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163"/>
              <a:ext cx="51" cy="48"/>
            </a:xfrm>
            <a:custGeom>
              <a:avLst/>
              <a:gdLst>
                <a:gd name="T0" fmla="*/ 35 w 44"/>
                <a:gd name="T1" fmla="*/ 36 h 42"/>
                <a:gd name="T2" fmla="*/ 35 w 44"/>
                <a:gd name="T3" fmla="*/ 29 h 42"/>
                <a:gd name="T4" fmla="*/ 35 w 44"/>
                <a:gd name="T5" fmla="*/ 23 h 42"/>
                <a:gd name="T6" fmla="*/ 35 w 44"/>
                <a:gd name="T7" fmla="*/ 11 h 42"/>
                <a:gd name="T8" fmla="*/ 30 w 44"/>
                <a:gd name="T9" fmla="*/ 40 h 42"/>
                <a:gd name="T10" fmla="*/ 30 w 44"/>
                <a:gd name="T11" fmla="*/ 22 h 42"/>
                <a:gd name="T12" fmla="*/ 30 w 44"/>
                <a:gd name="T13" fmla="*/ 22 h 42"/>
                <a:gd name="T14" fmla="*/ 34 w 44"/>
                <a:gd name="T15" fmla="*/ 29 h 42"/>
                <a:gd name="T16" fmla="*/ 32 w 44"/>
                <a:gd name="T17" fmla="*/ 34 h 42"/>
                <a:gd name="T18" fmla="*/ 30 w 44"/>
                <a:gd name="T19" fmla="*/ 4 h 42"/>
                <a:gd name="T20" fmla="*/ 28 w 44"/>
                <a:gd name="T21" fmla="*/ 2 h 42"/>
                <a:gd name="T22" fmla="*/ 30 w 44"/>
                <a:gd name="T23" fmla="*/ 22 h 42"/>
                <a:gd name="T24" fmla="*/ 30 w 44"/>
                <a:gd name="T25" fmla="*/ 32 h 42"/>
                <a:gd name="T26" fmla="*/ 30 w 44"/>
                <a:gd name="T27" fmla="*/ 38 h 42"/>
                <a:gd name="T28" fmla="*/ 28 w 44"/>
                <a:gd name="T29" fmla="*/ 1 h 42"/>
                <a:gd name="T30" fmla="*/ 28 w 44"/>
                <a:gd name="T31" fmla="*/ 12 h 42"/>
                <a:gd name="T32" fmla="*/ 28 w 44"/>
                <a:gd name="T33" fmla="*/ 24 h 42"/>
                <a:gd name="T34" fmla="*/ 28 w 44"/>
                <a:gd name="T35" fmla="*/ 30 h 42"/>
                <a:gd name="T36" fmla="*/ 28 w 44"/>
                <a:gd name="T37" fmla="*/ 0 h 42"/>
                <a:gd name="T38" fmla="*/ 27 w 44"/>
                <a:gd name="T39" fmla="*/ 8 h 42"/>
                <a:gd name="T40" fmla="*/ 26 w 44"/>
                <a:gd name="T41" fmla="*/ 15 h 42"/>
                <a:gd name="T42" fmla="*/ 28 w 44"/>
                <a:gd name="T43" fmla="*/ 24 h 42"/>
                <a:gd name="T44" fmla="*/ 26 w 44"/>
                <a:gd name="T45" fmla="*/ 27 h 42"/>
                <a:gd name="T46" fmla="*/ 22 w 44"/>
                <a:gd name="T47" fmla="*/ 2 h 42"/>
                <a:gd name="T48" fmla="*/ 23 w 44"/>
                <a:gd name="T49" fmla="*/ 9 h 42"/>
                <a:gd name="T50" fmla="*/ 26 w 44"/>
                <a:gd name="T51" fmla="*/ 7 h 42"/>
                <a:gd name="T52" fmla="*/ 26 w 44"/>
                <a:gd name="T53" fmla="*/ 17 h 42"/>
                <a:gd name="T54" fmla="*/ 26 w 44"/>
                <a:gd name="T55" fmla="*/ 26 h 42"/>
                <a:gd name="T56" fmla="*/ 24 w 44"/>
                <a:gd name="T57" fmla="*/ 35 h 42"/>
                <a:gd name="T58" fmla="*/ 22 w 44"/>
                <a:gd name="T59" fmla="*/ 41 h 42"/>
                <a:gd name="T60" fmla="*/ 22 w 44"/>
                <a:gd name="T61" fmla="*/ 14 h 42"/>
                <a:gd name="T62" fmla="*/ 22 w 44"/>
                <a:gd name="T63" fmla="*/ 27 h 42"/>
                <a:gd name="T64" fmla="*/ 22 w 44"/>
                <a:gd name="T65" fmla="*/ 30 h 42"/>
                <a:gd name="T66" fmla="*/ 22 w 44"/>
                <a:gd name="T67" fmla="*/ 40 h 42"/>
                <a:gd name="T68" fmla="*/ 19 w 44"/>
                <a:gd name="T69" fmla="*/ 9 h 42"/>
                <a:gd name="T70" fmla="*/ 22 w 44"/>
                <a:gd name="T71" fmla="*/ 15 h 42"/>
                <a:gd name="T72" fmla="*/ 22 w 44"/>
                <a:gd name="T73" fmla="*/ 27 h 42"/>
                <a:gd name="T74" fmla="*/ 19 w 44"/>
                <a:gd name="T75" fmla="*/ 32 h 42"/>
                <a:gd name="T76" fmla="*/ 17 w 44"/>
                <a:gd name="T77" fmla="*/ 3 h 42"/>
                <a:gd name="T78" fmla="*/ 17 w 44"/>
                <a:gd name="T79" fmla="*/ 16 h 42"/>
                <a:gd name="T80" fmla="*/ 17 w 44"/>
                <a:gd name="T81" fmla="*/ 22 h 42"/>
                <a:gd name="T82" fmla="*/ 17 w 44"/>
                <a:gd name="T83" fmla="*/ 31 h 42"/>
                <a:gd name="T84" fmla="*/ 17 w 44"/>
                <a:gd name="T85" fmla="*/ 34 h 42"/>
                <a:gd name="T86" fmla="*/ 17 w 44"/>
                <a:gd name="T87" fmla="*/ 2 h 42"/>
                <a:gd name="T88" fmla="*/ 17 w 44"/>
                <a:gd name="T89" fmla="*/ 12 h 42"/>
                <a:gd name="T90" fmla="*/ 17 w 44"/>
                <a:gd name="T91" fmla="*/ 17 h 42"/>
                <a:gd name="T92" fmla="*/ 17 w 44"/>
                <a:gd name="T93" fmla="*/ 31 h 42"/>
                <a:gd name="T94" fmla="*/ 17 w 44"/>
                <a:gd name="T95" fmla="*/ 40 h 42"/>
                <a:gd name="T96" fmla="*/ 15 w 44"/>
                <a:gd name="T97" fmla="*/ 11 h 42"/>
                <a:gd name="T98" fmla="*/ 15 w 44"/>
                <a:gd name="T99" fmla="*/ 20 h 42"/>
                <a:gd name="T100" fmla="*/ 17 w 44"/>
                <a:gd name="T101" fmla="*/ 24 h 42"/>
                <a:gd name="T102" fmla="*/ 16 w 44"/>
                <a:gd name="T103" fmla="*/ 40 h 42"/>
                <a:gd name="T104" fmla="*/ 13 w 44"/>
                <a:gd name="T105" fmla="*/ 39 h 42"/>
                <a:gd name="T106" fmla="*/ 15 w 44"/>
                <a:gd name="T107" fmla="*/ 10 h 42"/>
                <a:gd name="T108" fmla="*/ 13 w 44"/>
                <a:gd name="T109" fmla="*/ 16 h 42"/>
                <a:gd name="T110" fmla="*/ 15 w 44"/>
                <a:gd name="T111" fmla="*/ 31 h 42"/>
                <a:gd name="T112" fmla="*/ 4 w 44"/>
                <a:gd name="T113" fmla="*/ 23 h 42"/>
                <a:gd name="T114" fmla="*/ 13 w 44"/>
                <a:gd name="T115" fmla="*/ 4 h 42"/>
                <a:gd name="T116" fmla="*/ 12 w 44"/>
                <a:gd name="T117" fmla="*/ 8 h 42"/>
                <a:gd name="T118" fmla="*/ 10 w 44"/>
                <a:gd name="T119" fmla="*/ 19 h 42"/>
                <a:gd name="T120" fmla="*/ 8 w 44"/>
                <a:gd name="T121" fmla="*/ 16 h 42"/>
                <a:gd name="T122" fmla="*/ 8 w 44"/>
                <a:gd name="T123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6" y="31"/>
                  </a:move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0" y="17"/>
                    <a:pt x="41" y="16"/>
                    <a:pt x="41" y="14"/>
                  </a:cubicBezTo>
                  <a:cubicBezTo>
                    <a:pt x="42" y="10"/>
                    <a:pt x="39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8"/>
                    <a:pt x="37" y="18"/>
                  </a:cubicBezTo>
                  <a:cubicBezTo>
                    <a:pt x="38" y="18"/>
                    <a:pt x="39" y="19"/>
                    <a:pt x="40" y="20"/>
                  </a:cubicBezTo>
                  <a:cubicBezTo>
                    <a:pt x="43" y="22"/>
                    <a:pt x="43" y="27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2"/>
                    <a:pt x="36" y="33"/>
                  </a:cubicBezTo>
                  <a:cubicBezTo>
                    <a:pt x="36" y="35"/>
                    <a:pt x="36" y="36"/>
                    <a:pt x="35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1"/>
                  </a:cubicBezTo>
                  <a:close/>
                  <a:moveTo>
                    <a:pt x="35" y="37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5" y="34"/>
                    <a:pt x="35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0"/>
                    <a:pt x="35" y="30"/>
                    <a:pt x="35" y="31"/>
                  </a:cubicBezTo>
                  <a:cubicBezTo>
                    <a:pt x="36" y="33"/>
                    <a:pt x="36" y="35"/>
                    <a:pt x="35" y="37"/>
                  </a:cubicBezTo>
                  <a:close/>
                  <a:moveTo>
                    <a:pt x="35" y="29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7" y="30"/>
                    <a:pt x="40" y="29"/>
                    <a:pt x="41" y="27"/>
                  </a:cubicBezTo>
                  <a:cubicBezTo>
                    <a:pt x="43" y="24"/>
                    <a:pt x="41" y="21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9" y="19"/>
                  </a:cubicBezTo>
                  <a:cubicBezTo>
                    <a:pt x="42" y="20"/>
                    <a:pt x="43" y="24"/>
                    <a:pt x="42" y="27"/>
                  </a:cubicBezTo>
                  <a:cubicBezTo>
                    <a:pt x="40" y="30"/>
                    <a:pt x="37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7" y="22"/>
                    <a:pt x="37" y="23"/>
                  </a:cubicBezTo>
                  <a:cubicBezTo>
                    <a:pt x="38" y="23"/>
                    <a:pt x="38" y="24"/>
                    <a:pt x="37" y="24"/>
                  </a:cubicBezTo>
                  <a:cubicBezTo>
                    <a:pt x="37" y="24"/>
                    <a:pt x="36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5"/>
                    <a:pt x="37" y="25"/>
                    <a:pt x="37" y="26"/>
                  </a:cubicBezTo>
                  <a:cubicBezTo>
                    <a:pt x="38" y="26"/>
                    <a:pt x="39" y="25"/>
                    <a:pt x="38" y="23"/>
                  </a:cubicBezTo>
                  <a:cubicBezTo>
                    <a:pt x="38" y="22"/>
                    <a:pt x="36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5"/>
                    <a:pt x="39" y="27"/>
                    <a:pt x="37" y="26"/>
                  </a:cubicBezTo>
                  <a:cubicBezTo>
                    <a:pt x="36" y="27"/>
                    <a:pt x="36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4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lose/>
                  <a:moveTo>
                    <a:pt x="35" y="18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7"/>
                    <a:pt x="40" y="14"/>
                    <a:pt x="40" y="12"/>
                  </a:cubicBezTo>
                  <a:cubicBezTo>
                    <a:pt x="39" y="10"/>
                    <a:pt x="37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7" y="7"/>
                    <a:pt x="40" y="9"/>
                    <a:pt x="40" y="12"/>
                  </a:cubicBezTo>
                  <a:cubicBezTo>
                    <a:pt x="41" y="14"/>
                    <a:pt x="39" y="17"/>
                    <a:pt x="37" y="18"/>
                  </a:cubicBezTo>
                  <a:cubicBezTo>
                    <a:pt x="36" y="18"/>
                    <a:pt x="35" y="18"/>
                    <a:pt x="35" y="18"/>
                  </a:cubicBezTo>
                  <a:close/>
                  <a:moveTo>
                    <a:pt x="35" y="15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6" y="12"/>
                    <a:pt x="35" y="12"/>
                  </a:cubicBezTo>
                  <a:cubicBezTo>
                    <a:pt x="35" y="13"/>
                    <a:pt x="34" y="14"/>
                    <a:pt x="35" y="15"/>
                  </a:cubicBezTo>
                  <a:cubicBezTo>
                    <a:pt x="35" y="15"/>
                    <a:pt x="36" y="15"/>
                    <a:pt x="36" y="14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7" y="13"/>
                    <a:pt x="37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5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lose/>
                  <a:moveTo>
                    <a:pt x="30" y="40"/>
                  </a:moveTo>
                  <a:cubicBezTo>
                    <a:pt x="32" y="40"/>
                    <a:pt x="33" y="40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3" y="39"/>
                    <a:pt x="32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5" y="7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2" y="9"/>
                    <a:pt x="31" y="9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2" y="8"/>
                    <a:pt x="32" y="8"/>
                  </a:cubicBezTo>
                  <a:cubicBezTo>
                    <a:pt x="33" y="8"/>
                    <a:pt x="34" y="7"/>
                    <a:pt x="35" y="7"/>
                  </a:cubicBezTo>
                  <a:close/>
                  <a:moveTo>
                    <a:pt x="35" y="10"/>
                  </a:moveTo>
                  <a:cubicBezTo>
                    <a:pt x="33" y="10"/>
                    <a:pt x="32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9"/>
                    <a:pt x="31" y="20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1" y="15"/>
                    <a:pt x="32" y="13"/>
                  </a:cubicBezTo>
                  <a:cubicBezTo>
                    <a:pt x="32" y="12"/>
                    <a:pt x="33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4" y="14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3" y="15"/>
                    <a:pt x="33" y="16"/>
                    <a:pt x="35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2" y="16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4" y="12"/>
                    <a:pt x="35" y="12"/>
                  </a:cubicBezTo>
                  <a:close/>
                  <a:moveTo>
                    <a:pt x="35" y="18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lose/>
                  <a:moveTo>
                    <a:pt x="35" y="21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2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5" y="21"/>
                  </a:cubicBezTo>
                  <a:close/>
                  <a:moveTo>
                    <a:pt x="35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7"/>
                    <a:pt x="33" y="25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30"/>
                  </a:cubicBezTo>
                  <a:cubicBezTo>
                    <a:pt x="34" y="30"/>
                    <a:pt x="34" y="30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36"/>
                  </a:moveTo>
                  <a:cubicBezTo>
                    <a:pt x="35" y="37"/>
                    <a:pt x="35" y="37"/>
                    <a:pt x="35" y="37"/>
                  </a:cubicBezTo>
                  <a:cubicBezTo>
                    <a:pt x="34" y="38"/>
                    <a:pt x="33" y="39"/>
                    <a:pt x="32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5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2" y="35"/>
                    <a:pt x="32" y="34"/>
                  </a:cubicBezTo>
                  <a:cubicBezTo>
                    <a:pt x="33" y="33"/>
                    <a:pt x="32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4" y="33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2" y="36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1" y="34"/>
                    <a:pt x="31" y="34"/>
                  </a:cubicBezTo>
                  <a:cubicBezTo>
                    <a:pt x="31" y="34"/>
                    <a:pt x="32" y="33"/>
                    <a:pt x="32" y="33"/>
                  </a:cubicBezTo>
                  <a:cubicBezTo>
                    <a:pt x="32" y="32"/>
                    <a:pt x="31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1"/>
                    <a:pt x="29" y="1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30" y="3"/>
                    <a:pt x="30" y="3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7" y="15"/>
                    <a:pt x="31" y="19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8"/>
                    <a:pt x="28" y="14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3"/>
                    <a:pt x="29" y="33"/>
                    <a:pt x="30" y="33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19"/>
                    <a:pt x="26" y="15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9" y="20"/>
                    <a:pt x="29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20"/>
                    <a:pt x="29" y="20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40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9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lose/>
                  <a:moveTo>
                    <a:pt x="28" y="8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lose/>
                  <a:moveTo>
                    <a:pt x="28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6" y="38"/>
                  </a:moveTo>
                  <a:cubicBezTo>
                    <a:pt x="26" y="39"/>
                    <a:pt x="27" y="39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6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7" y="16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4"/>
                    <a:pt x="27" y="13"/>
                    <a:pt x="28" y="12"/>
                  </a:cubicBezTo>
                  <a:close/>
                  <a:moveTo>
                    <a:pt x="28" y="17"/>
                  </a:moveTo>
                  <a:cubicBezTo>
                    <a:pt x="27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7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7" y="19"/>
                    <a:pt x="27" y="19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22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4"/>
                    <a:pt x="27" y="23"/>
                    <a:pt x="28" y="22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7" y="25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7" y="26"/>
                    <a:pt x="27" y="26"/>
                    <a:pt x="26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6" y="31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0"/>
                    <a:pt x="27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4"/>
                    <a:pt x="26" y="35"/>
                  </a:cubicBezTo>
                  <a:cubicBezTo>
                    <a:pt x="26" y="36"/>
                    <a:pt x="27" y="37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1"/>
                    <a:pt x="28" y="31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7" y="17"/>
                    <a:pt x="27" y="17"/>
                  </a:cubicBezTo>
                  <a:cubicBezTo>
                    <a:pt x="27" y="17"/>
                    <a:pt x="26" y="16"/>
                    <a:pt x="26" y="16"/>
                  </a:cubicBezTo>
                  <a:close/>
                  <a:moveTo>
                    <a:pt x="26" y="0"/>
                  </a:moveTo>
                  <a:cubicBezTo>
                    <a:pt x="25" y="0"/>
                    <a:pt x="24" y="0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2" y="41"/>
                  </a:moveTo>
                  <a:cubicBezTo>
                    <a:pt x="23" y="41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39"/>
                    <a:pt x="25" y="38"/>
                    <a:pt x="25" y="38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5" y="36"/>
                    <a:pt x="25" y="36"/>
                  </a:cubicBezTo>
                  <a:cubicBezTo>
                    <a:pt x="25" y="37"/>
                    <a:pt x="24" y="38"/>
                    <a:pt x="24" y="39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3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8"/>
                    <a:pt x="24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lose/>
                  <a:moveTo>
                    <a:pt x="26" y="14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4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5" y="13"/>
                    <a:pt x="26" y="14"/>
                  </a:cubicBezTo>
                  <a:close/>
                  <a:moveTo>
                    <a:pt x="26" y="15"/>
                  </a:moveTo>
                  <a:cubicBezTo>
                    <a:pt x="25" y="14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5"/>
                    <a:pt x="25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4" y="15"/>
                    <a:pt x="23" y="15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6"/>
                    <a:pt x="25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6"/>
                  </a:cubicBezTo>
                  <a:cubicBezTo>
                    <a:pt x="25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8"/>
                    <a:pt x="26" y="27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1"/>
                    <a:pt x="24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9"/>
                    <a:pt x="25" y="30"/>
                    <a:pt x="25" y="32"/>
                  </a:cubicBezTo>
                  <a:cubicBezTo>
                    <a:pt x="25" y="31"/>
                    <a:pt x="26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6" y="36"/>
                    <a:pt x="25" y="35"/>
                  </a:cubicBezTo>
                  <a:cubicBezTo>
                    <a:pt x="25" y="34"/>
                    <a:pt x="25" y="33"/>
                    <a:pt x="26" y="32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4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4"/>
                    <a:pt x="21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1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19" y="9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29"/>
                    <a:pt x="20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1" y="40"/>
                    <a:pt x="22" y="39"/>
                  </a:cubicBezTo>
                  <a:close/>
                  <a:moveTo>
                    <a:pt x="19" y="38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7"/>
                    <a:pt x="22" y="35"/>
                    <a:pt x="21" y="33"/>
                  </a:cubicBezTo>
                  <a:cubicBezTo>
                    <a:pt x="21" y="32"/>
                    <a:pt x="20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1" y="32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5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19" y="38"/>
                  </a:cubicBezTo>
                  <a:close/>
                  <a:moveTo>
                    <a:pt x="19" y="36"/>
                  </a:moveTo>
                  <a:cubicBezTo>
                    <a:pt x="20" y="37"/>
                    <a:pt x="20" y="36"/>
                    <a:pt x="20" y="36"/>
                  </a:cubicBezTo>
                  <a:cubicBezTo>
                    <a:pt x="21" y="35"/>
                    <a:pt x="21" y="34"/>
                    <a:pt x="20" y="33"/>
                  </a:cubicBezTo>
                  <a:cubicBezTo>
                    <a:pt x="20" y="32"/>
                    <a:pt x="20" y="32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4"/>
                    <a:pt x="21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19" y="35"/>
                  </a:cubicBezTo>
                  <a:lnTo>
                    <a:pt x="19" y="36"/>
                  </a:ln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7" y="42"/>
                  </a:moveTo>
                  <a:cubicBezTo>
                    <a:pt x="18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9" y="9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9" y="10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8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7" y="19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5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6"/>
                    <a:pt x="18" y="25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7"/>
                    <a:pt x="17" y="26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8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0"/>
                    <a:pt x="19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8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5"/>
                    <a:pt x="19" y="34"/>
                    <a:pt x="18" y="35"/>
                  </a:cubicBezTo>
                  <a:cubicBezTo>
                    <a:pt x="18" y="35"/>
                    <a:pt x="17" y="35"/>
                    <a:pt x="18" y="35"/>
                  </a:cubicBezTo>
                  <a:cubicBezTo>
                    <a:pt x="18" y="35"/>
                    <a:pt x="18" y="35"/>
                    <a:pt x="18" y="36"/>
                  </a:cubicBezTo>
                  <a:cubicBezTo>
                    <a:pt x="17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4"/>
                    <a:pt x="19" y="34"/>
                    <a:pt x="19" y="35"/>
                  </a:cubicBezTo>
                  <a:close/>
                  <a:moveTo>
                    <a:pt x="19" y="40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9" y="40"/>
                    <a:pt x="19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8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5"/>
                    <a:pt x="19" y="7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8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4"/>
                  </a:cubicBezTo>
                  <a:close/>
                  <a:moveTo>
                    <a:pt x="17" y="36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6" y="11"/>
                    <a:pt x="16" y="11"/>
                    <a:pt x="17" y="10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7" y="12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8" y="27"/>
                    <a:pt x="14" y="23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8" y="27"/>
                    <a:pt x="16" y="31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6" y="32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16" y="22"/>
                    <a:pt x="16" y="20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5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6" y="39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6" y="7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40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9"/>
                    <a:pt x="15" y="9"/>
                  </a:cubicBezTo>
                  <a:close/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7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4"/>
                    <a:pt x="14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2"/>
                  </a:moveTo>
                  <a:cubicBezTo>
                    <a:pt x="10" y="2"/>
                    <a:pt x="8" y="6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1" y="20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ubicBezTo>
                    <a:pt x="12" y="36"/>
                    <a:pt x="13" y="38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5"/>
                    <a:pt x="10" y="35"/>
                  </a:cubicBezTo>
                  <a:cubicBezTo>
                    <a:pt x="7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4"/>
                    <a:pt x="5" y="23"/>
                    <a:pt x="4" y="22"/>
                  </a:cubicBezTo>
                  <a:cubicBezTo>
                    <a:pt x="1" y="20"/>
                    <a:pt x="1" y="15"/>
                    <a:pt x="4" y="13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9" y="10"/>
                    <a:pt x="9" y="9"/>
                  </a:cubicBezTo>
                  <a:cubicBezTo>
                    <a:pt x="8" y="6"/>
                    <a:pt x="10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13" y="3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8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1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7"/>
                    <a:pt x="6" y="15"/>
                    <a:pt x="8" y="16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2" y="17"/>
                    <a:pt x="11" y="15"/>
                    <a:pt x="10" y="14"/>
                  </a:cubicBezTo>
                  <a:cubicBezTo>
                    <a:pt x="8" y="12"/>
                    <a:pt x="5" y="13"/>
                    <a:pt x="4" y="15"/>
                  </a:cubicBezTo>
                  <a:cubicBezTo>
                    <a:pt x="2" y="18"/>
                    <a:pt x="3" y="21"/>
                    <a:pt x="6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2"/>
                    <a:pt x="13" y="22"/>
                    <a:pt x="13" y="20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3"/>
                    <a:pt x="10" y="23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7" y="24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8" y="11"/>
                    <a:pt x="10" y="13"/>
                  </a:cubicBezTo>
                  <a:cubicBezTo>
                    <a:pt x="12" y="15"/>
                    <a:pt x="12" y="18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6"/>
                    <a:pt x="6" y="17"/>
                    <a:pt x="6" y="19"/>
                  </a:cubicBezTo>
                  <a:cubicBezTo>
                    <a:pt x="7" y="20"/>
                    <a:pt x="9" y="21"/>
                    <a:pt x="10" y="20"/>
                  </a:cubicBezTo>
                  <a:cubicBezTo>
                    <a:pt x="12" y="19"/>
                    <a:pt x="13" y="16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1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2" y="29"/>
                    <a:pt x="12" y="28"/>
                  </a:cubicBezTo>
                  <a:cubicBezTo>
                    <a:pt x="12" y="26"/>
                    <a:pt x="10" y="25"/>
                    <a:pt x="8" y="25"/>
                  </a:cubicBezTo>
                  <a:cubicBezTo>
                    <a:pt x="6" y="25"/>
                    <a:pt x="4" y="28"/>
                    <a:pt x="5" y="30"/>
                  </a:cubicBezTo>
                  <a:cubicBezTo>
                    <a:pt x="6" y="33"/>
                    <a:pt x="9" y="35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4" y="28"/>
                    <a:pt x="5" y="25"/>
                    <a:pt x="8" y="24"/>
                  </a:cubicBezTo>
                  <a:cubicBezTo>
                    <a:pt x="10" y="24"/>
                    <a:pt x="13" y="26"/>
                    <a:pt x="13" y="28"/>
                  </a:cubicBezTo>
                  <a:cubicBezTo>
                    <a:pt x="12" y="29"/>
                    <a:pt x="12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9"/>
                    <a:pt x="8" y="30"/>
                    <a:pt x="9" y="31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4" y="26"/>
                    <a:pt x="12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3"/>
                    <a:pt x="13" y="23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819">
              <a:extLst>
                <a:ext uri="{FF2B5EF4-FFF2-40B4-BE49-F238E27FC236}">
                  <a16:creationId xmlns:a16="http://schemas.microsoft.com/office/drawing/2014/main" id="{B0EAEB86-437B-46D6-B2D7-46BE6AFDC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" y="369"/>
              <a:ext cx="53" cy="49"/>
            </a:xfrm>
            <a:custGeom>
              <a:avLst/>
              <a:gdLst>
                <a:gd name="T0" fmla="*/ 38 w 45"/>
                <a:gd name="T1" fmla="*/ 30 h 42"/>
                <a:gd name="T2" fmla="*/ 30 w 45"/>
                <a:gd name="T3" fmla="*/ 36 h 42"/>
                <a:gd name="T4" fmla="*/ 32 w 45"/>
                <a:gd name="T5" fmla="*/ 28 h 42"/>
                <a:gd name="T6" fmla="*/ 37 w 45"/>
                <a:gd name="T7" fmla="*/ 23 h 42"/>
                <a:gd name="T8" fmla="*/ 36 w 45"/>
                <a:gd name="T9" fmla="*/ 25 h 42"/>
                <a:gd name="T10" fmla="*/ 32 w 45"/>
                <a:gd name="T11" fmla="*/ 9 h 42"/>
                <a:gd name="T12" fmla="*/ 38 w 45"/>
                <a:gd name="T13" fmla="*/ 13 h 42"/>
                <a:gd name="T14" fmla="*/ 31 w 45"/>
                <a:gd name="T15" fmla="*/ 10 h 42"/>
                <a:gd name="T16" fmla="*/ 27 w 45"/>
                <a:gd name="T17" fmla="*/ 39 h 42"/>
                <a:gd name="T18" fmla="*/ 30 w 45"/>
                <a:gd name="T19" fmla="*/ 12 h 42"/>
                <a:gd name="T20" fmla="*/ 30 w 45"/>
                <a:gd name="T21" fmla="*/ 18 h 42"/>
                <a:gd name="T22" fmla="*/ 30 w 45"/>
                <a:gd name="T23" fmla="*/ 28 h 42"/>
                <a:gd name="T24" fmla="*/ 27 w 45"/>
                <a:gd name="T25" fmla="*/ 25 h 42"/>
                <a:gd name="T26" fmla="*/ 26 w 45"/>
                <a:gd name="T27" fmla="*/ 10 h 42"/>
                <a:gd name="T28" fmla="*/ 27 w 45"/>
                <a:gd name="T29" fmla="*/ 6 h 42"/>
                <a:gd name="T30" fmla="*/ 25 w 45"/>
                <a:gd name="T31" fmla="*/ 2 h 42"/>
                <a:gd name="T32" fmla="*/ 26 w 45"/>
                <a:gd name="T33" fmla="*/ 9 h 42"/>
                <a:gd name="T34" fmla="*/ 26 w 45"/>
                <a:gd name="T35" fmla="*/ 15 h 42"/>
                <a:gd name="T36" fmla="*/ 26 w 45"/>
                <a:gd name="T37" fmla="*/ 17 h 42"/>
                <a:gd name="T38" fmla="*/ 25 w 45"/>
                <a:gd name="T39" fmla="*/ 28 h 42"/>
                <a:gd name="T40" fmla="*/ 26 w 45"/>
                <a:gd name="T41" fmla="*/ 37 h 42"/>
                <a:gd name="T42" fmla="*/ 24 w 45"/>
                <a:gd name="T43" fmla="*/ 1 h 42"/>
                <a:gd name="T44" fmla="*/ 24 w 45"/>
                <a:gd name="T45" fmla="*/ 10 h 42"/>
                <a:gd name="T46" fmla="*/ 25 w 45"/>
                <a:gd name="T47" fmla="*/ 16 h 42"/>
                <a:gd name="T48" fmla="*/ 25 w 45"/>
                <a:gd name="T49" fmla="*/ 27 h 42"/>
                <a:gd name="T50" fmla="*/ 25 w 45"/>
                <a:gd name="T51" fmla="*/ 29 h 42"/>
                <a:gd name="T52" fmla="*/ 24 w 45"/>
                <a:gd name="T53" fmla="*/ 5 h 42"/>
                <a:gd name="T54" fmla="*/ 22 w 45"/>
                <a:gd name="T55" fmla="*/ 13 h 42"/>
                <a:gd name="T56" fmla="*/ 24 w 45"/>
                <a:gd name="T57" fmla="*/ 15 h 42"/>
                <a:gd name="T58" fmla="*/ 22 w 45"/>
                <a:gd name="T59" fmla="*/ 28 h 42"/>
                <a:gd name="T60" fmla="*/ 24 w 45"/>
                <a:gd name="T61" fmla="*/ 30 h 42"/>
                <a:gd name="T62" fmla="*/ 21 w 45"/>
                <a:gd name="T63" fmla="*/ 5 h 42"/>
                <a:gd name="T64" fmla="*/ 22 w 45"/>
                <a:gd name="T65" fmla="*/ 14 h 42"/>
                <a:gd name="T66" fmla="*/ 22 w 45"/>
                <a:gd name="T67" fmla="*/ 15 h 42"/>
                <a:gd name="T68" fmla="*/ 22 w 45"/>
                <a:gd name="T69" fmla="*/ 27 h 42"/>
                <a:gd name="T70" fmla="*/ 21 w 45"/>
                <a:gd name="T71" fmla="*/ 40 h 42"/>
                <a:gd name="T72" fmla="*/ 21 w 45"/>
                <a:gd name="T73" fmla="*/ 41 h 42"/>
                <a:gd name="T74" fmla="*/ 20 w 45"/>
                <a:gd name="T75" fmla="*/ 13 h 42"/>
                <a:gd name="T76" fmla="*/ 21 w 45"/>
                <a:gd name="T77" fmla="*/ 15 h 42"/>
                <a:gd name="T78" fmla="*/ 20 w 45"/>
                <a:gd name="T79" fmla="*/ 27 h 42"/>
                <a:gd name="T80" fmla="*/ 21 w 45"/>
                <a:gd name="T81" fmla="*/ 36 h 42"/>
                <a:gd name="T82" fmla="*/ 20 w 45"/>
                <a:gd name="T83" fmla="*/ 4 h 42"/>
                <a:gd name="T84" fmla="*/ 19 w 45"/>
                <a:gd name="T85" fmla="*/ 13 h 42"/>
                <a:gd name="T86" fmla="*/ 20 w 45"/>
                <a:gd name="T87" fmla="*/ 15 h 42"/>
                <a:gd name="T88" fmla="*/ 20 w 45"/>
                <a:gd name="T89" fmla="*/ 27 h 42"/>
                <a:gd name="T90" fmla="*/ 20 w 45"/>
                <a:gd name="T91" fmla="*/ 32 h 42"/>
                <a:gd name="T92" fmla="*/ 20 w 45"/>
                <a:gd name="T93" fmla="*/ 35 h 42"/>
                <a:gd name="T94" fmla="*/ 18 w 45"/>
                <a:gd name="T95" fmla="*/ 2 h 42"/>
                <a:gd name="T96" fmla="*/ 15 w 45"/>
                <a:gd name="T97" fmla="*/ 18 h 42"/>
                <a:gd name="T98" fmla="*/ 17 w 45"/>
                <a:gd name="T99" fmla="*/ 24 h 42"/>
                <a:gd name="T100" fmla="*/ 19 w 45"/>
                <a:gd name="T101" fmla="*/ 27 h 42"/>
                <a:gd name="T102" fmla="*/ 19 w 45"/>
                <a:gd name="T103" fmla="*/ 37 h 42"/>
                <a:gd name="T104" fmla="*/ 15 w 45"/>
                <a:gd name="T105" fmla="*/ 38 h 42"/>
                <a:gd name="T106" fmla="*/ 15 w 45"/>
                <a:gd name="T107" fmla="*/ 7 h 42"/>
                <a:gd name="T108" fmla="*/ 15 w 45"/>
                <a:gd name="T109" fmla="*/ 2 h 42"/>
                <a:gd name="T110" fmla="*/ 11 w 45"/>
                <a:gd name="T111" fmla="*/ 5 h 42"/>
                <a:gd name="T112" fmla="*/ 15 w 45"/>
                <a:gd name="T113" fmla="*/ 5 h 42"/>
                <a:gd name="T114" fmla="*/ 8 w 45"/>
                <a:gd name="T115" fmla="*/ 15 h 42"/>
                <a:gd name="T116" fmla="*/ 8 w 45"/>
                <a:gd name="T117" fmla="*/ 19 h 42"/>
                <a:gd name="T118" fmla="*/ 8 w 45"/>
                <a:gd name="T119" fmla="*/ 22 h 42"/>
                <a:gd name="T120" fmla="*/ 11 w 45"/>
                <a:gd name="T121" fmla="*/ 25 h 42"/>
                <a:gd name="T122" fmla="*/ 15 w 45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6"/>
                    <a:pt x="36" y="6"/>
                    <a:pt x="37" y="7"/>
                  </a:cubicBezTo>
                  <a:cubicBezTo>
                    <a:pt x="41" y="8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8"/>
                  </a:cubicBezTo>
                  <a:cubicBezTo>
                    <a:pt x="41" y="19"/>
                    <a:pt x="42" y="20"/>
                    <a:pt x="43" y="21"/>
                  </a:cubicBezTo>
                  <a:cubicBezTo>
                    <a:pt x="45" y="25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7" y="31"/>
                    <a:pt x="36" y="31"/>
                  </a:cubicBezTo>
                  <a:cubicBezTo>
                    <a:pt x="37" y="32"/>
                    <a:pt x="37" y="34"/>
                    <a:pt x="36" y="36"/>
                  </a:cubicBezTo>
                  <a:cubicBezTo>
                    <a:pt x="35" y="39"/>
                    <a:pt x="32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39"/>
                    <a:pt x="35" y="38"/>
                    <a:pt x="36" y="35"/>
                  </a:cubicBezTo>
                  <a:cubicBezTo>
                    <a:pt x="36" y="33"/>
                    <a:pt x="36" y="31"/>
                    <a:pt x="34" y="30"/>
                  </a:cubicBezTo>
                  <a:cubicBezTo>
                    <a:pt x="35" y="30"/>
                    <a:pt x="37" y="30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8"/>
                    <a:pt x="39" y="17"/>
                    <a:pt x="40" y="16"/>
                  </a:cubicBezTo>
                  <a:cubicBezTo>
                    <a:pt x="42" y="13"/>
                    <a:pt x="41" y="9"/>
                    <a:pt x="37" y="7"/>
                  </a:cubicBezTo>
                  <a:cubicBezTo>
                    <a:pt x="35" y="7"/>
                    <a:pt x="33" y="7"/>
                    <a:pt x="32" y="9"/>
                  </a:cubicBezTo>
                  <a:cubicBezTo>
                    <a:pt x="32" y="8"/>
                    <a:pt x="32" y="6"/>
                    <a:pt x="32" y="5"/>
                  </a:cubicBezTo>
                  <a:cubicBezTo>
                    <a:pt x="31" y="4"/>
                    <a:pt x="31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8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0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8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3" y="34"/>
                    <a:pt x="32" y="33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4"/>
                    <a:pt x="30" y="34"/>
                  </a:cubicBezTo>
                  <a:cubicBezTo>
                    <a:pt x="30" y="33"/>
                    <a:pt x="30" y="32"/>
                    <a:pt x="31" y="32"/>
                  </a:cubicBezTo>
                  <a:cubicBezTo>
                    <a:pt x="31" y="32"/>
                    <a:pt x="32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0" y="27"/>
                    <a:pt x="30" y="25"/>
                    <a:pt x="30" y="2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8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5" y="30"/>
                    <a:pt x="36" y="30"/>
                  </a:cubicBezTo>
                  <a:cubicBezTo>
                    <a:pt x="39" y="30"/>
                    <a:pt x="43" y="27"/>
                    <a:pt x="42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4"/>
                  </a:cubicBezTo>
                  <a:cubicBezTo>
                    <a:pt x="34" y="25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4"/>
                    <a:pt x="36" y="24"/>
                    <a:pt x="37" y="23"/>
                  </a:cubicBezTo>
                  <a:cubicBezTo>
                    <a:pt x="37" y="23"/>
                    <a:pt x="37" y="22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9" y="23"/>
                    <a:pt x="39" y="25"/>
                    <a:pt x="38" y="26"/>
                  </a:cubicBezTo>
                  <a:cubicBezTo>
                    <a:pt x="37" y="27"/>
                    <a:pt x="35" y="26"/>
                    <a:pt x="34" y="25"/>
                  </a:cubicBezTo>
                  <a:cubicBezTo>
                    <a:pt x="32" y="23"/>
                    <a:pt x="33" y="21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9"/>
                    <a:pt x="32" y="20"/>
                    <a:pt x="33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7"/>
                    <a:pt x="37" y="28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0" y="25"/>
                    <a:pt x="39" y="23"/>
                    <a:pt x="38" y="23"/>
                  </a:cubicBezTo>
                  <a:cubicBezTo>
                    <a:pt x="38" y="22"/>
                    <a:pt x="37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3"/>
                    <a:pt x="36" y="24"/>
                    <a:pt x="37" y="25"/>
                  </a:cubicBezTo>
                  <a:cubicBezTo>
                    <a:pt x="37" y="25"/>
                    <a:pt x="36" y="25"/>
                    <a:pt x="36" y="25"/>
                  </a:cubicBezTo>
                  <a:cubicBezTo>
                    <a:pt x="36" y="25"/>
                    <a:pt x="35" y="25"/>
                    <a:pt x="34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9"/>
                    <a:pt x="34" y="29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7"/>
                  </a:moveTo>
                  <a:cubicBezTo>
                    <a:pt x="31" y="19"/>
                    <a:pt x="33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5"/>
                    <a:pt x="42" y="11"/>
                    <a:pt x="39" y="9"/>
                  </a:cubicBezTo>
                  <a:cubicBezTo>
                    <a:pt x="37" y="7"/>
                    <a:pt x="33" y="7"/>
                    <a:pt x="32" y="9"/>
                  </a:cubicBezTo>
                  <a:cubicBezTo>
                    <a:pt x="30" y="11"/>
                    <a:pt x="31" y="14"/>
                    <a:pt x="33" y="15"/>
                  </a:cubicBezTo>
                  <a:cubicBezTo>
                    <a:pt x="34" y="16"/>
                    <a:pt x="36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3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5"/>
                    <a:pt x="30" y="13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2"/>
                  </a:cubicBezTo>
                  <a:cubicBezTo>
                    <a:pt x="30" y="14"/>
                    <a:pt x="31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7"/>
                    <a:pt x="38" y="15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6" y="10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1"/>
                    <a:pt x="32" y="10"/>
                  </a:cubicBezTo>
                  <a:cubicBezTo>
                    <a:pt x="34" y="8"/>
                    <a:pt x="37" y="8"/>
                    <a:pt x="38" y="9"/>
                  </a:cubicBezTo>
                  <a:cubicBezTo>
                    <a:pt x="41" y="11"/>
                    <a:pt x="40" y="15"/>
                    <a:pt x="38" y="17"/>
                  </a:cubicBezTo>
                  <a:cubicBezTo>
                    <a:pt x="38" y="18"/>
                    <a:pt x="37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lose/>
                  <a:moveTo>
                    <a:pt x="30" y="12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5"/>
                    <a:pt x="31" y="7"/>
                  </a:cubicBezTo>
                  <a:cubicBezTo>
                    <a:pt x="31" y="8"/>
                    <a:pt x="31" y="8"/>
                    <a:pt x="31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8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28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8" y="17"/>
                    <a:pt x="27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0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8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8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8" y="29"/>
                    <a:pt x="28" y="30"/>
                    <a:pt x="27" y="32"/>
                  </a:cubicBezTo>
                  <a:cubicBezTo>
                    <a:pt x="27" y="33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8"/>
                  </a:cubicBezTo>
                  <a:close/>
                  <a:moveTo>
                    <a:pt x="30" y="29"/>
                  </a:moveTo>
                  <a:cubicBezTo>
                    <a:pt x="29" y="30"/>
                    <a:pt x="28" y="30"/>
                    <a:pt x="28" y="31"/>
                  </a:cubicBezTo>
                  <a:cubicBezTo>
                    <a:pt x="27" y="32"/>
                    <a:pt x="28" y="34"/>
                    <a:pt x="29" y="34"/>
                  </a:cubicBezTo>
                  <a:cubicBezTo>
                    <a:pt x="29" y="34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2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8" y="24"/>
                    <a:pt x="29" y="21"/>
                    <a:pt x="28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3"/>
                    <a:pt x="28" y="23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5"/>
                  </a:moveTo>
                  <a:cubicBezTo>
                    <a:pt x="29" y="24"/>
                    <a:pt x="29" y="20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8" y="8"/>
                    <a:pt x="29" y="6"/>
                    <a:pt x="28" y="5"/>
                  </a:cubicBezTo>
                  <a:cubicBezTo>
                    <a:pt x="27" y="5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6" y="10"/>
                  </a:cubicBezTo>
                  <a:close/>
                  <a:moveTo>
                    <a:pt x="26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8" y="8"/>
                    <a:pt x="28" y="6"/>
                  </a:cubicBezTo>
                  <a:cubicBezTo>
                    <a:pt x="27" y="6"/>
                    <a:pt x="27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8"/>
                    <a:pt x="26" y="8"/>
                  </a:cubicBezTo>
                  <a:lnTo>
                    <a:pt x="26" y="9"/>
                  </a:lnTo>
                  <a:close/>
                  <a:moveTo>
                    <a:pt x="25" y="37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5" y="38"/>
                    <a:pt x="25" y="37"/>
                  </a:cubicBez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6" y="4"/>
                  </a:cubicBezTo>
                  <a:close/>
                  <a:moveTo>
                    <a:pt x="26" y="6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6" y="7"/>
                    <a:pt x="26" y="6"/>
                  </a:cubicBezTo>
                  <a:close/>
                  <a:moveTo>
                    <a:pt x="26" y="8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2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2"/>
                  </a:cubicBezTo>
                  <a:close/>
                  <a:moveTo>
                    <a:pt x="26" y="13"/>
                  </a:moveTo>
                  <a:cubicBezTo>
                    <a:pt x="26" y="13"/>
                    <a:pt x="25" y="13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6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5" y="30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6"/>
                    <a:pt x="26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38"/>
                  </a:moveTo>
                  <a:cubicBezTo>
                    <a:pt x="24" y="38"/>
                    <a:pt x="24" y="38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6"/>
                    <a:pt x="24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5" y="31"/>
                  </a:cubicBezTo>
                  <a:lnTo>
                    <a:pt x="25" y="29"/>
                  </a:lnTo>
                  <a:close/>
                  <a:moveTo>
                    <a:pt x="24" y="39"/>
                  </a:moveTo>
                  <a:cubicBezTo>
                    <a:pt x="24" y="39"/>
                    <a:pt x="23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2" y="1"/>
                  </a:moveTo>
                  <a:cubicBezTo>
                    <a:pt x="23" y="1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4" y="1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3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3" y="32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2"/>
                    <a:pt x="23" y="32"/>
                  </a:cubicBezTo>
                  <a:cubicBezTo>
                    <a:pt x="23" y="30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2" y="39"/>
                  </a:moveTo>
                  <a:cubicBezTo>
                    <a:pt x="23" y="38"/>
                    <a:pt x="24" y="37"/>
                    <a:pt x="24" y="35"/>
                  </a:cubicBezTo>
                  <a:cubicBezTo>
                    <a:pt x="24" y="34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6"/>
                    <a:pt x="23" y="37"/>
                    <a:pt x="22" y="38"/>
                  </a:cubicBezTo>
                  <a:lnTo>
                    <a:pt x="22" y="39"/>
                  </a:ln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3"/>
                  </a:moveTo>
                  <a:cubicBezTo>
                    <a:pt x="21" y="2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2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9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2" y="33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2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lose/>
                  <a:moveTo>
                    <a:pt x="21" y="36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10"/>
                    <a:pt x="21" y="11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0" y="3"/>
                  </a:moveTo>
                  <a:cubicBezTo>
                    <a:pt x="20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6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1" y="6"/>
                  </a:moveTo>
                  <a:cubicBezTo>
                    <a:pt x="21" y="6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1"/>
                    <a:pt x="21" y="11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1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1" y="34"/>
                    <a:pt x="21" y="34"/>
                  </a:cubicBezTo>
                  <a:close/>
                  <a:moveTo>
                    <a:pt x="21" y="40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1" y="40"/>
                    <a:pt x="21" y="40"/>
                  </a:cubicBezTo>
                  <a:close/>
                  <a:moveTo>
                    <a:pt x="20" y="41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9" y="3"/>
                  </a:moveTo>
                  <a:cubicBezTo>
                    <a:pt x="19" y="3"/>
                    <a:pt x="20" y="3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3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5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19" y="31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42"/>
                  </a:moveTo>
                  <a:cubicBezTo>
                    <a:pt x="17" y="42"/>
                    <a:pt x="16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5" y="1"/>
                  </a:moveTo>
                  <a:cubicBezTo>
                    <a:pt x="16" y="1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9" y="4"/>
                  </a:moveTo>
                  <a:cubicBezTo>
                    <a:pt x="18" y="3"/>
                    <a:pt x="16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7" y="16"/>
                    <a:pt x="16" y="18"/>
                    <a:pt x="16" y="20"/>
                  </a:cubicBezTo>
                  <a:cubicBezTo>
                    <a:pt x="16" y="22"/>
                    <a:pt x="17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6" y="23"/>
                    <a:pt x="16" y="20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6" y="16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6"/>
                    <a:pt x="16" y="18"/>
                    <a:pt x="16" y="20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2"/>
                    <a:pt x="16" y="22"/>
                  </a:cubicBezTo>
                  <a:cubicBezTo>
                    <a:pt x="16" y="20"/>
                    <a:pt x="16" y="18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7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4"/>
                    <a:pt x="18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7" y="21"/>
                    <a:pt x="17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8" y="26"/>
                    <a:pt x="18" y="25"/>
                    <a:pt x="18" y="25"/>
                  </a:cubicBezTo>
                  <a:cubicBezTo>
                    <a:pt x="16" y="23"/>
                    <a:pt x="15" y="21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7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7" y="26"/>
                    <a:pt x="16" y="25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7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7" y="28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8"/>
                    <a:pt x="18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7" y="28"/>
                    <a:pt x="16" y="29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0"/>
                    <a:pt x="17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5" y="35"/>
                    <a:pt x="16" y="33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4"/>
                    <a:pt x="18" y="34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7" y="40"/>
                    <a:pt x="16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5" y="13"/>
                  </a:moveTo>
                  <a:cubicBezTo>
                    <a:pt x="17" y="12"/>
                    <a:pt x="18" y="11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6"/>
                    <a:pt x="18" y="8"/>
                    <a:pt x="18" y="9"/>
                  </a:cubicBezTo>
                  <a:cubicBezTo>
                    <a:pt x="17" y="11"/>
                    <a:pt x="16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15" y="12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9"/>
                    <a:pt x="17" y="10"/>
                  </a:cubicBezTo>
                  <a:cubicBezTo>
                    <a:pt x="17" y="11"/>
                    <a:pt x="16" y="11"/>
                    <a:pt x="15" y="12"/>
                  </a:cubicBezTo>
                  <a:close/>
                  <a:moveTo>
                    <a:pt x="15" y="40"/>
                  </a:moveTo>
                  <a:cubicBezTo>
                    <a:pt x="14" y="40"/>
                    <a:pt x="13" y="38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9" y="35"/>
                    <a:pt x="7" y="34"/>
                  </a:cubicBezTo>
                  <a:cubicBezTo>
                    <a:pt x="3" y="33"/>
                    <a:pt x="2" y="28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4" y="22"/>
                    <a:pt x="3" y="21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10" y="3"/>
                    <a:pt x="12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0" y="3"/>
                    <a:pt x="9" y="6"/>
                  </a:cubicBezTo>
                  <a:cubicBezTo>
                    <a:pt x="9" y="8"/>
                    <a:pt x="9" y="10"/>
                    <a:pt x="11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19"/>
                  </a:cubicBezTo>
                  <a:cubicBezTo>
                    <a:pt x="4" y="21"/>
                    <a:pt x="6" y="23"/>
                    <a:pt x="8" y="22"/>
                  </a:cubicBezTo>
                  <a:cubicBezTo>
                    <a:pt x="6" y="23"/>
                    <a:pt x="5" y="24"/>
                    <a:pt x="5" y="25"/>
                  </a:cubicBezTo>
                  <a:cubicBezTo>
                    <a:pt x="3" y="28"/>
                    <a:pt x="4" y="32"/>
                    <a:pt x="8" y="34"/>
                  </a:cubicBezTo>
                  <a:cubicBezTo>
                    <a:pt x="10" y="34"/>
                    <a:pt x="12" y="34"/>
                    <a:pt x="13" y="32"/>
                  </a:cubicBezTo>
                  <a:cubicBezTo>
                    <a:pt x="13" y="34"/>
                    <a:pt x="13" y="35"/>
                    <a:pt x="13" y="36"/>
                  </a:cubicBezTo>
                  <a:cubicBezTo>
                    <a:pt x="13" y="38"/>
                    <a:pt x="14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5" y="2"/>
                  </a:moveTo>
                  <a:cubicBezTo>
                    <a:pt x="14" y="2"/>
                    <a:pt x="12" y="3"/>
                    <a:pt x="11" y="4"/>
                  </a:cubicBezTo>
                  <a:cubicBezTo>
                    <a:pt x="9" y="6"/>
                    <a:pt x="9" y="10"/>
                    <a:pt x="11" y="11"/>
                  </a:cubicBezTo>
                  <a:cubicBezTo>
                    <a:pt x="12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10" y="9"/>
                    <a:pt x="10" y="6"/>
                    <a:pt x="11" y="5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2" y="7"/>
                    <a:pt x="13" y="8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9"/>
                    <a:pt x="14" y="9"/>
                  </a:cubicBezTo>
                  <a:cubicBezTo>
                    <a:pt x="14" y="9"/>
                    <a:pt x="13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7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15" y="12"/>
                  </a:moveTo>
                  <a:cubicBezTo>
                    <a:pt x="14" y="13"/>
                    <a:pt x="13" y="13"/>
                    <a:pt x="12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9"/>
                  </a:moveTo>
                  <a:cubicBezTo>
                    <a:pt x="15" y="17"/>
                    <a:pt x="15" y="15"/>
                    <a:pt x="13" y="13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5" y="11"/>
                    <a:pt x="2" y="14"/>
                    <a:pt x="2" y="17"/>
                  </a:cubicBezTo>
                  <a:cubicBezTo>
                    <a:pt x="3" y="20"/>
                    <a:pt x="5" y="22"/>
                    <a:pt x="8" y="22"/>
                  </a:cubicBezTo>
                  <a:cubicBezTo>
                    <a:pt x="10" y="22"/>
                    <a:pt x="12" y="19"/>
                    <a:pt x="11" y="17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8" y="17"/>
                    <a:pt x="9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6"/>
                    <a:pt x="7" y="15"/>
                  </a:cubicBezTo>
                  <a:cubicBezTo>
                    <a:pt x="8" y="14"/>
                    <a:pt x="10" y="15"/>
                    <a:pt x="11" y="16"/>
                  </a:cubicBezTo>
                  <a:cubicBezTo>
                    <a:pt x="12" y="18"/>
                    <a:pt x="12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2"/>
                    <a:pt x="14" y="23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3" y="21"/>
                    <a:pt x="11" y="21"/>
                  </a:cubicBezTo>
                  <a:cubicBezTo>
                    <a:pt x="13" y="20"/>
                    <a:pt x="13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4"/>
                    <a:pt x="8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7"/>
                  </a:cubicBezTo>
                  <a:cubicBezTo>
                    <a:pt x="11" y="19"/>
                    <a:pt x="10" y="21"/>
                    <a:pt x="8" y="21"/>
                  </a:cubicBezTo>
                  <a:cubicBezTo>
                    <a:pt x="5" y="22"/>
                    <a:pt x="3" y="20"/>
                    <a:pt x="3" y="17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5" y="16"/>
                    <a:pt x="14" y="19"/>
                    <a:pt x="15" y="22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5" y="24"/>
                  </a:moveTo>
                  <a:cubicBezTo>
                    <a:pt x="14" y="23"/>
                    <a:pt x="12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4" y="26"/>
                    <a:pt x="3" y="30"/>
                    <a:pt x="6" y="32"/>
                  </a:cubicBezTo>
                  <a:cubicBezTo>
                    <a:pt x="8" y="34"/>
                    <a:pt x="11" y="34"/>
                    <a:pt x="13" y="32"/>
                  </a:cubicBezTo>
                  <a:cubicBezTo>
                    <a:pt x="14" y="30"/>
                    <a:pt x="14" y="27"/>
                    <a:pt x="12" y="26"/>
                  </a:cubicBezTo>
                  <a:cubicBezTo>
                    <a:pt x="11" y="26"/>
                    <a:pt x="9" y="26"/>
                    <a:pt x="9" y="27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10" y="28"/>
                    <a:pt x="11" y="28"/>
                    <a:pt x="11" y="29"/>
                  </a:cubicBezTo>
                  <a:cubicBezTo>
                    <a:pt x="11" y="29"/>
                    <a:pt x="11" y="30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4" y="26"/>
                    <a:pt x="15" y="28"/>
                    <a:pt x="14" y="31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7"/>
                    <a:pt x="13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9" y="31"/>
                    <a:pt x="10" y="30"/>
                  </a:cubicBezTo>
                  <a:cubicBezTo>
                    <a:pt x="11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1" y="26"/>
                    <a:pt x="11" y="27"/>
                  </a:cubicBezTo>
                  <a:cubicBezTo>
                    <a:pt x="13" y="27"/>
                    <a:pt x="14" y="30"/>
                    <a:pt x="13" y="31"/>
                  </a:cubicBezTo>
                  <a:cubicBezTo>
                    <a:pt x="11" y="33"/>
                    <a:pt x="8" y="34"/>
                    <a:pt x="6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4" y="23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3" y="36"/>
                    <a:pt x="14" y="38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4" y="36"/>
                    <a:pt x="14" y="34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4" y="32"/>
                    <a:pt x="14" y="32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820">
              <a:extLst>
                <a:ext uri="{FF2B5EF4-FFF2-40B4-BE49-F238E27FC236}">
                  <a16:creationId xmlns:a16="http://schemas.microsoft.com/office/drawing/2014/main" id="{B3CEC59A-8407-46E4-A445-464F6298EA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434"/>
              <a:ext cx="51" cy="49"/>
            </a:xfrm>
            <a:custGeom>
              <a:avLst/>
              <a:gdLst>
                <a:gd name="T0" fmla="*/ 34 w 44"/>
                <a:gd name="T1" fmla="*/ 38 h 42"/>
                <a:gd name="T2" fmla="*/ 35 w 44"/>
                <a:gd name="T3" fmla="*/ 18 h 42"/>
                <a:gd name="T4" fmla="*/ 39 w 44"/>
                <a:gd name="T5" fmla="*/ 23 h 42"/>
                <a:gd name="T6" fmla="*/ 40 w 44"/>
                <a:gd name="T7" fmla="*/ 11 h 42"/>
                <a:gd name="T8" fmla="*/ 35 w 44"/>
                <a:gd name="T9" fmla="*/ 15 h 42"/>
                <a:gd name="T10" fmla="*/ 34 w 44"/>
                <a:gd name="T11" fmla="*/ 6 h 42"/>
                <a:gd name="T12" fmla="*/ 34 w 44"/>
                <a:gd name="T13" fmla="*/ 18 h 42"/>
                <a:gd name="T14" fmla="*/ 30 w 44"/>
                <a:gd name="T15" fmla="*/ 23 h 42"/>
                <a:gd name="T16" fmla="*/ 34 w 44"/>
                <a:gd name="T17" fmla="*/ 23 h 42"/>
                <a:gd name="T18" fmla="*/ 31 w 44"/>
                <a:gd name="T19" fmla="*/ 38 h 42"/>
                <a:gd name="T20" fmla="*/ 31 w 44"/>
                <a:gd name="T21" fmla="*/ 33 h 42"/>
                <a:gd name="T22" fmla="*/ 28 w 44"/>
                <a:gd name="T23" fmla="*/ 1 h 42"/>
                <a:gd name="T24" fmla="*/ 29 w 44"/>
                <a:gd name="T25" fmla="*/ 11 h 42"/>
                <a:gd name="T26" fmla="*/ 30 w 44"/>
                <a:gd name="T27" fmla="*/ 26 h 42"/>
                <a:gd name="T28" fmla="*/ 30 w 44"/>
                <a:gd name="T29" fmla="*/ 33 h 42"/>
                <a:gd name="T30" fmla="*/ 28 w 44"/>
                <a:gd name="T31" fmla="*/ 10 h 42"/>
                <a:gd name="T32" fmla="*/ 28 w 44"/>
                <a:gd name="T33" fmla="*/ 0 h 42"/>
                <a:gd name="T34" fmla="*/ 28 w 44"/>
                <a:gd name="T35" fmla="*/ 11 h 42"/>
                <a:gd name="T36" fmla="*/ 28 w 44"/>
                <a:gd name="T37" fmla="*/ 24 h 42"/>
                <a:gd name="T38" fmla="*/ 27 w 44"/>
                <a:gd name="T39" fmla="*/ 27 h 42"/>
                <a:gd name="T40" fmla="*/ 27 w 44"/>
                <a:gd name="T41" fmla="*/ 6 h 42"/>
                <a:gd name="T42" fmla="*/ 22 w 44"/>
                <a:gd name="T43" fmla="*/ 2 h 42"/>
                <a:gd name="T44" fmla="*/ 23 w 44"/>
                <a:gd name="T45" fmla="*/ 9 h 42"/>
                <a:gd name="T46" fmla="*/ 22 w 44"/>
                <a:gd name="T47" fmla="*/ 13 h 42"/>
                <a:gd name="T48" fmla="*/ 27 w 44"/>
                <a:gd name="T49" fmla="*/ 24 h 42"/>
                <a:gd name="T50" fmla="*/ 27 w 44"/>
                <a:gd name="T51" fmla="*/ 26 h 42"/>
                <a:gd name="T52" fmla="*/ 27 w 44"/>
                <a:gd name="T53" fmla="*/ 38 h 42"/>
                <a:gd name="T54" fmla="*/ 22 w 44"/>
                <a:gd name="T55" fmla="*/ 15 h 42"/>
                <a:gd name="T56" fmla="*/ 22 w 44"/>
                <a:gd name="T57" fmla="*/ 2 h 42"/>
                <a:gd name="T58" fmla="*/ 22 w 44"/>
                <a:gd name="T59" fmla="*/ 13 h 42"/>
                <a:gd name="T60" fmla="*/ 22 w 44"/>
                <a:gd name="T61" fmla="*/ 26 h 42"/>
                <a:gd name="T62" fmla="*/ 22 w 44"/>
                <a:gd name="T63" fmla="*/ 27 h 42"/>
                <a:gd name="T64" fmla="*/ 19 w 44"/>
                <a:gd name="T65" fmla="*/ 4 h 42"/>
                <a:gd name="T66" fmla="*/ 19 w 44"/>
                <a:gd name="T67" fmla="*/ 7 h 42"/>
                <a:gd name="T68" fmla="*/ 17 w 44"/>
                <a:gd name="T69" fmla="*/ 15 h 42"/>
                <a:gd name="T70" fmla="*/ 22 w 44"/>
                <a:gd name="T71" fmla="*/ 15 h 42"/>
                <a:gd name="T72" fmla="*/ 19 w 44"/>
                <a:gd name="T73" fmla="*/ 27 h 42"/>
                <a:gd name="T74" fmla="*/ 17 w 44"/>
                <a:gd name="T75" fmla="*/ 35 h 42"/>
                <a:gd name="T76" fmla="*/ 22 w 44"/>
                <a:gd name="T77" fmla="*/ 33 h 42"/>
                <a:gd name="T78" fmla="*/ 17 w 44"/>
                <a:gd name="T79" fmla="*/ 41 h 42"/>
                <a:gd name="T80" fmla="*/ 17 w 44"/>
                <a:gd name="T81" fmla="*/ 11 h 42"/>
                <a:gd name="T82" fmla="*/ 17 w 44"/>
                <a:gd name="T83" fmla="*/ 16 h 42"/>
                <a:gd name="T84" fmla="*/ 17 w 44"/>
                <a:gd name="T85" fmla="*/ 24 h 42"/>
                <a:gd name="T86" fmla="*/ 17 w 44"/>
                <a:gd name="T87" fmla="*/ 34 h 42"/>
                <a:gd name="T88" fmla="*/ 17 w 44"/>
                <a:gd name="T89" fmla="*/ 3 h 42"/>
                <a:gd name="T90" fmla="*/ 17 w 44"/>
                <a:gd name="T91" fmla="*/ 14 h 42"/>
                <a:gd name="T92" fmla="*/ 15 w 44"/>
                <a:gd name="T93" fmla="*/ 31 h 42"/>
                <a:gd name="T94" fmla="*/ 17 w 44"/>
                <a:gd name="T95" fmla="*/ 23 h 42"/>
                <a:gd name="T96" fmla="*/ 16 w 44"/>
                <a:gd name="T97" fmla="*/ 39 h 42"/>
                <a:gd name="T98" fmla="*/ 13 w 44"/>
                <a:gd name="T99" fmla="*/ 39 h 42"/>
                <a:gd name="T100" fmla="*/ 14 w 44"/>
                <a:gd name="T101" fmla="*/ 9 h 42"/>
                <a:gd name="T102" fmla="*/ 15 w 44"/>
                <a:gd name="T103" fmla="*/ 14 h 42"/>
                <a:gd name="T104" fmla="*/ 13 w 44"/>
                <a:gd name="T105" fmla="*/ 33 h 42"/>
                <a:gd name="T106" fmla="*/ 13 w 44"/>
                <a:gd name="T107" fmla="*/ 29 h 42"/>
                <a:gd name="T108" fmla="*/ 4 w 44"/>
                <a:gd name="T109" fmla="*/ 12 h 42"/>
                <a:gd name="T110" fmla="*/ 11 w 44"/>
                <a:gd name="T111" fmla="*/ 13 h 42"/>
                <a:gd name="T112" fmla="*/ 13 w 44"/>
                <a:gd name="T113" fmla="*/ 15 h 42"/>
                <a:gd name="T114" fmla="*/ 9 w 44"/>
                <a:gd name="T115" fmla="*/ 23 h 42"/>
                <a:gd name="T116" fmla="*/ 11 w 44"/>
                <a:gd name="T117" fmla="*/ 14 h 42"/>
                <a:gd name="T118" fmla="*/ 12 w 44"/>
                <a:gd name="T119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2">
                  <a:moveTo>
                    <a:pt x="34" y="38"/>
                  </a:move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0"/>
                  </a:cubicBez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8"/>
                    <a:pt x="39" y="18"/>
                  </a:cubicBezTo>
                  <a:cubicBezTo>
                    <a:pt x="40" y="17"/>
                    <a:pt x="41" y="15"/>
                    <a:pt x="41" y="14"/>
                  </a:cubicBezTo>
                  <a:cubicBezTo>
                    <a:pt x="42" y="9"/>
                    <a:pt x="38" y="6"/>
                    <a:pt x="34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7"/>
                    <a:pt x="37" y="18"/>
                  </a:cubicBezTo>
                  <a:cubicBezTo>
                    <a:pt x="38" y="18"/>
                    <a:pt x="39" y="19"/>
                    <a:pt x="40" y="19"/>
                  </a:cubicBezTo>
                  <a:cubicBezTo>
                    <a:pt x="43" y="22"/>
                    <a:pt x="43" y="26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1"/>
                    <a:pt x="36" y="33"/>
                  </a:cubicBezTo>
                  <a:cubicBezTo>
                    <a:pt x="36" y="35"/>
                    <a:pt x="35" y="36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lose/>
                  <a:moveTo>
                    <a:pt x="34" y="37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5" y="31"/>
                  </a:cubicBezTo>
                  <a:cubicBezTo>
                    <a:pt x="35" y="31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30"/>
                    <a:pt x="35" y="31"/>
                  </a:cubicBezTo>
                  <a:cubicBezTo>
                    <a:pt x="36" y="33"/>
                    <a:pt x="36" y="35"/>
                    <a:pt x="34" y="37"/>
                  </a:cubicBezTo>
                  <a:close/>
                  <a:moveTo>
                    <a:pt x="34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7" y="29"/>
                    <a:pt x="40" y="29"/>
                    <a:pt x="41" y="27"/>
                  </a:cubicBezTo>
                  <a:cubicBezTo>
                    <a:pt x="42" y="24"/>
                    <a:pt x="41" y="20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8" y="19"/>
                  </a:cubicBezTo>
                  <a:cubicBezTo>
                    <a:pt x="42" y="20"/>
                    <a:pt x="43" y="24"/>
                    <a:pt x="41" y="27"/>
                  </a:cubicBezTo>
                  <a:cubicBezTo>
                    <a:pt x="40" y="29"/>
                    <a:pt x="37" y="30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2"/>
                    <a:pt x="36" y="22"/>
                    <a:pt x="37" y="23"/>
                  </a:cubicBezTo>
                  <a:cubicBezTo>
                    <a:pt x="37" y="23"/>
                    <a:pt x="38" y="24"/>
                    <a:pt x="37" y="24"/>
                  </a:cubicBezTo>
                  <a:cubicBezTo>
                    <a:pt x="37" y="24"/>
                    <a:pt x="36" y="24"/>
                    <a:pt x="36" y="25"/>
                  </a:cubicBezTo>
                  <a:cubicBezTo>
                    <a:pt x="36" y="25"/>
                    <a:pt x="36" y="26"/>
                    <a:pt x="36" y="25"/>
                  </a:cubicBezTo>
                  <a:cubicBezTo>
                    <a:pt x="36" y="25"/>
                    <a:pt x="36" y="25"/>
                    <a:pt x="37" y="25"/>
                  </a:cubicBezTo>
                  <a:cubicBezTo>
                    <a:pt x="38" y="26"/>
                    <a:pt x="39" y="24"/>
                    <a:pt x="38" y="23"/>
                  </a:cubicBezTo>
                  <a:cubicBezTo>
                    <a:pt x="38" y="22"/>
                    <a:pt x="36" y="21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0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5"/>
                    <a:pt x="38" y="26"/>
                    <a:pt x="37" y="26"/>
                  </a:cubicBezTo>
                  <a:cubicBezTo>
                    <a:pt x="36" y="26"/>
                    <a:pt x="36" y="26"/>
                    <a:pt x="35" y="26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35" y="24"/>
                    <a:pt x="36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2"/>
                    <a:pt x="35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18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8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6"/>
                    <a:pt x="40" y="14"/>
                    <a:pt x="39" y="12"/>
                  </a:cubicBezTo>
                  <a:cubicBezTo>
                    <a:pt x="39" y="9"/>
                    <a:pt x="37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7" y="7"/>
                    <a:pt x="39" y="9"/>
                    <a:pt x="40" y="11"/>
                  </a:cubicBezTo>
                  <a:cubicBezTo>
                    <a:pt x="41" y="14"/>
                    <a:pt x="39" y="17"/>
                    <a:pt x="36" y="18"/>
                  </a:cubicBezTo>
                  <a:cubicBezTo>
                    <a:pt x="36" y="18"/>
                    <a:pt x="35" y="18"/>
                    <a:pt x="34" y="17"/>
                  </a:cubicBezTo>
                  <a:close/>
                  <a:moveTo>
                    <a:pt x="34" y="14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1"/>
                    <a:pt x="35" y="12"/>
                    <a:pt x="35" y="12"/>
                  </a:cubicBezTo>
                  <a:cubicBezTo>
                    <a:pt x="35" y="13"/>
                    <a:pt x="34" y="14"/>
                    <a:pt x="35" y="14"/>
                  </a:cubicBezTo>
                  <a:cubicBezTo>
                    <a:pt x="35" y="14"/>
                    <a:pt x="36" y="14"/>
                    <a:pt x="35" y="14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7" y="13"/>
                    <a:pt x="36" y="12"/>
                    <a:pt x="35" y="11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5"/>
                    <a:pt x="34" y="15"/>
                    <a:pt x="34" y="14"/>
                  </a:cubicBezTo>
                  <a:close/>
                  <a:moveTo>
                    <a:pt x="30" y="40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9"/>
                    <a:pt x="32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1" y="4"/>
                    <a:pt x="32" y="7"/>
                    <a:pt x="30" y="8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lose/>
                  <a:moveTo>
                    <a:pt x="34" y="7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8"/>
                    <a:pt x="32" y="8"/>
                  </a:cubicBezTo>
                  <a:cubicBezTo>
                    <a:pt x="32" y="9"/>
                    <a:pt x="31" y="9"/>
                    <a:pt x="31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33" y="7"/>
                    <a:pt x="33" y="7"/>
                    <a:pt x="34" y="7"/>
                  </a:cubicBezTo>
                  <a:close/>
                  <a:moveTo>
                    <a:pt x="34" y="10"/>
                  </a:moveTo>
                  <a:cubicBezTo>
                    <a:pt x="33" y="10"/>
                    <a:pt x="31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8"/>
                    <a:pt x="31" y="19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7"/>
                    <a:pt x="31" y="15"/>
                    <a:pt x="32" y="13"/>
                  </a:cubicBezTo>
                  <a:cubicBezTo>
                    <a:pt x="32" y="12"/>
                    <a:pt x="33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lose/>
                  <a:moveTo>
                    <a:pt x="34" y="11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2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2" y="15"/>
                    <a:pt x="32" y="14"/>
                  </a:cubicBezTo>
                  <a:cubicBezTo>
                    <a:pt x="32" y="13"/>
                    <a:pt x="33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3"/>
                    <a:pt x="34" y="12"/>
                  </a:cubicBezTo>
                  <a:close/>
                  <a:moveTo>
                    <a:pt x="34" y="18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lose/>
                  <a:moveTo>
                    <a:pt x="34" y="21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2" y="27"/>
                    <a:pt x="31" y="27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1" y="26"/>
                    <a:pt x="32" y="26"/>
                  </a:cubicBezTo>
                  <a:cubicBezTo>
                    <a:pt x="31" y="24"/>
                    <a:pt x="32" y="22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6"/>
                    <a:pt x="33" y="24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2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3" y="38"/>
                    <a:pt x="33" y="38"/>
                    <a:pt x="31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4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2" y="34"/>
                  </a:cubicBezTo>
                  <a:cubicBezTo>
                    <a:pt x="33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3" y="32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5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2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7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28" y="39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lose/>
                  <a:moveTo>
                    <a:pt x="30" y="1"/>
                  </a:moveTo>
                  <a:cubicBezTo>
                    <a:pt x="29" y="1"/>
                    <a:pt x="29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9" y="3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2"/>
                    <a:pt x="29" y="2"/>
                    <a:pt x="30" y="3"/>
                  </a:cubicBezTo>
                  <a:close/>
                  <a:moveTo>
                    <a:pt x="30" y="7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9"/>
                    <a:pt x="29" y="8"/>
                  </a:cubicBezTo>
                  <a:cubicBezTo>
                    <a:pt x="30" y="8"/>
                    <a:pt x="30" y="8"/>
                    <a:pt x="30" y="7"/>
                  </a:cubicBezTo>
                  <a:close/>
                  <a:moveTo>
                    <a:pt x="30" y="9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6" y="15"/>
                    <a:pt x="31" y="19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7"/>
                    <a:pt x="28" y="14"/>
                    <a:pt x="29" y="11"/>
                  </a:cubicBezTo>
                  <a:cubicBezTo>
                    <a:pt x="30" y="11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8" y="26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9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9" y="29"/>
                    <a:pt x="30" y="29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9" y="30"/>
                    <a:pt x="29" y="30"/>
                  </a:cubicBezTo>
                  <a:cubicBezTo>
                    <a:pt x="29" y="30"/>
                    <a:pt x="30" y="31"/>
                    <a:pt x="30" y="31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8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9" y="32"/>
                    <a:pt x="30" y="32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8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30" y="19"/>
                    <a:pt x="26" y="15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20"/>
                    <a:pt x="29" y="22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9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7" y="39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lose/>
                  <a:moveTo>
                    <a:pt x="28" y="10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8" y="10"/>
                  </a:cubicBezTo>
                  <a:close/>
                  <a:moveTo>
                    <a:pt x="28" y="18"/>
                  </a:moveTo>
                  <a:cubicBezTo>
                    <a:pt x="28" y="17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7" y="24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8"/>
                    <a:pt x="28" y="18"/>
                    <a:pt x="28" y="19"/>
                  </a:cubicBezTo>
                  <a:close/>
                  <a:moveTo>
                    <a:pt x="28" y="23"/>
                  </a:moveTo>
                  <a:cubicBezTo>
                    <a:pt x="28" y="23"/>
                    <a:pt x="28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3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9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29"/>
                    <a:pt x="28" y="29"/>
                  </a:cubicBezTo>
                  <a:close/>
                  <a:moveTo>
                    <a:pt x="28" y="31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8" y="37"/>
                    <a:pt x="28" y="3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8" y="7"/>
                    <a:pt x="27" y="7"/>
                  </a:cubicBezTo>
                  <a:close/>
                  <a:moveTo>
                    <a:pt x="22" y="41"/>
                  </a:moveTo>
                  <a:cubicBezTo>
                    <a:pt x="23" y="40"/>
                    <a:pt x="23" y="40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38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5"/>
                  </a:cubicBezTo>
                  <a:cubicBezTo>
                    <a:pt x="25" y="37"/>
                    <a:pt x="24" y="38"/>
                    <a:pt x="23" y="39"/>
                  </a:cubicBezTo>
                  <a:cubicBezTo>
                    <a:pt x="23" y="39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7" y="0"/>
                  </a:moveTo>
                  <a:cubicBezTo>
                    <a:pt x="26" y="0"/>
                    <a:pt x="24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0"/>
                    <a:pt x="26" y="0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lose/>
                  <a:moveTo>
                    <a:pt x="27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4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0"/>
                    <a:pt x="27" y="1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5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9"/>
                    <a:pt x="26" y="10"/>
                    <a:pt x="27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10"/>
                    <a:pt x="24" y="9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4" y="5"/>
                    <a:pt x="25" y="5"/>
                    <a:pt x="25" y="6"/>
                  </a:cubicBezTo>
                  <a:cubicBezTo>
                    <a:pt x="25" y="6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5"/>
                    <a:pt x="26" y="4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6" y="11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4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5"/>
                    <a:pt x="23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6" y="3"/>
                    <a:pt x="28" y="4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5"/>
                    <a:pt x="24" y="14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6" y="14"/>
                    <a:pt x="27" y="16"/>
                  </a:cubicBezTo>
                  <a:cubicBezTo>
                    <a:pt x="27" y="14"/>
                    <a:pt x="27" y="13"/>
                    <a:pt x="27" y="12"/>
                  </a:cubicBezTo>
                  <a:close/>
                  <a:moveTo>
                    <a:pt x="27" y="17"/>
                  </a:moveTo>
                  <a:cubicBezTo>
                    <a:pt x="26" y="15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4"/>
                    <a:pt x="25" y="15"/>
                  </a:cubicBezTo>
                  <a:cubicBezTo>
                    <a:pt x="26" y="15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6" y="16"/>
                    <a:pt x="27" y="18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1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5"/>
                    <a:pt x="25" y="26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5"/>
                  </a:cubicBezTo>
                  <a:cubicBezTo>
                    <a:pt x="26" y="24"/>
                    <a:pt x="27" y="23"/>
                    <a:pt x="27" y="21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6" y="27"/>
                    <a:pt x="24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31"/>
                    <a:pt x="25" y="32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1"/>
                    <a:pt x="23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4" y="30"/>
                    <a:pt x="25" y="31"/>
                  </a:cubicBezTo>
                  <a:cubicBezTo>
                    <a:pt x="26" y="31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6" y="36"/>
                    <a:pt x="27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7"/>
                    <a:pt x="26" y="36"/>
                    <a:pt x="25" y="35"/>
                  </a:cubicBezTo>
                  <a:cubicBezTo>
                    <a:pt x="25" y="33"/>
                    <a:pt x="26" y="31"/>
                    <a:pt x="27" y="31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3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6"/>
                    <a:pt x="25" y="36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4"/>
                  </a:move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4" y="15"/>
                    <a:pt x="23" y="14"/>
                    <a:pt x="22" y="14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6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17" y="41"/>
                  </a:moveTo>
                  <a:cubicBezTo>
                    <a:pt x="19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19" y="3"/>
                    <a:pt x="19" y="4"/>
                  </a:cubicBezTo>
                  <a:cubicBezTo>
                    <a:pt x="19" y="3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5"/>
                    <a:pt x="20" y="4"/>
                    <a:pt x="21" y="3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20" y="5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1" y="10"/>
                    <a:pt x="21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1"/>
                    <a:pt x="20" y="10"/>
                    <a:pt x="20" y="9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3"/>
                    <a:pt x="21" y="2"/>
                    <a:pt x="22" y="2"/>
                  </a:cubicBezTo>
                  <a:close/>
                  <a:moveTo>
                    <a:pt x="22" y="12"/>
                  </a:moveTo>
                  <a:cubicBezTo>
                    <a:pt x="21" y="12"/>
                    <a:pt x="20" y="10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9" y="11"/>
                    <a:pt x="19" y="10"/>
                  </a:cubicBezTo>
                  <a:cubicBezTo>
                    <a:pt x="20" y="12"/>
                    <a:pt x="21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0" y="14"/>
                    <a:pt x="19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4"/>
                    <a:pt x="20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0" y="14"/>
                    <a:pt x="19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19" y="15"/>
                    <a:pt x="18" y="16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6"/>
                    <a:pt x="19" y="16"/>
                  </a:cubicBezTo>
                  <a:cubicBezTo>
                    <a:pt x="18" y="17"/>
                    <a:pt x="17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0" y="27"/>
                    <a:pt x="18" y="26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8" y="24"/>
                  </a:cubicBezTo>
                  <a:cubicBezTo>
                    <a:pt x="19" y="25"/>
                    <a:pt x="20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19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20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6"/>
                    <a:pt x="20" y="28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0" y="28"/>
                    <a:pt x="18" y="27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8"/>
                    <a:pt x="17" y="27"/>
                    <a:pt x="17" y="26"/>
                  </a:cubicBezTo>
                  <a:cubicBezTo>
                    <a:pt x="18" y="28"/>
                    <a:pt x="21" y="29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9" y="40"/>
                    <a:pt x="21" y="40"/>
                    <a:pt x="22" y="39"/>
                  </a:cubicBezTo>
                  <a:close/>
                  <a:moveTo>
                    <a:pt x="17" y="36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3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4"/>
                    <a:pt x="20" y="33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9" y="32"/>
                    <a:pt x="20" y="33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20" y="36"/>
                    <a:pt x="19" y="37"/>
                    <a:pt x="19" y="36"/>
                  </a:cubicBezTo>
                  <a:cubicBezTo>
                    <a:pt x="19" y="35"/>
                    <a:pt x="19" y="34"/>
                    <a:pt x="18" y="34"/>
                  </a:cubicBezTo>
                  <a:cubicBezTo>
                    <a:pt x="18" y="34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7"/>
                    <a:pt x="19" y="37"/>
                    <a:pt x="20" y="37"/>
                  </a:cubicBezTo>
                  <a:cubicBezTo>
                    <a:pt x="21" y="36"/>
                    <a:pt x="22" y="34"/>
                    <a:pt x="21" y="33"/>
                  </a:cubicBezTo>
                  <a:cubicBezTo>
                    <a:pt x="20" y="31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9" y="30"/>
                    <a:pt x="21" y="31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4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8"/>
                    <a:pt x="17" y="37"/>
                    <a:pt x="17" y="36"/>
                  </a:cubicBezTo>
                  <a:close/>
                  <a:moveTo>
                    <a:pt x="17" y="18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7" y="17"/>
                    <a:pt x="17" y="17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41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9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4"/>
                    <a:pt x="17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4"/>
                    <a:pt x="17" y="34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6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6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8" y="27"/>
                    <a:pt x="14" y="22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4" y="22"/>
                    <a:pt x="18" y="27"/>
                    <a:pt x="16" y="31"/>
                  </a:cubicBezTo>
                  <a:cubicBezTo>
                    <a:pt x="15" y="31"/>
                    <a:pt x="15" y="31"/>
                    <a:pt x="15" y="32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1"/>
                    <a:pt x="16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5" y="39"/>
                    <a:pt x="15" y="3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8"/>
                    <a:pt x="16" y="39"/>
                    <a:pt x="16" y="39"/>
                  </a:cubicBezTo>
                  <a:cubicBezTo>
                    <a:pt x="16" y="39"/>
                    <a:pt x="16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7"/>
                    <a:pt x="16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7"/>
                  </a:cubicBezTo>
                  <a:cubicBezTo>
                    <a:pt x="16" y="7"/>
                    <a:pt x="17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39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3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lose/>
                  <a:moveTo>
                    <a:pt x="15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6"/>
                    <a:pt x="15" y="3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35"/>
                  </a:moveTo>
                  <a:cubicBezTo>
                    <a:pt x="12" y="36"/>
                    <a:pt x="13" y="37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6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1" y="19"/>
                    <a:pt x="1" y="15"/>
                    <a:pt x="4" y="13"/>
                  </a:cubicBezTo>
                  <a:cubicBezTo>
                    <a:pt x="6" y="12"/>
                    <a:pt x="8" y="11"/>
                    <a:pt x="10" y="12"/>
                  </a:cubicBezTo>
                  <a:cubicBezTo>
                    <a:pt x="9" y="11"/>
                    <a:pt x="8" y="10"/>
                    <a:pt x="8" y="9"/>
                  </a:cubicBezTo>
                  <a:cubicBezTo>
                    <a:pt x="8" y="6"/>
                    <a:pt x="10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2"/>
                    <a:pt x="8" y="5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0" y="20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lose/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7"/>
                    <a:pt x="9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21"/>
                    <a:pt x="6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6" y="15"/>
                    <a:pt x="8" y="15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7"/>
                    <a:pt x="11" y="15"/>
                    <a:pt x="9" y="13"/>
                  </a:cubicBezTo>
                  <a:cubicBezTo>
                    <a:pt x="7" y="12"/>
                    <a:pt x="5" y="13"/>
                    <a:pt x="3" y="15"/>
                  </a:cubicBezTo>
                  <a:cubicBezTo>
                    <a:pt x="2" y="18"/>
                    <a:pt x="3" y="21"/>
                    <a:pt x="6" y="22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1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7" y="11"/>
                    <a:pt x="10" y="13"/>
                  </a:cubicBezTo>
                  <a:cubicBezTo>
                    <a:pt x="12" y="14"/>
                    <a:pt x="12" y="17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7" y="20"/>
                    <a:pt x="9" y="20"/>
                    <a:pt x="10" y="20"/>
                  </a:cubicBezTo>
                  <a:cubicBezTo>
                    <a:pt x="12" y="18"/>
                    <a:pt x="12" y="16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3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0"/>
                    <a:pt x="7" y="28"/>
                    <a:pt x="8" y="27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10" y="27"/>
                    <a:pt x="9" y="27"/>
                    <a:pt x="10" y="27"/>
                  </a:cubicBezTo>
                  <a:cubicBezTo>
                    <a:pt x="11" y="27"/>
                    <a:pt x="11" y="28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26"/>
                    <a:pt x="10" y="24"/>
                    <a:pt x="8" y="25"/>
                  </a:cubicBezTo>
                  <a:cubicBezTo>
                    <a:pt x="6" y="25"/>
                    <a:pt x="4" y="27"/>
                    <a:pt x="5" y="30"/>
                  </a:cubicBezTo>
                  <a:cubicBezTo>
                    <a:pt x="6" y="33"/>
                    <a:pt x="9" y="34"/>
                    <a:pt x="12" y="33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3" y="27"/>
                    <a:pt x="5" y="24"/>
                    <a:pt x="8" y="24"/>
                  </a:cubicBezTo>
                  <a:cubicBezTo>
                    <a:pt x="10" y="24"/>
                    <a:pt x="13" y="25"/>
                    <a:pt x="12" y="28"/>
                  </a:cubicBezTo>
                  <a:cubicBezTo>
                    <a:pt x="12" y="29"/>
                    <a:pt x="11" y="30"/>
                    <a:pt x="10" y="30"/>
                  </a:cubicBezTo>
                  <a:cubicBezTo>
                    <a:pt x="10" y="30"/>
                    <a:pt x="9" y="30"/>
                    <a:pt x="9" y="29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30"/>
                    <a:pt x="9" y="30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6"/>
                    <a:pt x="12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2" y="23"/>
                    <a:pt x="12" y="22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821">
              <a:extLst>
                <a:ext uri="{FF2B5EF4-FFF2-40B4-BE49-F238E27FC236}">
                  <a16:creationId xmlns:a16="http://schemas.microsoft.com/office/drawing/2014/main" id="{E291CDBC-6E19-41DB-A4C3-FD4BFFDAE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" y="98"/>
              <a:ext cx="52" cy="48"/>
            </a:xfrm>
            <a:custGeom>
              <a:avLst/>
              <a:gdLst>
                <a:gd name="T0" fmla="*/ 40 w 45"/>
                <a:gd name="T1" fmla="*/ 16 h 42"/>
                <a:gd name="T2" fmla="*/ 31 w 45"/>
                <a:gd name="T3" fmla="*/ 32 h 42"/>
                <a:gd name="T4" fmla="*/ 33 w 45"/>
                <a:gd name="T5" fmla="*/ 29 h 42"/>
                <a:gd name="T6" fmla="*/ 39 w 45"/>
                <a:gd name="T7" fmla="*/ 27 h 42"/>
                <a:gd name="T8" fmla="*/ 37 w 45"/>
                <a:gd name="T9" fmla="*/ 19 h 42"/>
                <a:gd name="T10" fmla="*/ 38 w 45"/>
                <a:gd name="T11" fmla="*/ 14 h 42"/>
                <a:gd name="T12" fmla="*/ 32 w 45"/>
                <a:gd name="T13" fmla="*/ 7 h 42"/>
                <a:gd name="T14" fmla="*/ 30 w 45"/>
                <a:gd name="T15" fmla="*/ 40 h 42"/>
                <a:gd name="T16" fmla="*/ 30 w 45"/>
                <a:gd name="T17" fmla="*/ 17 h 42"/>
                <a:gd name="T18" fmla="*/ 30 w 45"/>
                <a:gd name="T19" fmla="*/ 29 h 42"/>
                <a:gd name="T20" fmla="*/ 30 w 45"/>
                <a:gd name="T21" fmla="*/ 38 h 42"/>
                <a:gd name="T22" fmla="*/ 26 w 45"/>
                <a:gd name="T23" fmla="*/ 11 h 42"/>
                <a:gd name="T24" fmla="*/ 26 w 45"/>
                <a:gd name="T25" fmla="*/ 10 h 42"/>
                <a:gd name="T26" fmla="*/ 25 w 45"/>
                <a:gd name="T27" fmla="*/ 6 h 42"/>
                <a:gd name="T28" fmla="*/ 26 w 45"/>
                <a:gd name="T29" fmla="*/ 10 h 42"/>
                <a:gd name="T30" fmla="*/ 26 w 45"/>
                <a:gd name="T31" fmla="*/ 16 h 42"/>
                <a:gd name="T32" fmla="*/ 25 w 45"/>
                <a:gd name="T33" fmla="*/ 27 h 42"/>
                <a:gd name="T34" fmla="*/ 26 w 45"/>
                <a:gd name="T35" fmla="*/ 37 h 42"/>
                <a:gd name="T36" fmla="*/ 25 w 45"/>
                <a:gd name="T37" fmla="*/ 6 h 42"/>
                <a:gd name="T38" fmla="*/ 25 w 45"/>
                <a:gd name="T39" fmla="*/ 13 h 42"/>
                <a:gd name="T40" fmla="*/ 25 w 45"/>
                <a:gd name="T41" fmla="*/ 27 h 42"/>
                <a:gd name="T42" fmla="*/ 24 w 45"/>
                <a:gd name="T43" fmla="*/ 30 h 42"/>
                <a:gd name="T44" fmla="*/ 23 w 45"/>
                <a:gd name="T45" fmla="*/ 3 h 42"/>
                <a:gd name="T46" fmla="*/ 23 w 45"/>
                <a:gd name="T47" fmla="*/ 13 h 42"/>
                <a:gd name="T48" fmla="*/ 23 w 45"/>
                <a:gd name="T49" fmla="*/ 27 h 42"/>
                <a:gd name="T50" fmla="*/ 24 w 45"/>
                <a:gd name="T51" fmla="*/ 33 h 42"/>
                <a:gd name="T52" fmla="*/ 23 w 45"/>
                <a:gd name="T53" fmla="*/ 1 h 42"/>
                <a:gd name="T54" fmla="*/ 21 w 45"/>
                <a:gd name="T55" fmla="*/ 13 h 42"/>
                <a:gd name="T56" fmla="*/ 23 w 45"/>
                <a:gd name="T57" fmla="*/ 15 h 42"/>
                <a:gd name="T58" fmla="*/ 23 w 45"/>
                <a:gd name="T59" fmla="*/ 27 h 42"/>
                <a:gd name="T60" fmla="*/ 21 w 45"/>
                <a:gd name="T61" fmla="*/ 36 h 42"/>
                <a:gd name="T62" fmla="*/ 21 w 45"/>
                <a:gd name="T63" fmla="*/ 41 h 42"/>
                <a:gd name="T64" fmla="*/ 21 w 45"/>
                <a:gd name="T65" fmla="*/ 15 h 42"/>
                <a:gd name="T66" fmla="*/ 20 w 45"/>
                <a:gd name="T67" fmla="*/ 27 h 42"/>
                <a:gd name="T68" fmla="*/ 20 w 45"/>
                <a:gd name="T69" fmla="*/ 32 h 42"/>
                <a:gd name="T70" fmla="*/ 20 w 45"/>
                <a:gd name="T71" fmla="*/ 42 h 42"/>
                <a:gd name="T72" fmla="*/ 19 w 45"/>
                <a:gd name="T73" fmla="*/ 15 h 42"/>
                <a:gd name="T74" fmla="*/ 19 w 45"/>
                <a:gd name="T75" fmla="*/ 16 h 42"/>
                <a:gd name="T76" fmla="*/ 20 w 45"/>
                <a:gd name="T77" fmla="*/ 29 h 42"/>
                <a:gd name="T78" fmla="*/ 20 w 45"/>
                <a:gd name="T79" fmla="*/ 35 h 42"/>
                <a:gd name="T80" fmla="*/ 19 w 45"/>
                <a:gd name="T81" fmla="*/ 3 h 42"/>
                <a:gd name="T82" fmla="*/ 16 w 45"/>
                <a:gd name="T83" fmla="*/ 21 h 42"/>
                <a:gd name="T84" fmla="*/ 18 w 45"/>
                <a:gd name="T85" fmla="*/ 25 h 42"/>
                <a:gd name="T86" fmla="*/ 16 w 45"/>
                <a:gd name="T87" fmla="*/ 29 h 42"/>
                <a:gd name="T88" fmla="*/ 18 w 45"/>
                <a:gd name="T89" fmla="*/ 36 h 42"/>
                <a:gd name="T90" fmla="*/ 17 w 45"/>
                <a:gd name="T91" fmla="*/ 10 h 42"/>
                <a:gd name="T92" fmla="*/ 16 w 45"/>
                <a:gd name="T93" fmla="*/ 6 h 42"/>
                <a:gd name="T94" fmla="*/ 14 w 45"/>
                <a:gd name="T95" fmla="*/ 12 h 42"/>
                <a:gd name="T96" fmla="*/ 16 w 45"/>
                <a:gd name="T97" fmla="*/ 23 h 42"/>
                <a:gd name="T98" fmla="*/ 15 w 45"/>
                <a:gd name="T99" fmla="*/ 31 h 42"/>
                <a:gd name="T100" fmla="*/ 13 w 45"/>
                <a:gd name="T101" fmla="*/ 33 h 42"/>
                <a:gd name="T102" fmla="*/ 14 w 45"/>
                <a:gd name="T103" fmla="*/ 12 h 42"/>
                <a:gd name="T104" fmla="*/ 14 w 45"/>
                <a:gd name="T105" fmla="*/ 23 h 42"/>
                <a:gd name="T106" fmla="*/ 14 w 45"/>
                <a:gd name="T107" fmla="*/ 34 h 42"/>
                <a:gd name="T108" fmla="*/ 9 w 45"/>
                <a:gd name="T109" fmla="*/ 35 h 42"/>
                <a:gd name="T110" fmla="*/ 12 w 45"/>
                <a:gd name="T111" fmla="*/ 12 h 42"/>
                <a:gd name="T112" fmla="*/ 10 w 45"/>
                <a:gd name="T113" fmla="*/ 23 h 42"/>
                <a:gd name="T114" fmla="*/ 9 w 45"/>
                <a:gd name="T115" fmla="*/ 34 h 42"/>
                <a:gd name="T116" fmla="*/ 9 w 45"/>
                <a:gd name="T117" fmla="*/ 11 h 42"/>
                <a:gd name="T118" fmla="*/ 9 w 45"/>
                <a:gd name="T119" fmla="*/ 35 h 42"/>
                <a:gd name="T120" fmla="*/ 8 w 45"/>
                <a:gd name="T121" fmla="*/ 19 h 42"/>
                <a:gd name="T122" fmla="*/ 9 w 45"/>
                <a:gd name="T123" fmla="*/ 33 h 42"/>
                <a:gd name="T124" fmla="*/ 9 w 45"/>
                <a:gd name="T12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6"/>
                    <a:pt x="33" y="7"/>
                    <a:pt x="33" y="7"/>
                  </a:cubicBezTo>
                  <a:cubicBezTo>
                    <a:pt x="34" y="7"/>
                    <a:pt x="36" y="7"/>
                    <a:pt x="38" y="7"/>
                  </a:cubicBezTo>
                  <a:cubicBezTo>
                    <a:pt x="41" y="9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9"/>
                  </a:cubicBezTo>
                  <a:cubicBezTo>
                    <a:pt x="41" y="19"/>
                    <a:pt x="42" y="20"/>
                    <a:pt x="43" y="22"/>
                  </a:cubicBezTo>
                  <a:cubicBezTo>
                    <a:pt x="45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7" y="31"/>
                    <a:pt x="36" y="31"/>
                  </a:cubicBezTo>
                  <a:cubicBezTo>
                    <a:pt x="37" y="33"/>
                    <a:pt x="37" y="34"/>
                    <a:pt x="36" y="36"/>
                  </a:cubicBezTo>
                  <a:cubicBezTo>
                    <a:pt x="35" y="39"/>
                    <a:pt x="33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40"/>
                    <a:pt x="35" y="38"/>
                    <a:pt x="36" y="36"/>
                  </a:cubicBezTo>
                  <a:cubicBezTo>
                    <a:pt x="36" y="34"/>
                    <a:pt x="36" y="31"/>
                    <a:pt x="34" y="30"/>
                  </a:cubicBezTo>
                  <a:cubicBezTo>
                    <a:pt x="36" y="30"/>
                    <a:pt x="37" y="31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2" y="13"/>
                    <a:pt x="41" y="9"/>
                    <a:pt x="37" y="8"/>
                  </a:cubicBezTo>
                  <a:cubicBezTo>
                    <a:pt x="35" y="7"/>
                    <a:pt x="33" y="8"/>
                    <a:pt x="32" y="9"/>
                  </a:cubicBezTo>
                  <a:cubicBezTo>
                    <a:pt x="32" y="8"/>
                    <a:pt x="32" y="7"/>
                    <a:pt x="32" y="5"/>
                  </a:cubicBezTo>
                  <a:cubicBezTo>
                    <a:pt x="32" y="4"/>
                    <a:pt x="31" y="3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9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3" y="29"/>
                    <a:pt x="31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1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9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2" y="36"/>
                    <a:pt x="33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4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1" y="32"/>
                    <a:pt x="32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0" y="27"/>
                    <a:pt x="30" y="26"/>
                    <a:pt x="30" y="24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30"/>
                  </a:cubicBezTo>
                  <a:cubicBezTo>
                    <a:pt x="35" y="30"/>
                    <a:pt x="35" y="30"/>
                    <a:pt x="36" y="30"/>
                  </a:cubicBezTo>
                  <a:cubicBezTo>
                    <a:pt x="40" y="30"/>
                    <a:pt x="43" y="28"/>
                    <a:pt x="43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5"/>
                  </a:cubicBezTo>
                  <a:cubicBezTo>
                    <a:pt x="34" y="26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5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9" y="24"/>
                    <a:pt x="39" y="25"/>
                    <a:pt x="38" y="26"/>
                  </a:cubicBezTo>
                  <a:cubicBezTo>
                    <a:pt x="37" y="27"/>
                    <a:pt x="35" y="27"/>
                    <a:pt x="34" y="25"/>
                  </a:cubicBezTo>
                  <a:cubicBezTo>
                    <a:pt x="33" y="23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2" y="20"/>
                    <a:pt x="34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5" y="27"/>
                    <a:pt x="37" y="28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5"/>
                    <a:pt x="40" y="23"/>
                    <a:pt x="38" y="23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36" y="23"/>
                    <a:pt x="36" y="22"/>
                    <a:pt x="36" y="23"/>
                  </a:cubicBezTo>
                  <a:cubicBezTo>
                    <a:pt x="35" y="24"/>
                    <a:pt x="36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6"/>
                    <a:pt x="35" y="25"/>
                    <a:pt x="35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30"/>
                  </a:cubicBezTo>
                  <a:cubicBezTo>
                    <a:pt x="35" y="30"/>
                    <a:pt x="35" y="29"/>
                    <a:pt x="34" y="29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8"/>
                  </a:moveTo>
                  <a:cubicBezTo>
                    <a:pt x="31" y="19"/>
                    <a:pt x="33" y="20"/>
                    <a:pt x="35" y="20"/>
                  </a:cubicBezTo>
                  <a:cubicBezTo>
                    <a:pt x="35" y="20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6"/>
                    <a:pt x="42" y="11"/>
                    <a:pt x="39" y="9"/>
                  </a:cubicBezTo>
                  <a:cubicBezTo>
                    <a:pt x="37" y="7"/>
                    <a:pt x="34" y="7"/>
                    <a:pt x="32" y="10"/>
                  </a:cubicBezTo>
                  <a:cubicBezTo>
                    <a:pt x="30" y="12"/>
                    <a:pt x="31" y="15"/>
                    <a:pt x="33" y="15"/>
                  </a:cubicBezTo>
                  <a:cubicBezTo>
                    <a:pt x="34" y="16"/>
                    <a:pt x="36" y="16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4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6"/>
                    <a:pt x="30" y="13"/>
                    <a:pt x="31" y="11"/>
                  </a:cubicBezTo>
                  <a:cubicBezTo>
                    <a:pt x="31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2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6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2"/>
                    <a:pt x="36" y="11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2" y="14"/>
                    <a:pt x="31" y="12"/>
                    <a:pt x="32" y="10"/>
                  </a:cubicBezTo>
                  <a:cubicBezTo>
                    <a:pt x="34" y="8"/>
                    <a:pt x="37" y="8"/>
                    <a:pt x="38" y="10"/>
                  </a:cubicBezTo>
                  <a:cubicBezTo>
                    <a:pt x="41" y="12"/>
                    <a:pt x="41" y="15"/>
                    <a:pt x="38" y="17"/>
                  </a:cubicBezTo>
                  <a:cubicBezTo>
                    <a:pt x="38" y="18"/>
                    <a:pt x="37" y="18"/>
                    <a:pt x="37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1" y="11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6"/>
                    <a:pt x="31" y="7"/>
                  </a:cubicBezTo>
                  <a:cubicBezTo>
                    <a:pt x="31" y="8"/>
                    <a:pt x="31" y="9"/>
                    <a:pt x="31" y="9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8" y="40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9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4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9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9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9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1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4"/>
                    <a:pt x="27" y="26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7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9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9" y="30"/>
                    <a:pt x="28" y="31"/>
                    <a:pt x="27" y="32"/>
                  </a:cubicBezTo>
                  <a:cubicBezTo>
                    <a:pt x="27" y="34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9"/>
                  </a:cubicBezTo>
                  <a:close/>
                  <a:moveTo>
                    <a:pt x="30" y="30"/>
                  </a:moveTo>
                  <a:cubicBezTo>
                    <a:pt x="29" y="30"/>
                    <a:pt x="28" y="31"/>
                    <a:pt x="28" y="32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9" y="35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8" y="24"/>
                    <a:pt x="29" y="22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4"/>
                    <a:pt x="27" y="25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9" y="24"/>
                    <a:pt x="29" y="20"/>
                    <a:pt x="28" y="18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8" y="9"/>
                    <a:pt x="29" y="7"/>
                    <a:pt x="28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6" y="10"/>
                    <a:pt x="26" y="9"/>
                    <a:pt x="26" y="9"/>
                  </a:cubicBezTo>
                  <a:cubicBezTo>
                    <a:pt x="27" y="9"/>
                    <a:pt x="28" y="8"/>
                    <a:pt x="28" y="7"/>
                  </a:cubicBezTo>
                  <a:cubicBezTo>
                    <a:pt x="28" y="6"/>
                    <a:pt x="27" y="5"/>
                    <a:pt x="27" y="6"/>
                  </a:cubicBezTo>
                  <a:cubicBezTo>
                    <a:pt x="27" y="6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6" y="9"/>
                  </a:cubicBezTo>
                  <a:lnTo>
                    <a:pt x="26" y="10"/>
                  </a:ln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39"/>
                  </a:moveTo>
                  <a:cubicBezTo>
                    <a:pt x="26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5" y="31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8"/>
                    <a:pt x="26" y="2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5" y="36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38"/>
                  </a:moveTo>
                  <a:cubicBezTo>
                    <a:pt x="25" y="38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0"/>
                  </a:moveTo>
                  <a:cubicBezTo>
                    <a:pt x="25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2"/>
                    <a:pt x="25" y="32"/>
                  </a:cubicBezTo>
                  <a:lnTo>
                    <a:pt x="25" y="30"/>
                  </a:lnTo>
                  <a:close/>
                  <a:moveTo>
                    <a:pt x="23" y="1"/>
                  </a:moveTo>
                  <a:cubicBezTo>
                    <a:pt x="23" y="1"/>
                    <a:pt x="23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4" y="39"/>
                  </a:moveTo>
                  <a:cubicBezTo>
                    <a:pt x="24" y="40"/>
                    <a:pt x="23" y="40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4" y="1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10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4" y="30"/>
                    <a:pt x="24" y="29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3" y="39"/>
                  </a:moveTo>
                  <a:cubicBezTo>
                    <a:pt x="24" y="38"/>
                    <a:pt x="24" y="37"/>
                    <a:pt x="24" y="35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7"/>
                    <a:pt x="23" y="38"/>
                    <a:pt x="23" y="38"/>
                  </a:cubicBezTo>
                  <a:lnTo>
                    <a:pt x="23" y="39"/>
                  </a:lnTo>
                  <a:close/>
                  <a:moveTo>
                    <a:pt x="21" y="3"/>
                  </a:moveTo>
                  <a:cubicBezTo>
                    <a:pt x="21" y="2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3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2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3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9"/>
                    <a:pt x="22" y="9"/>
                    <a:pt x="23" y="9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2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2" y="29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3" y="32"/>
                  </a:cubicBezTo>
                  <a:close/>
                  <a:moveTo>
                    <a:pt x="23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2" y="33"/>
                    <a:pt x="23" y="34"/>
                  </a:cubicBezTo>
                  <a:cubicBezTo>
                    <a:pt x="23" y="33"/>
                    <a:pt x="23" y="33"/>
                    <a:pt x="23" y="33"/>
                  </a:cubicBezTo>
                  <a:close/>
                  <a:moveTo>
                    <a:pt x="23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2" y="40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10"/>
                    <a:pt x="21" y="11"/>
                    <a:pt x="21" y="11"/>
                  </a:cubicBezTo>
                  <a:close/>
                  <a:moveTo>
                    <a:pt x="20" y="4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7"/>
                  </a:moveTo>
                  <a:cubicBezTo>
                    <a:pt x="21" y="6"/>
                    <a:pt x="21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7"/>
                    <a:pt x="20" y="37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1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4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  <a:moveTo>
                    <a:pt x="19" y="3"/>
                  </a:moveTo>
                  <a:cubicBezTo>
                    <a:pt x="19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42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7"/>
                    <a:pt x="20" y="36"/>
                  </a:cubicBezTo>
                  <a:cubicBezTo>
                    <a:pt x="20" y="36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6" y="2"/>
                  </a:moveTo>
                  <a:cubicBezTo>
                    <a:pt x="17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8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9" y="42"/>
                  </a:moveTo>
                  <a:cubicBezTo>
                    <a:pt x="18" y="42"/>
                    <a:pt x="17" y="42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9" y="4"/>
                  </a:moveTo>
                  <a:cubicBezTo>
                    <a:pt x="18" y="3"/>
                    <a:pt x="17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6"/>
                    <a:pt x="17" y="17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8"/>
                    <a:pt x="16" y="21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6" y="20"/>
                    <a:pt x="17" y="18"/>
                    <a:pt x="18" y="16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7" y="21"/>
                    <a:pt x="17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7" y="25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8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8" y="28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9"/>
                    <a:pt x="17" y="29"/>
                    <a:pt x="16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7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6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8" y="40"/>
                    <a:pt x="17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6" y="13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8" y="10"/>
                  </a:cubicBezTo>
                  <a:cubicBezTo>
                    <a:pt x="18" y="8"/>
                    <a:pt x="17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6"/>
                    <a:pt x="19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7" y="12"/>
                    <a:pt x="16" y="13"/>
                  </a:cubicBezTo>
                  <a:close/>
                  <a:moveTo>
                    <a:pt x="16" y="11"/>
                  </a:moveTo>
                  <a:cubicBezTo>
                    <a:pt x="17" y="11"/>
                    <a:pt x="17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9"/>
                    <a:pt x="17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lnTo>
                    <a:pt x="16" y="11"/>
                  </a:lnTo>
                  <a:close/>
                  <a:moveTo>
                    <a:pt x="14" y="2"/>
                  </a:move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6" y="11"/>
                    <a:pt x="16" y="10"/>
                  </a:cubicBezTo>
                  <a:close/>
                  <a:moveTo>
                    <a:pt x="16" y="12"/>
                  </a:moveTo>
                  <a:cubicBezTo>
                    <a:pt x="16" y="12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6"/>
                    <a:pt x="15" y="15"/>
                    <a:pt x="14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5" y="21"/>
                    <a:pt x="15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lose/>
                  <a:moveTo>
                    <a:pt x="16" y="25"/>
                  </a:moveTo>
                  <a:cubicBezTo>
                    <a:pt x="16" y="24"/>
                    <a:pt x="15" y="24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8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5" y="30"/>
                    <a:pt x="15" y="30"/>
                  </a:cubicBezTo>
                  <a:cubicBezTo>
                    <a:pt x="15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29"/>
                    <a:pt x="16" y="29"/>
                    <a:pt x="16" y="28"/>
                  </a:cubicBezTo>
                  <a:close/>
                  <a:moveTo>
                    <a:pt x="16" y="29"/>
                  </a:moveTo>
                  <a:cubicBezTo>
                    <a:pt x="16" y="30"/>
                    <a:pt x="15" y="30"/>
                    <a:pt x="15" y="30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4"/>
                    <a:pt x="16" y="34"/>
                  </a:cubicBezTo>
                  <a:close/>
                  <a:moveTo>
                    <a:pt x="16" y="39"/>
                  </a:moveTo>
                  <a:cubicBezTo>
                    <a:pt x="15" y="39"/>
                    <a:pt x="15" y="38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lnTo>
                    <a:pt x="16" y="39"/>
                  </a:lnTo>
                  <a:close/>
                  <a:moveTo>
                    <a:pt x="12" y="2"/>
                  </a:move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14" y="40"/>
                  </a:moveTo>
                  <a:cubicBezTo>
                    <a:pt x="13" y="39"/>
                    <a:pt x="13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5"/>
                    <a:pt x="13" y="37"/>
                  </a:cubicBezTo>
                  <a:cubicBezTo>
                    <a:pt x="13" y="37"/>
                    <a:pt x="14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4" y="3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3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7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2"/>
                    <a:pt x="14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2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3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4" y="22"/>
                    <a:pt x="14" y="22"/>
                  </a:cubicBezTo>
                  <a:close/>
                  <a:moveTo>
                    <a:pt x="14" y="23"/>
                  </a:moveTo>
                  <a:cubicBezTo>
                    <a:pt x="14" y="23"/>
                    <a:pt x="13" y="23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4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6"/>
                    <a:pt x="13" y="3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5"/>
                    <a:pt x="14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3"/>
                  </a:moveTo>
                  <a:cubicBezTo>
                    <a:pt x="13" y="33"/>
                    <a:pt x="13" y="32"/>
                    <a:pt x="13" y="32"/>
                  </a:cubicBezTo>
                  <a:cubicBezTo>
                    <a:pt x="14" y="30"/>
                    <a:pt x="14" y="28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3" y="32"/>
                    <a:pt x="13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9"/>
                    <a:pt x="12" y="19"/>
                  </a:cubicBezTo>
                  <a:close/>
                  <a:moveTo>
                    <a:pt x="9" y="5"/>
                  </a:moveTo>
                  <a:cubicBezTo>
                    <a:pt x="10" y="3"/>
                    <a:pt x="11" y="3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2" y="37"/>
                  </a:move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7"/>
                    <a:pt x="12" y="37"/>
                    <a:pt x="12" y="37"/>
                  </a:cubicBezTo>
                  <a:close/>
                  <a:moveTo>
                    <a:pt x="12" y="3"/>
                  </a:moveTo>
                  <a:cubicBezTo>
                    <a:pt x="12" y="3"/>
                    <a:pt x="11" y="4"/>
                    <a:pt x="11" y="4"/>
                  </a:cubicBezTo>
                  <a:cubicBezTo>
                    <a:pt x="9" y="7"/>
                    <a:pt x="9" y="10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0"/>
                    <a:pt x="10" y="7"/>
                    <a:pt x="11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2" y="13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18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1"/>
                    <a:pt x="13" y="18"/>
                    <a:pt x="11" y="16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lose/>
                  <a:moveTo>
                    <a:pt x="12" y="22"/>
                  </a:move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lose/>
                  <a:moveTo>
                    <a:pt x="12" y="25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0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6"/>
                    <a:pt x="12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32"/>
                  </a:moveTo>
                  <a:cubicBezTo>
                    <a:pt x="12" y="33"/>
                    <a:pt x="11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9" y="31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29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2" y="28"/>
                    <a:pt x="12" y="29"/>
                  </a:cubicBezTo>
                  <a:cubicBezTo>
                    <a:pt x="12" y="30"/>
                    <a:pt x="12" y="29"/>
                    <a:pt x="12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0" y="31"/>
                    <a:pt x="10" y="31"/>
                    <a:pt x="9" y="31"/>
                  </a:cubicBezTo>
                  <a:close/>
                  <a:moveTo>
                    <a:pt x="9" y="22"/>
                  </a:moveTo>
                  <a:cubicBezTo>
                    <a:pt x="11" y="21"/>
                    <a:pt x="12" y="19"/>
                    <a:pt x="11" y="17"/>
                  </a:cubicBezTo>
                  <a:cubicBezTo>
                    <a:pt x="11" y="16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9"/>
                    <a:pt x="10" y="20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11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0" y="12"/>
                    <a:pt x="10" y="11"/>
                    <a:pt x="9" y="11"/>
                  </a:cubicBezTo>
                  <a:close/>
                  <a:moveTo>
                    <a:pt x="6" y="23"/>
                  </a:moveTo>
                  <a:cubicBezTo>
                    <a:pt x="4" y="23"/>
                    <a:pt x="3" y="22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20"/>
                  </a:cubicBezTo>
                  <a:cubicBezTo>
                    <a:pt x="4" y="22"/>
                    <a:pt x="6" y="23"/>
                    <a:pt x="8" y="23"/>
                  </a:cubicBezTo>
                  <a:cubicBezTo>
                    <a:pt x="7" y="23"/>
                    <a:pt x="6" y="24"/>
                    <a:pt x="5" y="25"/>
                  </a:cubicBezTo>
                  <a:cubicBezTo>
                    <a:pt x="3" y="29"/>
                    <a:pt x="4" y="33"/>
                    <a:pt x="8" y="34"/>
                  </a:cubicBezTo>
                  <a:cubicBezTo>
                    <a:pt x="8" y="34"/>
                    <a:pt x="9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4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lose/>
                  <a:moveTo>
                    <a:pt x="9" y="12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5" y="11"/>
                    <a:pt x="2" y="14"/>
                    <a:pt x="3" y="18"/>
                  </a:cubicBezTo>
                  <a:cubicBezTo>
                    <a:pt x="3" y="20"/>
                    <a:pt x="5" y="23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1"/>
                    <a:pt x="8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4"/>
                  </a:moveTo>
                  <a:cubicBezTo>
                    <a:pt x="8" y="14"/>
                    <a:pt x="7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7" y="16"/>
                    <a:pt x="8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7" y="23"/>
                    <a:pt x="6" y="24"/>
                  </a:cubicBezTo>
                  <a:cubicBezTo>
                    <a:pt x="4" y="26"/>
                    <a:pt x="3" y="30"/>
                    <a:pt x="6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3"/>
                    <a:pt x="7" y="33"/>
                    <a:pt x="7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4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25"/>
                  </a:moveTo>
                  <a:cubicBezTo>
                    <a:pt x="8" y="26"/>
                    <a:pt x="7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lose/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8" y="29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" name="文本框 34">
            <a:extLst>
              <a:ext uri="{FF2B5EF4-FFF2-40B4-BE49-F238E27FC236}">
                <a16:creationId xmlns:a16="http://schemas.microsoft.com/office/drawing/2014/main" id="{66C58794-3E54-442E-9735-BAFD62C8F463}"/>
              </a:ext>
            </a:extLst>
          </p:cNvPr>
          <p:cNvSpPr txBox="1"/>
          <p:nvPr/>
        </p:nvSpPr>
        <p:spPr>
          <a:xfrm>
            <a:off x="2147173" y="3048735"/>
            <a:ext cx="1415772" cy="15696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9600" dirty="0">
                <a:latin typeface="华文隶书" panose="02010800040101010101" pitchFamily="2" charset="-122"/>
                <a:ea typeface="华文隶书" panose="02010800040101010101" pitchFamily="2" charset="-122"/>
              </a:rPr>
              <a:t>壹</a:t>
            </a:r>
          </a:p>
        </p:txBody>
      </p:sp>
      <p:sp>
        <p:nvSpPr>
          <p:cNvPr id="37" name="TextBox 13">
            <a:extLst>
              <a:ext uri="{FF2B5EF4-FFF2-40B4-BE49-F238E27FC236}">
                <a16:creationId xmlns:a16="http://schemas.microsoft.com/office/drawing/2014/main" id="{673BB06D-F787-4705-A6F2-0CB7EB61A523}"/>
              </a:ext>
            </a:extLst>
          </p:cNvPr>
          <p:cNvSpPr txBox="1"/>
          <p:nvPr/>
        </p:nvSpPr>
        <p:spPr>
          <a:xfrm>
            <a:off x="3884374" y="3191193"/>
            <a:ext cx="6179460" cy="83099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5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</a:t>
            </a:r>
            <a:endParaRPr lang="en-US" altLang="zh-CN" sz="5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43" name="矩形 42">
            <a:extLst>
              <a:ext uri="{FF2B5EF4-FFF2-40B4-BE49-F238E27FC236}">
                <a16:creationId xmlns:a16="http://schemas.microsoft.com/office/drawing/2014/main" id="{24E6D709-FD5C-428D-B5CA-A0D01C9A1319}"/>
              </a:ext>
            </a:extLst>
          </p:cNvPr>
          <p:cNvSpPr/>
          <p:nvPr/>
        </p:nvSpPr>
        <p:spPr>
          <a:xfrm>
            <a:off x="3884374" y="3664603"/>
            <a:ext cx="565731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800" dirty="0">
                <a:latin typeface="华文隶书" panose="02010800040101010101" pitchFamily="2" charset="-122"/>
                <a:ea typeface="华文隶书" panose="02010800040101010101" pitchFamily="2" charset="-122"/>
              </a:rPr>
              <a:t>Click here to edit content</a:t>
            </a:r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4699E44F-10C3-494B-8147-2C4E5EEBC703}"/>
              </a:ext>
            </a:extLst>
          </p:cNvPr>
          <p:cNvSpPr>
            <a:spLocks noEditPoints="1"/>
          </p:cNvSpPr>
          <p:nvPr/>
        </p:nvSpPr>
        <p:spPr bwMode="auto">
          <a:xfrm>
            <a:off x="5303520" y="-72136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CDAE6D"/>
              </a:solidFill>
            </a:endParaRPr>
          </a:p>
        </p:txBody>
      </p:sp>
      <p:sp>
        <p:nvSpPr>
          <p:cNvPr id="67" name="Freeform 1797">
            <a:extLst>
              <a:ext uri="{FF2B5EF4-FFF2-40B4-BE49-F238E27FC236}">
                <a16:creationId xmlns:a16="http://schemas.microsoft.com/office/drawing/2014/main" id="{16CEF67E-EE33-42D9-B5AD-90EEBB489D6D}"/>
              </a:ext>
            </a:extLst>
          </p:cNvPr>
          <p:cNvSpPr>
            <a:spLocks noEditPoints="1"/>
          </p:cNvSpPr>
          <p:nvPr/>
        </p:nvSpPr>
        <p:spPr bwMode="auto">
          <a:xfrm>
            <a:off x="-52154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1797">
            <a:extLst>
              <a:ext uri="{FF2B5EF4-FFF2-40B4-BE49-F238E27FC236}">
                <a16:creationId xmlns:a16="http://schemas.microsoft.com/office/drawing/2014/main" id="{37669971-624D-44C4-B438-63687002DB3B}"/>
              </a:ext>
            </a:extLst>
          </p:cNvPr>
          <p:cNvSpPr>
            <a:spLocks noEditPoints="1"/>
          </p:cNvSpPr>
          <p:nvPr/>
        </p:nvSpPr>
        <p:spPr bwMode="auto">
          <a:xfrm>
            <a:off x="11221720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873519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8A021BDD-C47E-4179-8A84-CA85ADE6840C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797">
            <a:extLst>
              <a:ext uri="{FF2B5EF4-FFF2-40B4-BE49-F238E27FC236}">
                <a16:creationId xmlns:a16="http://schemas.microsoft.com/office/drawing/2014/main" id="{E935822A-4446-4805-A88A-45C059B1745F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4B73531A-EDA2-44E6-B012-801CB259451A}"/>
              </a:ext>
            </a:extLst>
          </p:cNvPr>
          <p:cNvSpPr txBox="1"/>
          <p:nvPr/>
        </p:nvSpPr>
        <p:spPr>
          <a:xfrm>
            <a:off x="5798483" y="153135"/>
            <a:ext cx="646331" cy="646331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latin typeface="华文隶书" panose="02010800040101010101" pitchFamily="2" charset="-122"/>
                <a:ea typeface="华文隶书" panose="02010800040101010101" pitchFamily="2" charset="-122"/>
              </a:rPr>
              <a:t>壹</a:t>
            </a:r>
          </a:p>
        </p:txBody>
      </p:sp>
      <p:grpSp>
        <p:nvGrpSpPr>
          <p:cNvPr id="52" name="组合 63">
            <a:extLst>
              <a:ext uri="{FF2B5EF4-FFF2-40B4-BE49-F238E27FC236}">
                <a16:creationId xmlns:a16="http://schemas.microsoft.com/office/drawing/2014/main" id="{AF9A4639-02B8-4444-B686-D0E0A5F70E01}"/>
              </a:ext>
            </a:extLst>
          </p:cNvPr>
          <p:cNvGrpSpPr/>
          <p:nvPr/>
        </p:nvGrpSpPr>
        <p:grpSpPr>
          <a:xfrm>
            <a:off x="5259220" y="2589688"/>
            <a:ext cx="1490400" cy="1605600"/>
            <a:chOff x="4750272" y="4358156"/>
            <a:chExt cx="1028085" cy="1181707"/>
          </a:xfrm>
          <a:solidFill>
            <a:srgbClr val="7C0F0D"/>
          </a:solidFill>
        </p:grpSpPr>
        <p:sp>
          <p:nvSpPr>
            <p:cNvPr id="53" name="任意多边形 64">
              <a:extLst>
                <a:ext uri="{FF2B5EF4-FFF2-40B4-BE49-F238E27FC236}">
                  <a16:creationId xmlns:a16="http://schemas.microsoft.com/office/drawing/2014/main" id="{19A9E45F-929C-401D-A1FA-380B271BBF48}"/>
                </a:ext>
              </a:extLst>
            </p:cNvPr>
            <p:cNvSpPr/>
            <p:nvPr/>
          </p:nvSpPr>
          <p:spPr>
            <a:xfrm>
              <a:off x="4750272" y="4358156"/>
              <a:ext cx="1028085" cy="1181707"/>
            </a:xfrm>
            <a:custGeom>
              <a:avLst/>
              <a:gdLst>
                <a:gd name="connsiteX0" fmla="*/ 0 w 2008628"/>
                <a:gd name="connsiteY0" fmla="*/ 873753 h 1747506"/>
                <a:gd name="connsiteX1" fmla="*/ 436877 w 2008628"/>
                <a:gd name="connsiteY1" fmla="*/ 0 h 1747506"/>
                <a:gd name="connsiteX2" fmla="*/ 1571752 w 2008628"/>
                <a:gd name="connsiteY2" fmla="*/ 0 h 1747506"/>
                <a:gd name="connsiteX3" fmla="*/ 2008628 w 2008628"/>
                <a:gd name="connsiteY3" fmla="*/ 873753 h 1747506"/>
                <a:gd name="connsiteX4" fmla="*/ 1571752 w 2008628"/>
                <a:gd name="connsiteY4" fmla="*/ 1747506 h 1747506"/>
                <a:gd name="connsiteX5" fmla="*/ 436877 w 2008628"/>
                <a:gd name="connsiteY5" fmla="*/ 1747506 h 1747506"/>
                <a:gd name="connsiteX6" fmla="*/ 0 w 2008628"/>
                <a:gd name="connsiteY6" fmla="*/ 873753 h 174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628" h="1747506">
                  <a:moveTo>
                    <a:pt x="1004314" y="0"/>
                  </a:moveTo>
                  <a:lnTo>
                    <a:pt x="2008627" y="380083"/>
                  </a:lnTo>
                  <a:lnTo>
                    <a:pt x="2008627" y="1367424"/>
                  </a:lnTo>
                  <a:lnTo>
                    <a:pt x="1004314" y="1747506"/>
                  </a:lnTo>
                  <a:lnTo>
                    <a:pt x="1" y="1367424"/>
                  </a:lnTo>
                  <a:lnTo>
                    <a:pt x="1" y="380083"/>
                  </a:lnTo>
                  <a:lnTo>
                    <a:pt x="1004314" y="0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272320" tIns="313011" rIns="272320" bIns="313011" numCol="1" spcCol="1270" anchor="ctr" anchorCtr="0">
              <a:noAutofit/>
            </a:bodyPr>
            <a:lstStyle/>
            <a:p>
              <a:pPr algn="ctr" defTabSz="12001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endParaRPr lang="zh-CN" altLang="en-US" sz="1600" kern="0" dirty="0">
                <a:cs typeface="+mn-ea"/>
                <a:sym typeface="+mn-lt"/>
              </a:endParaRPr>
            </a:p>
          </p:txBody>
        </p:sp>
        <p:sp>
          <p:nvSpPr>
            <p:cNvPr id="54" name="Freeform 193">
              <a:extLst>
                <a:ext uri="{FF2B5EF4-FFF2-40B4-BE49-F238E27FC236}">
                  <a16:creationId xmlns:a16="http://schemas.microsoft.com/office/drawing/2014/main" id="{B34B2A19-D13B-41F5-A7D8-AFF56BD06F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9496" y="4764802"/>
              <a:ext cx="369633" cy="368413"/>
            </a:xfrm>
            <a:custGeom>
              <a:avLst/>
              <a:gdLst>
                <a:gd name="T0" fmla="*/ 54 w 128"/>
                <a:gd name="T1" fmla="*/ 52 h 128"/>
                <a:gd name="T2" fmla="*/ 60 w 128"/>
                <a:gd name="T3" fmla="*/ 46 h 128"/>
                <a:gd name="T4" fmla="*/ 54 w 128"/>
                <a:gd name="T5" fmla="*/ 40 h 128"/>
                <a:gd name="T6" fmla="*/ 48 w 128"/>
                <a:gd name="T7" fmla="*/ 46 h 128"/>
                <a:gd name="T8" fmla="*/ 54 w 128"/>
                <a:gd name="T9" fmla="*/ 52 h 128"/>
                <a:gd name="T10" fmla="*/ 78 w 128"/>
                <a:gd name="T11" fmla="*/ 52 h 128"/>
                <a:gd name="T12" fmla="*/ 84 w 128"/>
                <a:gd name="T13" fmla="*/ 46 h 128"/>
                <a:gd name="T14" fmla="*/ 78 w 128"/>
                <a:gd name="T15" fmla="*/ 40 h 128"/>
                <a:gd name="T16" fmla="*/ 72 w 128"/>
                <a:gd name="T17" fmla="*/ 46 h 128"/>
                <a:gd name="T18" fmla="*/ 78 w 128"/>
                <a:gd name="T19" fmla="*/ 52 h 128"/>
                <a:gd name="T20" fmla="*/ 42 w 128"/>
                <a:gd name="T21" fmla="*/ 90 h 128"/>
                <a:gd name="T22" fmla="*/ 52 w 128"/>
                <a:gd name="T23" fmla="*/ 91 h 128"/>
                <a:gd name="T24" fmla="*/ 104 w 128"/>
                <a:gd name="T25" fmla="*/ 45 h 128"/>
                <a:gd name="T26" fmla="*/ 52 w 128"/>
                <a:gd name="T27" fmla="*/ 0 h 128"/>
                <a:gd name="T28" fmla="*/ 0 w 128"/>
                <a:gd name="T29" fmla="*/ 45 h 128"/>
                <a:gd name="T30" fmla="*/ 20 w 128"/>
                <a:gd name="T31" fmla="*/ 81 h 128"/>
                <a:gd name="T32" fmla="*/ 20 w 128"/>
                <a:gd name="T33" fmla="*/ 104 h 128"/>
                <a:gd name="T34" fmla="*/ 42 w 128"/>
                <a:gd name="T35" fmla="*/ 90 h 128"/>
                <a:gd name="T36" fmla="*/ 8 w 128"/>
                <a:gd name="T37" fmla="*/ 46 h 128"/>
                <a:gd name="T38" fmla="*/ 52 w 128"/>
                <a:gd name="T39" fmla="*/ 8 h 128"/>
                <a:gd name="T40" fmla="*/ 96 w 128"/>
                <a:gd name="T41" fmla="*/ 46 h 128"/>
                <a:gd name="T42" fmla="*/ 52 w 128"/>
                <a:gd name="T43" fmla="*/ 84 h 128"/>
                <a:gd name="T44" fmla="*/ 42 w 128"/>
                <a:gd name="T45" fmla="*/ 83 h 128"/>
                <a:gd name="T46" fmla="*/ 34 w 128"/>
                <a:gd name="T47" fmla="*/ 88 h 128"/>
                <a:gd name="T48" fmla="*/ 34 w 128"/>
                <a:gd name="T49" fmla="*/ 88 h 128"/>
                <a:gd name="T50" fmla="*/ 28 w 128"/>
                <a:gd name="T51" fmla="*/ 92 h 128"/>
                <a:gd name="T52" fmla="*/ 28 w 128"/>
                <a:gd name="T53" fmla="*/ 86 h 128"/>
                <a:gd name="T54" fmla="*/ 28 w 128"/>
                <a:gd name="T55" fmla="*/ 78 h 128"/>
                <a:gd name="T56" fmla="*/ 8 w 128"/>
                <a:gd name="T57" fmla="*/ 46 h 128"/>
                <a:gd name="T58" fmla="*/ 36 w 128"/>
                <a:gd name="T59" fmla="*/ 46 h 128"/>
                <a:gd name="T60" fmla="*/ 30 w 128"/>
                <a:gd name="T61" fmla="*/ 40 h 128"/>
                <a:gd name="T62" fmla="*/ 24 w 128"/>
                <a:gd name="T63" fmla="*/ 46 h 128"/>
                <a:gd name="T64" fmla="*/ 30 w 128"/>
                <a:gd name="T65" fmla="*/ 52 h 128"/>
                <a:gd name="T66" fmla="*/ 36 w 128"/>
                <a:gd name="T67" fmla="*/ 46 h 128"/>
                <a:gd name="T68" fmla="*/ 112 w 128"/>
                <a:gd name="T69" fmla="*/ 37 h 128"/>
                <a:gd name="T70" fmla="*/ 112 w 128"/>
                <a:gd name="T71" fmla="*/ 40 h 128"/>
                <a:gd name="T72" fmla="*/ 111 w 128"/>
                <a:gd name="T73" fmla="*/ 47 h 128"/>
                <a:gd name="T74" fmla="*/ 120 w 128"/>
                <a:gd name="T75" fmla="*/ 70 h 128"/>
                <a:gd name="T76" fmla="*/ 100 w 128"/>
                <a:gd name="T77" fmla="*/ 102 h 128"/>
                <a:gd name="T78" fmla="*/ 100 w 128"/>
                <a:gd name="T79" fmla="*/ 110 h 128"/>
                <a:gd name="T80" fmla="*/ 100 w 128"/>
                <a:gd name="T81" fmla="*/ 116 h 128"/>
                <a:gd name="T82" fmla="*/ 94 w 128"/>
                <a:gd name="T83" fmla="*/ 112 h 128"/>
                <a:gd name="T84" fmla="*/ 94 w 128"/>
                <a:gd name="T85" fmla="*/ 112 h 128"/>
                <a:gd name="T86" fmla="*/ 86 w 128"/>
                <a:gd name="T87" fmla="*/ 107 h 128"/>
                <a:gd name="T88" fmla="*/ 76 w 128"/>
                <a:gd name="T89" fmla="*/ 108 h 128"/>
                <a:gd name="T90" fmla="*/ 49 w 128"/>
                <a:gd name="T91" fmla="*/ 100 h 128"/>
                <a:gd name="T92" fmla="*/ 42 w 128"/>
                <a:gd name="T93" fmla="*/ 100 h 128"/>
                <a:gd name="T94" fmla="*/ 37 w 128"/>
                <a:gd name="T95" fmla="*/ 100 h 128"/>
                <a:gd name="T96" fmla="*/ 76 w 128"/>
                <a:gd name="T97" fmla="*/ 115 h 128"/>
                <a:gd name="T98" fmla="*/ 86 w 128"/>
                <a:gd name="T99" fmla="*/ 114 h 128"/>
                <a:gd name="T100" fmla="*/ 108 w 128"/>
                <a:gd name="T101" fmla="*/ 128 h 128"/>
                <a:gd name="T102" fmla="*/ 108 w 128"/>
                <a:gd name="T103" fmla="*/ 105 h 128"/>
                <a:gd name="T104" fmla="*/ 128 w 128"/>
                <a:gd name="T105" fmla="*/ 69 h 128"/>
                <a:gd name="T106" fmla="*/ 112 w 128"/>
                <a:gd name="T107" fmla="*/ 3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8" h="128">
                  <a:moveTo>
                    <a:pt x="54" y="52"/>
                  </a:moveTo>
                  <a:cubicBezTo>
                    <a:pt x="57" y="52"/>
                    <a:pt x="60" y="49"/>
                    <a:pt x="60" y="46"/>
                  </a:cubicBezTo>
                  <a:cubicBezTo>
                    <a:pt x="60" y="43"/>
                    <a:pt x="57" y="40"/>
                    <a:pt x="54" y="40"/>
                  </a:cubicBezTo>
                  <a:cubicBezTo>
                    <a:pt x="51" y="40"/>
                    <a:pt x="48" y="43"/>
                    <a:pt x="48" y="46"/>
                  </a:cubicBezTo>
                  <a:cubicBezTo>
                    <a:pt x="48" y="49"/>
                    <a:pt x="51" y="52"/>
                    <a:pt x="54" y="52"/>
                  </a:cubicBezTo>
                  <a:close/>
                  <a:moveTo>
                    <a:pt x="78" y="52"/>
                  </a:moveTo>
                  <a:cubicBezTo>
                    <a:pt x="81" y="52"/>
                    <a:pt x="84" y="49"/>
                    <a:pt x="84" y="46"/>
                  </a:cubicBezTo>
                  <a:cubicBezTo>
                    <a:pt x="84" y="43"/>
                    <a:pt x="81" y="40"/>
                    <a:pt x="78" y="40"/>
                  </a:cubicBezTo>
                  <a:cubicBezTo>
                    <a:pt x="75" y="40"/>
                    <a:pt x="72" y="43"/>
                    <a:pt x="72" y="46"/>
                  </a:cubicBezTo>
                  <a:cubicBezTo>
                    <a:pt x="72" y="49"/>
                    <a:pt x="75" y="52"/>
                    <a:pt x="78" y="52"/>
                  </a:cubicBezTo>
                  <a:close/>
                  <a:moveTo>
                    <a:pt x="42" y="90"/>
                  </a:moveTo>
                  <a:cubicBezTo>
                    <a:pt x="46" y="91"/>
                    <a:pt x="49" y="91"/>
                    <a:pt x="52" y="91"/>
                  </a:cubicBezTo>
                  <a:cubicBezTo>
                    <a:pt x="81" y="91"/>
                    <a:pt x="104" y="71"/>
                    <a:pt x="104" y="45"/>
                  </a:cubicBezTo>
                  <a:cubicBezTo>
                    <a:pt x="104" y="20"/>
                    <a:pt x="81" y="0"/>
                    <a:pt x="52" y="0"/>
                  </a:cubicBezTo>
                  <a:cubicBezTo>
                    <a:pt x="23" y="0"/>
                    <a:pt x="0" y="20"/>
                    <a:pt x="0" y="45"/>
                  </a:cubicBezTo>
                  <a:cubicBezTo>
                    <a:pt x="0" y="60"/>
                    <a:pt x="8" y="73"/>
                    <a:pt x="20" y="81"/>
                  </a:cubicBezTo>
                  <a:cubicBezTo>
                    <a:pt x="20" y="104"/>
                    <a:pt x="20" y="104"/>
                    <a:pt x="20" y="104"/>
                  </a:cubicBezTo>
                  <a:lnTo>
                    <a:pt x="42" y="90"/>
                  </a:lnTo>
                  <a:close/>
                  <a:moveTo>
                    <a:pt x="8" y="46"/>
                  </a:moveTo>
                  <a:cubicBezTo>
                    <a:pt x="8" y="25"/>
                    <a:pt x="28" y="8"/>
                    <a:pt x="52" y="8"/>
                  </a:cubicBezTo>
                  <a:cubicBezTo>
                    <a:pt x="76" y="8"/>
                    <a:pt x="96" y="25"/>
                    <a:pt x="96" y="46"/>
                  </a:cubicBezTo>
                  <a:cubicBezTo>
                    <a:pt x="96" y="67"/>
                    <a:pt x="76" y="84"/>
                    <a:pt x="52" y="84"/>
                  </a:cubicBezTo>
                  <a:cubicBezTo>
                    <a:pt x="48" y="84"/>
                    <a:pt x="45" y="84"/>
                    <a:pt x="42" y="83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16" y="71"/>
                    <a:pt x="8" y="59"/>
                    <a:pt x="8" y="46"/>
                  </a:cubicBezTo>
                  <a:close/>
                  <a:moveTo>
                    <a:pt x="36" y="46"/>
                  </a:moveTo>
                  <a:cubicBezTo>
                    <a:pt x="36" y="43"/>
                    <a:pt x="33" y="40"/>
                    <a:pt x="30" y="40"/>
                  </a:cubicBezTo>
                  <a:cubicBezTo>
                    <a:pt x="27" y="40"/>
                    <a:pt x="24" y="43"/>
                    <a:pt x="24" y="46"/>
                  </a:cubicBezTo>
                  <a:cubicBezTo>
                    <a:pt x="24" y="49"/>
                    <a:pt x="27" y="52"/>
                    <a:pt x="30" y="52"/>
                  </a:cubicBezTo>
                  <a:cubicBezTo>
                    <a:pt x="33" y="52"/>
                    <a:pt x="36" y="49"/>
                    <a:pt x="36" y="46"/>
                  </a:cubicBezTo>
                  <a:close/>
                  <a:moveTo>
                    <a:pt x="112" y="37"/>
                  </a:moveTo>
                  <a:cubicBezTo>
                    <a:pt x="112" y="38"/>
                    <a:pt x="112" y="39"/>
                    <a:pt x="112" y="40"/>
                  </a:cubicBezTo>
                  <a:cubicBezTo>
                    <a:pt x="112" y="43"/>
                    <a:pt x="112" y="45"/>
                    <a:pt x="111" y="47"/>
                  </a:cubicBezTo>
                  <a:cubicBezTo>
                    <a:pt x="117" y="54"/>
                    <a:pt x="120" y="62"/>
                    <a:pt x="120" y="70"/>
                  </a:cubicBezTo>
                  <a:cubicBezTo>
                    <a:pt x="120" y="83"/>
                    <a:pt x="112" y="95"/>
                    <a:pt x="100" y="102"/>
                  </a:cubicBezTo>
                  <a:cubicBezTo>
                    <a:pt x="100" y="110"/>
                    <a:pt x="100" y="110"/>
                    <a:pt x="100" y="110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86" y="107"/>
                    <a:pt x="86" y="107"/>
                    <a:pt x="86" y="107"/>
                  </a:cubicBezTo>
                  <a:cubicBezTo>
                    <a:pt x="83" y="108"/>
                    <a:pt x="80" y="108"/>
                    <a:pt x="76" y="108"/>
                  </a:cubicBezTo>
                  <a:cubicBezTo>
                    <a:pt x="66" y="108"/>
                    <a:pt x="56" y="105"/>
                    <a:pt x="49" y="100"/>
                  </a:cubicBezTo>
                  <a:cubicBezTo>
                    <a:pt x="46" y="100"/>
                    <a:pt x="44" y="100"/>
                    <a:pt x="42" y="100"/>
                  </a:cubicBezTo>
                  <a:cubicBezTo>
                    <a:pt x="40" y="100"/>
                    <a:pt x="39" y="100"/>
                    <a:pt x="37" y="100"/>
                  </a:cubicBezTo>
                  <a:cubicBezTo>
                    <a:pt x="47" y="109"/>
                    <a:pt x="61" y="115"/>
                    <a:pt x="76" y="115"/>
                  </a:cubicBezTo>
                  <a:cubicBezTo>
                    <a:pt x="79" y="115"/>
                    <a:pt x="82" y="115"/>
                    <a:pt x="86" y="114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20" y="97"/>
                    <a:pt x="128" y="84"/>
                    <a:pt x="128" y="69"/>
                  </a:cubicBezTo>
                  <a:cubicBezTo>
                    <a:pt x="128" y="57"/>
                    <a:pt x="122" y="45"/>
                    <a:pt x="112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zh-CN" altLang="en-US" sz="1600" kern="0" dirty="0">
                <a:cs typeface="+mn-ea"/>
                <a:sym typeface="+mn-lt"/>
              </a:endParaRPr>
            </a:p>
          </p:txBody>
        </p:sp>
      </p:grpSp>
      <p:grpSp>
        <p:nvGrpSpPr>
          <p:cNvPr id="55" name="组合 66">
            <a:extLst>
              <a:ext uri="{FF2B5EF4-FFF2-40B4-BE49-F238E27FC236}">
                <a16:creationId xmlns:a16="http://schemas.microsoft.com/office/drawing/2014/main" id="{613B1DB4-687B-4CFB-A38F-E03773622A74}"/>
              </a:ext>
            </a:extLst>
          </p:cNvPr>
          <p:cNvGrpSpPr/>
          <p:nvPr/>
        </p:nvGrpSpPr>
        <p:grpSpPr>
          <a:xfrm>
            <a:off x="6017433" y="3904163"/>
            <a:ext cx="1490400" cy="1605600"/>
            <a:chOff x="6413643" y="3355124"/>
            <a:chExt cx="1028085" cy="1181707"/>
          </a:xfrm>
          <a:solidFill>
            <a:srgbClr val="7C0F0D"/>
          </a:solidFill>
        </p:grpSpPr>
        <p:sp>
          <p:nvSpPr>
            <p:cNvPr id="56" name="任意多边形 67">
              <a:extLst>
                <a:ext uri="{FF2B5EF4-FFF2-40B4-BE49-F238E27FC236}">
                  <a16:creationId xmlns:a16="http://schemas.microsoft.com/office/drawing/2014/main" id="{8727CF98-1F92-4B06-9B86-6826DD3E8EE7}"/>
                </a:ext>
              </a:extLst>
            </p:cNvPr>
            <p:cNvSpPr/>
            <p:nvPr/>
          </p:nvSpPr>
          <p:spPr>
            <a:xfrm>
              <a:off x="6413643" y="3355124"/>
              <a:ext cx="1028085" cy="1181707"/>
            </a:xfrm>
            <a:custGeom>
              <a:avLst/>
              <a:gdLst>
                <a:gd name="connsiteX0" fmla="*/ 0 w 2008628"/>
                <a:gd name="connsiteY0" fmla="*/ 873753 h 1747506"/>
                <a:gd name="connsiteX1" fmla="*/ 436877 w 2008628"/>
                <a:gd name="connsiteY1" fmla="*/ 0 h 1747506"/>
                <a:gd name="connsiteX2" fmla="*/ 1571752 w 2008628"/>
                <a:gd name="connsiteY2" fmla="*/ 0 h 1747506"/>
                <a:gd name="connsiteX3" fmla="*/ 2008628 w 2008628"/>
                <a:gd name="connsiteY3" fmla="*/ 873753 h 1747506"/>
                <a:gd name="connsiteX4" fmla="*/ 1571752 w 2008628"/>
                <a:gd name="connsiteY4" fmla="*/ 1747506 h 1747506"/>
                <a:gd name="connsiteX5" fmla="*/ 436877 w 2008628"/>
                <a:gd name="connsiteY5" fmla="*/ 1747506 h 1747506"/>
                <a:gd name="connsiteX6" fmla="*/ 0 w 2008628"/>
                <a:gd name="connsiteY6" fmla="*/ 873753 h 174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628" h="1747506">
                  <a:moveTo>
                    <a:pt x="1004314" y="0"/>
                  </a:moveTo>
                  <a:lnTo>
                    <a:pt x="2008627" y="380083"/>
                  </a:lnTo>
                  <a:lnTo>
                    <a:pt x="2008627" y="1367424"/>
                  </a:lnTo>
                  <a:lnTo>
                    <a:pt x="1004314" y="1747506"/>
                  </a:lnTo>
                  <a:lnTo>
                    <a:pt x="1" y="1367424"/>
                  </a:lnTo>
                  <a:lnTo>
                    <a:pt x="1" y="380083"/>
                  </a:lnTo>
                  <a:lnTo>
                    <a:pt x="1004314" y="0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272320" tIns="313011" rIns="272320" bIns="313011" numCol="1" spcCol="1270" anchor="ctr" anchorCtr="0">
              <a:noAutofit/>
            </a:bodyPr>
            <a:lstStyle/>
            <a:p>
              <a:pPr algn="ctr" defTabSz="12001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endParaRPr lang="zh-CN" altLang="en-US" sz="1600" kern="0" dirty="0">
                <a:cs typeface="+mn-ea"/>
                <a:sym typeface="+mn-lt"/>
              </a:endParaRPr>
            </a:p>
          </p:txBody>
        </p:sp>
        <p:sp>
          <p:nvSpPr>
            <p:cNvPr id="57" name="Freeform 221">
              <a:extLst>
                <a:ext uri="{FF2B5EF4-FFF2-40B4-BE49-F238E27FC236}">
                  <a16:creationId xmlns:a16="http://schemas.microsoft.com/office/drawing/2014/main" id="{6F538AF0-F5D2-4E13-A7F1-7A77C3CD1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43478" y="3779464"/>
              <a:ext cx="368413" cy="368413"/>
            </a:xfrm>
            <a:custGeom>
              <a:avLst/>
              <a:gdLst>
                <a:gd name="T0" fmla="*/ 112 w 128"/>
                <a:gd name="T1" fmla="*/ 0 h 128"/>
                <a:gd name="T2" fmla="*/ 68 w 128"/>
                <a:gd name="T3" fmla="*/ 12 h 128"/>
                <a:gd name="T4" fmla="*/ 60 w 128"/>
                <a:gd name="T5" fmla="*/ 12 h 128"/>
                <a:gd name="T6" fmla="*/ 16 w 128"/>
                <a:gd name="T7" fmla="*/ 0 h 128"/>
                <a:gd name="T8" fmla="*/ 0 w 128"/>
                <a:gd name="T9" fmla="*/ 16 h 128"/>
                <a:gd name="T10" fmla="*/ 0 w 128"/>
                <a:gd name="T11" fmla="*/ 100 h 128"/>
                <a:gd name="T12" fmla="*/ 16 w 128"/>
                <a:gd name="T13" fmla="*/ 116 h 128"/>
                <a:gd name="T14" fmla="*/ 60 w 128"/>
                <a:gd name="T15" fmla="*/ 128 h 128"/>
                <a:gd name="T16" fmla="*/ 68 w 128"/>
                <a:gd name="T17" fmla="*/ 128 h 128"/>
                <a:gd name="T18" fmla="*/ 112 w 128"/>
                <a:gd name="T19" fmla="*/ 116 h 128"/>
                <a:gd name="T20" fmla="*/ 128 w 128"/>
                <a:gd name="T21" fmla="*/ 100 h 128"/>
                <a:gd name="T22" fmla="*/ 128 w 128"/>
                <a:gd name="T23" fmla="*/ 16 h 128"/>
                <a:gd name="T24" fmla="*/ 112 w 128"/>
                <a:gd name="T25" fmla="*/ 0 h 128"/>
                <a:gd name="T26" fmla="*/ 60 w 128"/>
                <a:gd name="T27" fmla="*/ 120 h 128"/>
                <a:gd name="T28" fmla="*/ 16 w 128"/>
                <a:gd name="T29" fmla="*/ 108 h 128"/>
                <a:gd name="T30" fmla="*/ 8 w 128"/>
                <a:gd name="T31" fmla="*/ 100 h 128"/>
                <a:gd name="T32" fmla="*/ 8 w 128"/>
                <a:gd name="T33" fmla="*/ 16 h 128"/>
                <a:gd name="T34" fmla="*/ 16 w 128"/>
                <a:gd name="T35" fmla="*/ 8 h 128"/>
                <a:gd name="T36" fmla="*/ 60 w 128"/>
                <a:gd name="T37" fmla="*/ 20 h 128"/>
                <a:gd name="T38" fmla="*/ 60 w 128"/>
                <a:gd name="T39" fmla="*/ 120 h 128"/>
                <a:gd name="T40" fmla="*/ 120 w 128"/>
                <a:gd name="T41" fmla="*/ 100 h 128"/>
                <a:gd name="T42" fmla="*/ 112 w 128"/>
                <a:gd name="T43" fmla="*/ 108 h 128"/>
                <a:gd name="T44" fmla="*/ 68 w 128"/>
                <a:gd name="T45" fmla="*/ 120 h 128"/>
                <a:gd name="T46" fmla="*/ 68 w 128"/>
                <a:gd name="T47" fmla="*/ 20 h 128"/>
                <a:gd name="T48" fmla="*/ 112 w 128"/>
                <a:gd name="T49" fmla="*/ 8 h 128"/>
                <a:gd name="T50" fmla="*/ 120 w 128"/>
                <a:gd name="T51" fmla="*/ 16 h 128"/>
                <a:gd name="T52" fmla="*/ 120 w 128"/>
                <a:gd name="T53" fmla="*/ 10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" h="128">
                  <a:moveTo>
                    <a:pt x="112" y="0"/>
                  </a:moveTo>
                  <a:cubicBezTo>
                    <a:pt x="112" y="0"/>
                    <a:pt x="89" y="6"/>
                    <a:pt x="68" y="12"/>
                  </a:cubicBezTo>
                  <a:cubicBezTo>
                    <a:pt x="65" y="12"/>
                    <a:pt x="63" y="12"/>
                    <a:pt x="60" y="12"/>
                  </a:cubicBezTo>
                  <a:cubicBezTo>
                    <a:pt x="40" y="7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9"/>
                    <a:pt x="8" y="113"/>
                    <a:pt x="16" y="116"/>
                  </a:cubicBezTo>
                  <a:cubicBezTo>
                    <a:pt x="16" y="116"/>
                    <a:pt x="38" y="122"/>
                    <a:pt x="60" y="128"/>
                  </a:cubicBezTo>
                  <a:cubicBezTo>
                    <a:pt x="63" y="128"/>
                    <a:pt x="65" y="128"/>
                    <a:pt x="68" y="128"/>
                  </a:cubicBezTo>
                  <a:cubicBezTo>
                    <a:pt x="90" y="122"/>
                    <a:pt x="112" y="116"/>
                    <a:pt x="112" y="116"/>
                  </a:cubicBezTo>
                  <a:cubicBezTo>
                    <a:pt x="120" y="114"/>
                    <a:pt x="128" y="109"/>
                    <a:pt x="128" y="100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7"/>
                    <a:pt x="121" y="0"/>
                    <a:pt x="112" y="0"/>
                  </a:cubicBezTo>
                  <a:close/>
                  <a:moveTo>
                    <a:pt x="60" y="120"/>
                  </a:moveTo>
                  <a:cubicBezTo>
                    <a:pt x="38" y="114"/>
                    <a:pt x="16" y="108"/>
                    <a:pt x="16" y="108"/>
                  </a:cubicBezTo>
                  <a:cubicBezTo>
                    <a:pt x="11" y="107"/>
                    <a:pt x="8" y="104"/>
                    <a:pt x="8" y="100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60" y="20"/>
                    <a:pt x="60" y="20"/>
                    <a:pt x="60" y="20"/>
                  </a:cubicBezTo>
                  <a:lnTo>
                    <a:pt x="60" y="120"/>
                  </a:lnTo>
                  <a:close/>
                  <a:moveTo>
                    <a:pt x="120" y="100"/>
                  </a:moveTo>
                  <a:cubicBezTo>
                    <a:pt x="120" y="104"/>
                    <a:pt x="116" y="107"/>
                    <a:pt x="112" y="108"/>
                  </a:cubicBezTo>
                  <a:cubicBezTo>
                    <a:pt x="112" y="108"/>
                    <a:pt x="90" y="114"/>
                    <a:pt x="68" y="1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6" y="8"/>
                    <a:pt x="120" y="12"/>
                    <a:pt x="120" y="16"/>
                  </a:cubicBezTo>
                  <a:lnTo>
                    <a:pt x="120" y="1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zh-CN" altLang="en-US" sz="1600" kern="0" dirty="0">
                <a:cs typeface="+mn-ea"/>
                <a:sym typeface="+mn-lt"/>
              </a:endParaRPr>
            </a:p>
          </p:txBody>
        </p:sp>
      </p:grpSp>
      <p:grpSp>
        <p:nvGrpSpPr>
          <p:cNvPr id="58" name="组合 69">
            <a:extLst>
              <a:ext uri="{FF2B5EF4-FFF2-40B4-BE49-F238E27FC236}">
                <a16:creationId xmlns:a16="http://schemas.microsoft.com/office/drawing/2014/main" id="{C71A1AC9-E222-49CE-8C91-3EA72F2FFED4}"/>
              </a:ext>
            </a:extLst>
          </p:cNvPr>
          <p:cNvGrpSpPr/>
          <p:nvPr/>
        </p:nvGrpSpPr>
        <p:grpSpPr>
          <a:xfrm>
            <a:off x="4486098" y="3866973"/>
            <a:ext cx="1490400" cy="1605600"/>
            <a:chOff x="4750272" y="2352091"/>
            <a:chExt cx="1028085" cy="1181707"/>
          </a:xfrm>
          <a:solidFill>
            <a:srgbClr val="7C0F0D"/>
          </a:solidFill>
        </p:grpSpPr>
        <p:sp>
          <p:nvSpPr>
            <p:cNvPr id="59" name="任意多边形 70">
              <a:extLst>
                <a:ext uri="{FF2B5EF4-FFF2-40B4-BE49-F238E27FC236}">
                  <a16:creationId xmlns:a16="http://schemas.microsoft.com/office/drawing/2014/main" id="{2EA20016-12FA-4657-9CEC-31CB155C2C00}"/>
                </a:ext>
              </a:extLst>
            </p:cNvPr>
            <p:cNvSpPr/>
            <p:nvPr/>
          </p:nvSpPr>
          <p:spPr>
            <a:xfrm>
              <a:off x="4750272" y="2352091"/>
              <a:ext cx="1028085" cy="1181707"/>
            </a:xfrm>
            <a:custGeom>
              <a:avLst/>
              <a:gdLst>
                <a:gd name="connsiteX0" fmla="*/ 0 w 2008628"/>
                <a:gd name="connsiteY0" fmla="*/ 873753 h 1747506"/>
                <a:gd name="connsiteX1" fmla="*/ 436877 w 2008628"/>
                <a:gd name="connsiteY1" fmla="*/ 0 h 1747506"/>
                <a:gd name="connsiteX2" fmla="*/ 1571752 w 2008628"/>
                <a:gd name="connsiteY2" fmla="*/ 0 h 1747506"/>
                <a:gd name="connsiteX3" fmla="*/ 2008628 w 2008628"/>
                <a:gd name="connsiteY3" fmla="*/ 873753 h 1747506"/>
                <a:gd name="connsiteX4" fmla="*/ 1571752 w 2008628"/>
                <a:gd name="connsiteY4" fmla="*/ 1747506 h 1747506"/>
                <a:gd name="connsiteX5" fmla="*/ 436877 w 2008628"/>
                <a:gd name="connsiteY5" fmla="*/ 1747506 h 1747506"/>
                <a:gd name="connsiteX6" fmla="*/ 0 w 2008628"/>
                <a:gd name="connsiteY6" fmla="*/ 873753 h 174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628" h="1747506">
                  <a:moveTo>
                    <a:pt x="1004314" y="0"/>
                  </a:moveTo>
                  <a:lnTo>
                    <a:pt x="2008627" y="380083"/>
                  </a:lnTo>
                  <a:lnTo>
                    <a:pt x="2008627" y="1367424"/>
                  </a:lnTo>
                  <a:lnTo>
                    <a:pt x="1004314" y="1747506"/>
                  </a:lnTo>
                  <a:lnTo>
                    <a:pt x="1" y="1367424"/>
                  </a:lnTo>
                  <a:lnTo>
                    <a:pt x="1" y="380083"/>
                  </a:lnTo>
                  <a:lnTo>
                    <a:pt x="1004314" y="0"/>
                  </a:lnTo>
                  <a:close/>
                </a:path>
              </a:pathLst>
            </a:cu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272320" tIns="313011" rIns="272320" bIns="313011" numCol="1" spcCol="1270" anchor="ctr" anchorCtr="0">
              <a:noAutofit/>
            </a:bodyPr>
            <a:lstStyle/>
            <a:p>
              <a:pPr algn="ctr" defTabSz="12001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defRPr/>
              </a:pPr>
              <a:endParaRPr lang="zh-CN" altLang="en-US" sz="1600" kern="0" dirty="0">
                <a:cs typeface="+mn-ea"/>
                <a:sym typeface="+mn-lt"/>
              </a:endParaRPr>
            </a:p>
          </p:txBody>
        </p:sp>
        <p:sp>
          <p:nvSpPr>
            <p:cNvPr id="60" name="Freeform 223">
              <a:extLst>
                <a:ext uri="{FF2B5EF4-FFF2-40B4-BE49-F238E27FC236}">
                  <a16:creationId xmlns:a16="http://schemas.microsoft.com/office/drawing/2014/main" id="{DD3DC206-6C6F-4507-9C40-69E773BC06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9497" y="2771154"/>
              <a:ext cx="369633" cy="368413"/>
            </a:xfrm>
            <a:custGeom>
              <a:avLst/>
              <a:gdLst>
                <a:gd name="T0" fmla="*/ 96 w 128"/>
                <a:gd name="T1" fmla="*/ 56 h 128"/>
                <a:gd name="T2" fmla="*/ 32 w 128"/>
                <a:gd name="T3" fmla="*/ 56 h 128"/>
                <a:gd name="T4" fmla="*/ 28 w 128"/>
                <a:gd name="T5" fmla="*/ 60 h 128"/>
                <a:gd name="T6" fmla="*/ 32 w 128"/>
                <a:gd name="T7" fmla="*/ 64 h 128"/>
                <a:gd name="T8" fmla="*/ 96 w 128"/>
                <a:gd name="T9" fmla="*/ 64 h 128"/>
                <a:gd name="T10" fmla="*/ 100 w 128"/>
                <a:gd name="T11" fmla="*/ 60 h 128"/>
                <a:gd name="T12" fmla="*/ 96 w 128"/>
                <a:gd name="T13" fmla="*/ 56 h 128"/>
                <a:gd name="T14" fmla="*/ 96 w 128"/>
                <a:gd name="T15" fmla="*/ 80 h 128"/>
                <a:gd name="T16" fmla="*/ 32 w 128"/>
                <a:gd name="T17" fmla="*/ 80 h 128"/>
                <a:gd name="T18" fmla="*/ 28 w 128"/>
                <a:gd name="T19" fmla="*/ 84 h 128"/>
                <a:gd name="T20" fmla="*/ 32 w 128"/>
                <a:gd name="T21" fmla="*/ 88 h 128"/>
                <a:gd name="T22" fmla="*/ 96 w 128"/>
                <a:gd name="T23" fmla="*/ 88 h 128"/>
                <a:gd name="T24" fmla="*/ 100 w 128"/>
                <a:gd name="T25" fmla="*/ 84 h 128"/>
                <a:gd name="T26" fmla="*/ 96 w 128"/>
                <a:gd name="T27" fmla="*/ 80 h 128"/>
                <a:gd name="T28" fmla="*/ 96 w 128"/>
                <a:gd name="T29" fmla="*/ 32 h 128"/>
                <a:gd name="T30" fmla="*/ 32 w 128"/>
                <a:gd name="T31" fmla="*/ 32 h 128"/>
                <a:gd name="T32" fmla="*/ 28 w 128"/>
                <a:gd name="T33" fmla="*/ 36 h 128"/>
                <a:gd name="T34" fmla="*/ 32 w 128"/>
                <a:gd name="T35" fmla="*/ 40 h 128"/>
                <a:gd name="T36" fmla="*/ 96 w 128"/>
                <a:gd name="T37" fmla="*/ 40 h 128"/>
                <a:gd name="T38" fmla="*/ 100 w 128"/>
                <a:gd name="T39" fmla="*/ 36 h 128"/>
                <a:gd name="T40" fmla="*/ 96 w 128"/>
                <a:gd name="T41" fmla="*/ 32 h 128"/>
                <a:gd name="T42" fmla="*/ 112 w 128"/>
                <a:gd name="T43" fmla="*/ 0 h 128"/>
                <a:gd name="T44" fmla="*/ 16 w 128"/>
                <a:gd name="T45" fmla="*/ 0 h 128"/>
                <a:gd name="T46" fmla="*/ 0 w 128"/>
                <a:gd name="T47" fmla="*/ 17 h 128"/>
                <a:gd name="T48" fmla="*/ 0 w 128"/>
                <a:gd name="T49" fmla="*/ 112 h 128"/>
                <a:gd name="T50" fmla="*/ 16 w 128"/>
                <a:gd name="T51" fmla="*/ 128 h 128"/>
                <a:gd name="T52" fmla="*/ 111 w 128"/>
                <a:gd name="T53" fmla="*/ 128 h 128"/>
                <a:gd name="T54" fmla="*/ 128 w 128"/>
                <a:gd name="T55" fmla="*/ 112 h 128"/>
                <a:gd name="T56" fmla="*/ 128 w 128"/>
                <a:gd name="T57" fmla="*/ 16 h 128"/>
                <a:gd name="T58" fmla="*/ 112 w 128"/>
                <a:gd name="T59" fmla="*/ 0 h 128"/>
                <a:gd name="T60" fmla="*/ 120 w 128"/>
                <a:gd name="T61" fmla="*/ 112 h 128"/>
                <a:gd name="T62" fmla="*/ 111 w 128"/>
                <a:gd name="T63" fmla="*/ 120 h 128"/>
                <a:gd name="T64" fmla="*/ 16 w 128"/>
                <a:gd name="T65" fmla="*/ 120 h 128"/>
                <a:gd name="T66" fmla="*/ 8 w 128"/>
                <a:gd name="T67" fmla="*/ 112 h 128"/>
                <a:gd name="T68" fmla="*/ 8 w 128"/>
                <a:gd name="T69" fmla="*/ 17 h 128"/>
                <a:gd name="T70" fmla="*/ 16 w 128"/>
                <a:gd name="T71" fmla="*/ 8 h 128"/>
                <a:gd name="T72" fmla="*/ 112 w 128"/>
                <a:gd name="T73" fmla="*/ 8 h 128"/>
                <a:gd name="T74" fmla="*/ 120 w 128"/>
                <a:gd name="T75" fmla="*/ 16 h 128"/>
                <a:gd name="T76" fmla="*/ 120 w 128"/>
                <a:gd name="T77" fmla="*/ 11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128">
                  <a:moveTo>
                    <a:pt x="96" y="56"/>
                  </a:moveTo>
                  <a:cubicBezTo>
                    <a:pt x="32" y="56"/>
                    <a:pt x="32" y="56"/>
                    <a:pt x="32" y="56"/>
                  </a:cubicBezTo>
                  <a:cubicBezTo>
                    <a:pt x="30" y="56"/>
                    <a:pt x="28" y="58"/>
                    <a:pt x="28" y="60"/>
                  </a:cubicBezTo>
                  <a:cubicBezTo>
                    <a:pt x="28" y="62"/>
                    <a:pt x="30" y="64"/>
                    <a:pt x="32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8" y="64"/>
                    <a:pt x="100" y="62"/>
                    <a:pt x="100" y="60"/>
                  </a:cubicBezTo>
                  <a:cubicBezTo>
                    <a:pt x="100" y="58"/>
                    <a:pt x="98" y="56"/>
                    <a:pt x="96" y="56"/>
                  </a:cubicBezTo>
                  <a:close/>
                  <a:moveTo>
                    <a:pt x="96" y="80"/>
                  </a:moveTo>
                  <a:cubicBezTo>
                    <a:pt x="32" y="80"/>
                    <a:pt x="32" y="80"/>
                    <a:pt x="32" y="80"/>
                  </a:cubicBezTo>
                  <a:cubicBezTo>
                    <a:pt x="30" y="80"/>
                    <a:pt x="28" y="82"/>
                    <a:pt x="28" y="84"/>
                  </a:cubicBezTo>
                  <a:cubicBezTo>
                    <a:pt x="28" y="86"/>
                    <a:pt x="30" y="88"/>
                    <a:pt x="32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8" y="88"/>
                    <a:pt x="100" y="86"/>
                    <a:pt x="100" y="84"/>
                  </a:cubicBezTo>
                  <a:cubicBezTo>
                    <a:pt x="100" y="82"/>
                    <a:pt x="98" y="80"/>
                    <a:pt x="96" y="80"/>
                  </a:cubicBezTo>
                  <a:close/>
                  <a:moveTo>
                    <a:pt x="96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0" y="32"/>
                    <a:pt x="28" y="34"/>
                    <a:pt x="28" y="36"/>
                  </a:cubicBezTo>
                  <a:cubicBezTo>
                    <a:pt x="28" y="38"/>
                    <a:pt x="30" y="40"/>
                    <a:pt x="32" y="40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8" y="40"/>
                    <a:pt x="100" y="38"/>
                    <a:pt x="100" y="36"/>
                  </a:cubicBezTo>
                  <a:cubicBezTo>
                    <a:pt x="100" y="34"/>
                    <a:pt x="98" y="32"/>
                    <a:pt x="96" y="32"/>
                  </a:cubicBezTo>
                  <a:close/>
                  <a:moveTo>
                    <a:pt x="112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21"/>
                    <a:pt x="7" y="128"/>
                    <a:pt x="16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20" y="128"/>
                    <a:pt x="128" y="121"/>
                    <a:pt x="128" y="112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7"/>
                    <a:pt x="121" y="0"/>
                    <a:pt x="112" y="0"/>
                  </a:cubicBezTo>
                  <a:close/>
                  <a:moveTo>
                    <a:pt x="120" y="112"/>
                  </a:moveTo>
                  <a:cubicBezTo>
                    <a:pt x="120" y="116"/>
                    <a:pt x="116" y="120"/>
                    <a:pt x="111" y="120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2" y="120"/>
                    <a:pt x="8" y="116"/>
                    <a:pt x="8" y="11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6" y="8"/>
                    <a:pt x="120" y="12"/>
                    <a:pt x="120" y="16"/>
                  </a:cubicBezTo>
                  <a:lnTo>
                    <a:pt x="120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85800">
                <a:defRPr/>
              </a:pPr>
              <a:endParaRPr lang="zh-CN" altLang="en-US" sz="1600" kern="0" dirty="0">
                <a:cs typeface="+mn-ea"/>
                <a:sym typeface="+mn-lt"/>
              </a:endParaRPr>
            </a:p>
          </p:txBody>
        </p:sp>
      </p:grpSp>
      <p:sp>
        <p:nvSpPr>
          <p:cNvPr id="61" name="TextBox 13">
            <a:extLst>
              <a:ext uri="{FF2B5EF4-FFF2-40B4-BE49-F238E27FC236}">
                <a16:creationId xmlns:a16="http://schemas.microsoft.com/office/drawing/2014/main" id="{C64C1D8C-9B08-4523-9612-C5349D10E703}"/>
              </a:ext>
            </a:extLst>
          </p:cNvPr>
          <p:cNvSpPr txBox="1"/>
          <p:nvPr/>
        </p:nvSpPr>
        <p:spPr>
          <a:xfrm>
            <a:off x="5259220" y="1681955"/>
            <a:ext cx="1869459" cy="27699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b="1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单击编辑标题</a:t>
            </a:r>
            <a:endParaRPr lang="en-US" b="1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62" name="TextBox 13">
            <a:extLst>
              <a:ext uri="{FF2B5EF4-FFF2-40B4-BE49-F238E27FC236}">
                <a16:creationId xmlns:a16="http://schemas.microsoft.com/office/drawing/2014/main" id="{C2E08D3C-E28E-43DD-B09B-C912F2CE7A0A}"/>
              </a:ext>
            </a:extLst>
          </p:cNvPr>
          <p:cNvSpPr txBox="1"/>
          <p:nvPr/>
        </p:nvSpPr>
        <p:spPr>
          <a:xfrm>
            <a:off x="4918905" y="2073383"/>
            <a:ext cx="2686030" cy="492443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63" name="TextBox 13">
            <a:extLst>
              <a:ext uri="{FF2B5EF4-FFF2-40B4-BE49-F238E27FC236}">
                <a16:creationId xmlns:a16="http://schemas.microsoft.com/office/drawing/2014/main" id="{53B94A06-EEDD-413E-908A-708BBE72F291}"/>
              </a:ext>
            </a:extLst>
          </p:cNvPr>
          <p:cNvSpPr txBox="1"/>
          <p:nvPr/>
        </p:nvSpPr>
        <p:spPr>
          <a:xfrm>
            <a:off x="2111389" y="4297859"/>
            <a:ext cx="1878865" cy="27699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b="1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单击编辑标题</a:t>
            </a:r>
            <a:endParaRPr lang="en-US" b="1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64" name="TextBox 13">
            <a:extLst>
              <a:ext uri="{FF2B5EF4-FFF2-40B4-BE49-F238E27FC236}">
                <a16:creationId xmlns:a16="http://schemas.microsoft.com/office/drawing/2014/main" id="{AFF678AF-7E17-48EC-A8C3-97E531EAE539}"/>
              </a:ext>
            </a:extLst>
          </p:cNvPr>
          <p:cNvSpPr txBox="1"/>
          <p:nvPr/>
        </p:nvSpPr>
        <p:spPr>
          <a:xfrm>
            <a:off x="1707807" y="4684591"/>
            <a:ext cx="2686030" cy="492443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65" name="TextBox 13">
            <a:extLst>
              <a:ext uri="{FF2B5EF4-FFF2-40B4-BE49-F238E27FC236}">
                <a16:creationId xmlns:a16="http://schemas.microsoft.com/office/drawing/2014/main" id="{A0643C94-6795-4F4F-A4E6-DDDE15E688F6}"/>
              </a:ext>
            </a:extLst>
          </p:cNvPr>
          <p:cNvSpPr txBox="1"/>
          <p:nvPr/>
        </p:nvSpPr>
        <p:spPr>
          <a:xfrm>
            <a:off x="8043118" y="4297859"/>
            <a:ext cx="1878865" cy="27699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b="1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单击编辑标题</a:t>
            </a:r>
            <a:endParaRPr lang="en-US" b="1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66" name="TextBox 13">
            <a:extLst>
              <a:ext uri="{FF2B5EF4-FFF2-40B4-BE49-F238E27FC236}">
                <a16:creationId xmlns:a16="http://schemas.microsoft.com/office/drawing/2014/main" id="{378EBC24-F493-4CD1-B138-8C61ACA4217B}"/>
              </a:ext>
            </a:extLst>
          </p:cNvPr>
          <p:cNvSpPr txBox="1"/>
          <p:nvPr/>
        </p:nvSpPr>
        <p:spPr>
          <a:xfrm>
            <a:off x="7639536" y="4684591"/>
            <a:ext cx="2686030" cy="492443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spcBef>
                <a:spcPct val="20000"/>
              </a:spcBef>
              <a:defRPr/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503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8A021BDD-C47E-4179-8A84-CA85ADE6840C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797">
            <a:extLst>
              <a:ext uri="{FF2B5EF4-FFF2-40B4-BE49-F238E27FC236}">
                <a16:creationId xmlns:a16="http://schemas.microsoft.com/office/drawing/2014/main" id="{E935822A-4446-4805-A88A-45C059B1745F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5E14C87E-BCC1-410E-A2A4-D5B40545366E}"/>
              </a:ext>
            </a:extLst>
          </p:cNvPr>
          <p:cNvSpPr txBox="1"/>
          <p:nvPr/>
        </p:nvSpPr>
        <p:spPr>
          <a:xfrm>
            <a:off x="5798483" y="153135"/>
            <a:ext cx="646331" cy="646331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latin typeface="华文隶书" panose="02010800040101010101" pitchFamily="2" charset="-122"/>
                <a:ea typeface="华文隶书" panose="02010800040101010101" pitchFamily="2" charset="-122"/>
              </a:rPr>
              <a:t>壹</a:t>
            </a:r>
          </a:p>
        </p:txBody>
      </p:sp>
      <p:sp>
        <p:nvSpPr>
          <p:cNvPr id="7" name="Oval 80">
            <a:extLst>
              <a:ext uri="{FF2B5EF4-FFF2-40B4-BE49-F238E27FC236}">
                <a16:creationId xmlns:a16="http://schemas.microsoft.com/office/drawing/2014/main" id="{45D5DF4F-789A-4853-8B37-BCB0B1652E66}"/>
              </a:ext>
            </a:extLst>
          </p:cNvPr>
          <p:cNvSpPr/>
          <p:nvPr/>
        </p:nvSpPr>
        <p:spPr>
          <a:xfrm>
            <a:off x="2198584" y="1765322"/>
            <a:ext cx="699076" cy="699074"/>
          </a:xfrm>
          <a:prstGeom prst="ellipse">
            <a:avLst/>
          </a:prstGeom>
          <a:solidFill>
            <a:srgbClr val="7C0F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>
                <a:solidFill>
                  <a:schemeClr val="bg1"/>
                </a:solidFill>
                <a:latin typeface="华文行楷" panose="02010800040101010101" pitchFamily="2" charset="-122"/>
                <a:ea typeface="华文行楷" panose="02010800040101010101" pitchFamily="2" charset="-122"/>
              </a:rPr>
              <a:t>A</a:t>
            </a:r>
          </a:p>
        </p:txBody>
      </p:sp>
      <p:sp>
        <p:nvSpPr>
          <p:cNvPr id="8" name="Oval 92">
            <a:extLst>
              <a:ext uri="{FF2B5EF4-FFF2-40B4-BE49-F238E27FC236}">
                <a16:creationId xmlns:a16="http://schemas.microsoft.com/office/drawing/2014/main" id="{50303EB2-ACE5-4CF2-9DB5-3326ED3E6ED9}"/>
              </a:ext>
            </a:extLst>
          </p:cNvPr>
          <p:cNvSpPr/>
          <p:nvPr/>
        </p:nvSpPr>
        <p:spPr>
          <a:xfrm>
            <a:off x="2198584" y="3330124"/>
            <a:ext cx="699076" cy="699074"/>
          </a:xfrm>
          <a:prstGeom prst="ellipse">
            <a:avLst/>
          </a:prstGeom>
          <a:solidFill>
            <a:srgbClr val="7C0F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>
                <a:solidFill>
                  <a:schemeClr val="bg1"/>
                </a:solidFill>
                <a:latin typeface="华文行楷" panose="02010800040101010101" pitchFamily="2" charset="-122"/>
                <a:ea typeface="华文行楷" panose="02010800040101010101" pitchFamily="2" charset="-122"/>
              </a:rPr>
              <a:t>C</a:t>
            </a:r>
          </a:p>
        </p:txBody>
      </p:sp>
      <p:sp>
        <p:nvSpPr>
          <p:cNvPr id="9" name="Oval 97">
            <a:extLst>
              <a:ext uri="{FF2B5EF4-FFF2-40B4-BE49-F238E27FC236}">
                <a16:creationId xmlns:a16="http://schemas.microsoft.com/office/drawing/2014/main" id="{B177021D-6BBB-4BF3-B90A-C31DFAF83272}"/>
              </a:ext>
            </a:extLst>
          </p:cNvPr>
          <p:cNvSpPr/>
          <p:nvPr/>
        </p:nvSpPr>
        <p:spPr>
          <a:xfrm>
            <a:off x="6948006" y="1765322"/>
            <a:ext cx="699076" cy="699074"/>
          </a:xfrm>
          <a:prstGeom prst="ellipse">
            <a:avLst/>
          </a:prstGeom>
          <a:solidFill>
            <a:srgbClr val="7C0F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>
                <a:solidFill>
                  <a:schemeClr val="bg1"/>
                </a:solidFill>
                <a:latin typeface="华文行楷" panose="02010800040101010101" pitchFamily="2" charset="-122"/>
                <a:ea typeface="华文行楷" panose="02010800040101010101" pitchFamily="2" charset="-122"/>
              </a:rPr>
              <a:t>B</a:t>
            </a:r>
          </a:p>
        </p:txBody>
      </p:sp>
      <p:sp>
        <p:nvSpPr>
          <p:cNvPr id="10" name="Oval 102">
            <a:extLst>
              <a:ext uri="{FF2B5EF4-FFF2-40B4-BE49-F238E27FC236}">
                <a16:creationId xmlns:a16="http://schemas.microsoft.com/office/drawing/2014/main" id="{AC2EFB25-99B7-40DD-B9B9-757C6722D795}"/>
              </a:ext>
            </a:extLst>
          </p:cNvPr>
          <p:cNvSpPr/>
          <p:nvPr/>
        </p:nvSpPr>
        <p:spPr>
          <a:xfrm>
            <a:off x="6948006" y="3330124"/>
            <a:ext cx="699076" cy="699074"/>
          </a:xfrm>
          <a:prstGeom prst="ellipse">
            <a:avLst/>
          </a:prstGeom>
          <a:solidFill>
            <a:srgbClr val="7C0F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>
                <a:solidFill>
                  <a:schemeClr val="bg1"/>
                </a:solidFill>
                <a:latin typeface="华文行楷" panose="02010800040101010101" pitchFamily="2" charset="-122"/>
                <a:ea typeface="华文行楷" panose="02010800040101010101" pitchFamily="2" charset="-122"/>
              </a:rPr>
              <a:t>D</a:t>
            </a:r>
          </a:p>
        </p:txBody>
      </p:sp>
      <p:sp>
        <p:nvSpPr>
          <p:cNvPr id="11" name="Oval 106">
            <a:extLst>
              <a:ext uri="{FF2B5EF4-FFF2-40B4-BE49-F238E27FC236}">
                <a16:creationId xmlns:a16="http://schemas.microsoft.com/office/drawing/2014/main" id="{46610B4B-3E90-4D80-A872-26C3F1F34ED6}"/>
              </a:ext>
            </a:extLst>
          </p:cNvPr>
          <p:cNvSpPr/>
          <p:nvPr/>
        </p:nvSpPr>
        <p:spPr>
          <a:xfrm>
            <a:off x="2198584" y="4894926"/>
            <a:ext cx="699076" cy="699074"/>
          </a:xfrm>
          <a:prstGeom prst="ellipse">
            <a:avLst/>
          </a:prstGeom>
          <a:solidFill>
            <a:srgbClr val="7C0F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>
                <a:solidFill>
                  <a:schemeClr val="bg1"/>
                </a:solidFill>
                <a:latin typeface="华文行楷" panose="02010800040101010101" pitchFamily="2" charset="-122"/>
                <a:ea typeface="华文行楷" panose="02010800040101010101" pitchFamily="2" charset="-122"/>
              </a:rPr>
              <a:t>E</a:t>
            </a:r>
          </a:p>
        </p:txBody>
      </p:sp>
      <p:sp>
        <p:nvSpPr>
          <p:cNvPr id="12" name="Oval 110">
            <a:extLst>
              <a:ext uri="{FF2B5EF4-FFF2-40B4-BE49-F238E27FC236}">
                <a16:creationId xmlns:a16="http://schemas.microsoft.com/office/drawing/2014/main" id="{FD388FBA-96DC-4319-90CA-EE7DE4ED2D37}"/>
              </a:ext>
            </a:extLst>
          </p:cNvPr>
          <p:cNvSpPr/>
          <p:nvPr/>
        </p:nvSpPr>
        <p:spPr>
          <a:xfrm>
            <a:off x="6948006" y="4894926"/>
            <a:ext cx="699076" cy="699074"/>
          </a:xfrm>
          <a:prstGeom prst="ellipse">
            <a:avLst/>
          </a:prstGeom>
          <a:solidFill>
            <a:srgbClr val="7C0F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2400" dirty="0">
                <a:solidFill>
                  <a:schemeClr val="bg1"/>
                </a:solidFill>
                <a:latin typeface="华文行楷" panose="02010800040101010101" pitchFamily="2" charset="-122"/>
                <a:ea typeface="华文行楷" panose="02010800040101010101" pitchFamily="2" charset="-122"/>
              </a:rPr>
              <a:t>F</a:t>
            </a: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8D93241B-D04B-4735-BC01-C68968BCBEE9}"/>
              </a:ext>
            </a:extLst>
          </p:cNvPr>
          <p:cNvSpPr txBox="1">
            <a:spLocks/>
          </p:cNvSpPr>
          <p:nvPr/>
        </p:nvSpPr>
        <p:spPr>
          <a:xfrm>
            <a:off x="3143552" y="2373307"/>
            <a:ext cx="2464768" cy="52873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16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请点击此次添加文字，可根据您的需求自由更改</a:t>
            </a:r>
            <a:endParaRPr lang="en-US" sz="16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sp>
        <p:nvSpPr>
          <p:cNvPr id="14" name="Text Placeholder 33">
            <a:extLst>
              <a:ext uri="{FF2B5EF4-FFF2-40B4-BE49-F238E27FC236}">
                <a16:creationId xmlns:a16="http://schemas.microsoft.com/office/drawing/2014/main" id="{7B93DCD3-BCBE-4BF1-A47E-4C9C60130FE5}"/>
              </a:ext>
            </a:extLst>
          </p:cNvPr>
          <p:cNvSpPr txBox="1">
            <a:spLocks/>
          </p:cNvSpPr>
          <p:nvPr/>
        </p:nvSpPr>
        <p:spPr>
          <a:xfrm>
            <a:off x="3143552" y="1765322"/>
            <a:ext cx="1893998" cy="313421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20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请输入文字</a:t>
            </a:r>
            <a:endParaRPr lang="en-AU" sz="20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sp>
        <p:nvSpPr>
          <p:cNvPr id="15" name="Text Placeholder 32">
            <a:extLst>
              <a:ext uri="{FF2B5EF4-FFF2-40B4-BE49-F238E27FC236}">
                <a16:creationId xmlns:a16="http://schemas.microsoft.com/office/drawing/2014/main" id="{49E3B5DF-A6ED-4706-9261-CCD8C6CA6160}"/>
              </a:ext>
            </a:extLst>
          </p:cNvPr>
          <p:cNvSpPr txBox="1">
            <a:spLocks/>
          </p:cNvSpPr>
          <p:nvPr/>
        </p:nvSpPr>
        <p:spPr>
          <a:xfrm>
            <a:off x="8147600" y="5065267"/>
            <a:ext cx="2464768" cy="52873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16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请点击此次添加文字，可根据您的需求自由更改</a:t>
            </a:r>
            <a:endParaRPr lang="en-US" sz="16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sp>
        <p:nvSpPr>
          <p:cNvPr id="16" name="Text Placeholder 33">
            <a:extLst>
              <a:ext uri="{FF2B5EF4-FFF2-40B4-BE49-F238E27FC236}">
                <a16:creationId xmlns:a16="http://schemas.microsoft.com/office/drawing/2014/main" id="{137F07A9-FAFF-41C9-9206-28580A80A54D}"/>
              </a:ext>
            </a:extLst>
          </p:cNvPr>
          <p:cNvSpPr txBox="1">
            <a:spLocks/>
          </p:cNvSpPr>
          <p:nvPr/>
        </p:nvSpPr>
        <p:spPr>
          <a:xfrm>
            <a:off x="3143552" y="4627886"/>
            <a:ext cx="1893998" cy="313421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20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请输入文字</a:t>
            </a:r>
            <a:endParaRPr lang="en-AU" sz="20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sp>
        <p:nvSpPr>
          <p:cNvPr id="17" name="Text Placeholder 32">
            <a:extLst>
              <a:ext uri="{FF2B5EF4-FFF2-40B4-BE49-F238E27FC236}">
                <a16:creationId xmlns:a16="http://schemas.microsoft.com/office/drawing/2014/main" id="{C689D10F-7A3B-46BD-B30A-0B937928AEA0}"/>
              </a:ext>
            </a:extLst>
          </p:cNvPr>
          <p:cNvSpPr txBox="1">
            <a:spLocks/>
          </p:cNvSpPr>
          <p:nvPr/>
        </p:nvSpPr>
        <p:spPr>
          <a:xfrm>
            <a:off x="3143552" y="5235870"/>
            <a:ext cx="2464768" cy="52873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16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请点击此次添加文字，可根据您的需求自由更改</a:t>
            </a:r>
            <a:endParaRPr lang="en-US" sz="16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sp>
        <p:nvSpPr>
          <p:cNvPr id="18" name="Text Placeholder 33">
            <a:extLst>
              <a:ext uri="{FF2B5EF4-FFF2-40B4-BE49-F238E27FC236}">
                <a16:creationId xmlns:a16="http://schemas.microsoft.com/office/drawing/2014/main" id="{093E3236-8FB9-4356-BFE2-E5B23DFEA5C0}"/>
              </a:ext>
            </a:extLst>
          </p:cNvPr>
          <p:cNvSpPr txBox="1">
            <a:spLocks/>
          </p:cNvSpPr>
          <p:nvPr/>
        </p:nvSpPr>
        <p:spPr>
          <a:xfrm>
            <a:off x="8147600" y="4486696"/>
            <a:ext cx="1893998" cy="313421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20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请输入文字</a:t>
            </a:r>
            <a:endParaRPr lang="en-AU" sz="20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356D2FB6-9525-416F-A8C4-31E18DB1B9CC}"/>
              </a:ext>
            </a:extLst>
          </p:cNvPr>
          <p:cNvSpPr txBox="1">
            <a:spLocks/>
          </p:cNvSpPr>
          <p:nvPr/>
        </p:nvSpPr>
        <p:spPr>
          <a:xfrm>
            <a:off x="8147600" y="3692814"/>
            <a:ext cx="2464768" cy="52873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16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请点击此次添加文字，可根据您的需求自由更改</a:t>
            </a:r>
            <a:endParaRPr lang="en-US" sz="16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sp>
        <p:nvSpPr>
          <p:cNvPr id="20" name="Text Placeholder 33">
            <a:extLst>
              <a:ext uri="{FF2B5EF4-FFF2-40B4-BE49-F238E27FC236}">
                <a16:creationId xmlns:a16="http://schemas.microsoft.com/office/drawing/2014/main" id="{83B30450-66C1-4754-A19D-E425D6F6B8FA}"/>
              </a:ext>
            </a:extLst>
          </p:cNvPr>
          <p:cNvSpPr txBox="1">
            <a:spLocks/>
          </p:cNvSpPr>
          <p:nvPr/>
        </p:nvSpPr>
        <p:spPr>
          <a:xfrm>
            <a:off x="3143552" y="3196604"/>
            <a:ext cx="1893998" cy="313421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20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请输入文字</a:t>
            </a:r>
            <a:endParaRPr lang="en-AU" sz="20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sp>
        <p:nvSpPr>
          <p:cNvPr id="21" name="Text Placeholder 32">
            <a:extLst>
              <a:ext uri="{FF2B5EF4-FFF2-40B4-BE49-F238E27FC236}">
                <a16:creationId xmlns:a16="http://schemas.microsoft.com/office/drawing/2014/main" id="{EC557323-8D99-45CC-AEF4-574912561BF7}"/>
              </a:ext>
            </a:extLst>
          </p:cNvPr>
          <p:cNvSpPr txBox="1">
            <a:spLocks/>
          </p:cNvSpPr>
          <p:nvPr/>
        </p:nvSpPr>
        <p:spPr>
          <a:xfrm>
            <a:off x="3143552" y="3804589"/>
            <a:ext cx="2464768" cy="52873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16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请点击此次添加文字，可根据您的需求自由更改</a:t>
            </a:r>
            <a:endParaRPr lang="en-US" sz="16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sp>
        <p:nvSpPr>
          <p:cNvPr id="22" name="Text Placeholder 33">
            <a:extLst>
              <a:ext uri="{FF2B5EF4-FFF2-40B4-BE49-F238E27FC236}">
                <a16:creationId xmlns:a16="http://schemas.microsoft.com/office/drawing/2014/main" id="{3D8E328B-3068-47E9-882C-F19F31AB8ADC}"/>
              </a:ext>
            </a:extLst>
          </p:cNvPr>
          <p:cNvSpPr txBox="1">
            <a:spLocks/>
          </p:cNvSpPr>
          <p:nvPr/>
        </p:nvSpPr>
        <p:spPr>
          <a:xfrm>
            <a:off x="8147600" y="3114244"/>
            <a:ext cx="1893998" cy="313421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20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请输入文字</a:t>
            </a:r>
            <a:endParaRPr lang="en-AU" sz="20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sp>
        <p:nvSpPr>
          <p:cNvPr id="23" name="Text Placeholder 32">
            <a:extLst>
              <a:ext uri="{FF2B5EF4-FFF2-40B4-BE49-F238E27FC236}">
                <a16:creationId xmlns:a16="http://schemas.microsoft.com/office/drawing/2014/main" id="{2AAD38E4-C0FB-4D50-88A4-2C7771188286}"/>
              </a:ext>
            </a:extLst>
          </p:cNvPr>
          <p:cNvSpPr txBox="1">
            <a:spLocks/>
          </p:cNvSpPr>
          <p:nvPr/>
        </p:nvSpPr>
        <p:spPr>
          <a:xfrm>
            <a:off x="8147600" y="2320362"/>
            <a:ext cx="2464768" cy="52873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16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请点击此次添加文字，可根据您的需求自由更改</a:t>
            </a:r>
            <a:endParaRPr lang="en-US" sz="16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sp>
        <p:nvSpPr>
          <p:cNvPr id="24" name="Text Placeholder 33">
            <a:extLst>
              <a:ext uri="{FF2B5EF4-FFF2-40B4-BE49-F238E27FC236}">
                <a16:creationId xmlns:a16="http://schemas.microsoft.com/office/drawing/2014/main" id="{405512A8-5A6E-4BF2-80C5-623B6BB0956D}"/>
              </a:ext>
            </a:extLst>
          </p:cNvPr>
          <p:cNvSpPr txBox="1">
            <a:spLocks/>
          </p:cNvSpPr>
          <p:nvPr/>
        </p:nvSpPr>
        <p:spPr>
          <a:xfrm>
            <a:off x="8147600" y="1741792"/>
            <a:ext cx="1893998" cy="313421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2000" dirty="0">
                <a:latin typeface="华文行楷" panose="02010800040101010101" pitchFamily="2" charset="-122"/>
                <a:ea typeface="华文行楷" panose="02010800040101010101" pitchFamily="2" charset="-122"/>
              </a:rPr>
              <a:t>请输入文字</a:t>
            </a:r>
            <a:endParaRPr lang="en-AU" sz="2000" dirty="0"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80010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矩形 28">
            <a:extLst>
              <a:ext uri="{FF2B5EF4-FFF2-40B4-BE49-F238E27FC236}">
                <a16:creationId xmlns:a16="http://schemas.microsoft.com/office/drawing/2014/main" id="{1162D246-6269-42D6-A498-1985ACC353A3}"/>
              </a:ext>
            </a:extLst>
          </p:cNvPr>
          <p:cNvSpPr/>
          <p:nvPr/>
        </p:nvSpPr>
        <p:spPr>
          <a:xfrm>
            <a:off x="8138160" y="1361440"/>
            <a:ext cx="3302000" cy="4704080"/>
          </a:xfrm>
          <a:prstGeom prst="rect">
            <a:avLst/>
          </a:prstGeom>
          <a:solidFill>
            <a:srgbClr val="7C0F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矩形 52">
            <a:extLst>
              <a:ext uri="{FF2B5EF4-FFF2-40B4-BE49-F238E27FC236}">
                <a16:creationId xmlns:a16="http://schemas.microsoft.com/office/drawing/2014/main" id="{A86ED425-A28F-4BF9-9DEA-110A2CB80257}"/>
              </a:ext>
            </a:extLst>
          </p:cNvPr>
          <p:cNvSpPr/>
          <p:nvPr/>
        </p:nvSpPr>
        <p:spPr>
          <a:xfrm>
            <a:off x="8224520" y="1463039"/>
            <a:ext cx="3129280" cy="205327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Freeform 1797">
            <a:extLst>
              <a:ext uri="{FF2B5EF4-FFF2-40B4-BE49-F238E27FC236}">
                <a16:creationId xmlns:a16="http://schemas.microsoft.com/office/drawing/2014/main" id="{254D2C54-E6BC-4C6B-8A70-25A7A3E219E8}"/>
              </a:ext>
            </a:extLst>
          </p:cNvPr>
          <p:cNvSpPr>
            <a:spLocks noEditPoints="1"/>
          </p:cNvSpPr>
          <p:nvPr/>
        </p:nvSpPr>
        <p:spPr bwMode="auto">
          <a:xfrm>
            <a:off x="8124614" y="1391920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1797">
            <a:extLst>
              <a:ext uri="{FF2B5EF4-FFF2-40B4-BE49-F238E27FC236}">
                <a16:creationId xmlns:a16="http://schemas.microsoft.com/office/drawing/2014/main" id="{5CD923AF-0BF8-4BAC-A01D-327EC9B3E006}"/>
              </a:ext>
            </a:extLst>
          </p:cNvPr>
          <p:cNvSpPr>
            <a:spLocks noEditPoints="1"/>
          </p:cNvSpPr>
          <p:nvPr/>
        </p:nvSpPr>
        <p:spPr bwMode="auto">
          <a:xfrm>
            <a:off x="8124614" y="3353753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797">
            <a:extLst>
              <a:ext uri="{FF2B5EF4-FFF2-40B4-BE49-F238E27FC236}">
                <a16:creationId xmlns:a16="http://schemas.microsoft.com/office/drawing/2014/main" id="{8B7C2350-C31B-453B-9384-558EE83E73B4}"/>
              </a:ext>
            </a:extLst>
          </p:cNvPr>
          <p:cNvSpPr>
            <a:spLocks noEditPoints="1"/>
          </p:cNvSpPr>
          <p:nvPr/>
        </p:nvSpPr>
        <p:spPr bwMode="auto">
          <a:xfrm>
            <a:off x="11172614" y="1391920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1797">
            <a:extLst>
              <a:ext uri="{FF2B5EF4-FFF2-40B4-BE49-F238E27FC236}">
                <a16:creationId xmlns:a16="http://schemas.microsoft.com/office/drawing/2014/main" id="{0F27CC99-2DB3-48C3-89D6-29D60E430178}"/>
              </a:ext>
            </a:extLst>
          </p:cNvPr>
          <p:cNvSpPr>
            <a:spLocks noEditPoints="1"/>
          </p:cNvSpPr>
          <p:nvPr/>
        </p:nvSpPr>
        <p:spPr bwMode="auto">
          <a:xfrm>
            <a:off x="11172614" y="3353753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8A021BDD-C47E-4179-8A84-CA85ADE6840C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797">
            <a:extLst>
              <a:ext uri="{FF2B5EF4-FFF2-40B4-BE49-F238E27FC236}">
                <a16:creationId xmlns:a16="http://schemas.microsoft.com/office/drawing/2014/main" id="{E935822A-4446-4805-A88A-45C059B1745F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5E14C87E-BCC1-410E-A2A4-D5B40545366E}"/>
              </a:ext>
            </a:extLst>
          </p:cNvPr>
          <p:cNvSpPr txBox="1"/>
          <p:nvPr/>
        </p:nvSpPr>
        <p:spPr>
          <a:xfrm>
            <a:off x="5798483" y="153135"/>
            <a:ext cx="646331" cy="646331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latin typeface="华文隶书" panose="02010800040101010101" pitchFamily="2" charset="-122"/>
                <a:ea typeface="华文隶书" panose="02010800040101010101" pitchFamily="2" charset="-122"/>
              </a:rPr>
              <a:t>壹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C5ABFBC-5E8B-44CE-850A-5F1328A1BECE}"/>
              </a:ext>
            </a:extLst>
          </p:cNvPr>
          <p:cNvSpPr/>
          <p:nvPr/>
        </p:nvSpPr>
        <p:spPr>
          <a:xfrm>
            <a:off x="772160" y="1361440"/>
            <a:ext cx="3302000" cy="4704080"/>
          </a:xfrm>
          <a:prstGeom prst="rect">
            <a:avLst/>
          </a:prstGeom>
          <a:solidFill>
            <a:srgbClr val="7C0F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E669ACB8-CF4A-4AF4-BE86-66A7BD89BB36}"/>
              </a:ext>
            </a:extLst>
          </p:cNvPr>
          <p:cNvSpPr/>
          <p:nvPr/>
        </p:nvSpPr>
        <p:spPr>
          <a:xfrm>
            <a:off x="4455160" y="1361440"/>
            <a:ext cx="3302000" cy="4704080"/>
          </a:xfrm>
          <a:prstGeom prst="rect">
            <a:avLst/>
          </a:prstGeom>
          <a:solidFill>
            <a:srgbClr val="7C0F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D29EAEDA-488C-4868-9779-ADA3BA9967DB}"/>
              </a:ext>
            </a:extLst>
          </p:cNvPr>
          <p:cNvSpPr/>
          <p:nvPr/>
        </p:nvSpPr>
        <p:spPr>
          <a:xfrm>
            <a:off x="863600" y="1463039"/>
            <a:ext cx="3129280" cy="205327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DFE5B29F-6E81-4277-B78F-D5F70E434F15}"/>
              </a:ext>
            </a:extLst>
          </p:cNvPr>
          <p:cNvSpPr/>
          <p:nvPr/>
        </p:nvSpPr>
        <p:spPr>
          <a:xfrm>
            <a:off x="4536440" y="1463039"/>
            <a:ext cx="3129280" cy="205327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6" name="图片 25">
            <a:extLst>
              <a:ext uri="{FF2B5EF4-FFF2-40B4-BE49-F238E27FC236}">
                <a16:creationId xmlns:a16="http://schemas.microsoft.com/office/drawing/2014/main" id="{CE971C3C-91E3-40FF-A4CC-7C9477A17C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6417" y="1562625"/>
            <a:ext cx="1150623" cy="1975598"/>
          </a:xfrm>
          <a:prstGeom prst="rect">
            <a:avLst/>
          </a:prstGeom>
        </p:spPr>
      </p:pic>
      <p:pic>
        <p:nvPicPr>
          <p:cNvPr id="30" name="图片 29">
            <a:extLst>
              <a:ext uri="{FF2B5EF4-FFF2-40B4-BE49-F238E27FC236}">
                <a16:creationId xmlns:a16="http://schemas.microsoft.com/office/drawing/2014/main" id="{AE02E68C-DF26-4038-8990-182C443726B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5211" y="1534160"/>
            <a:ext cx="1841578" cy="2042160"/>
          </a:xfrm>
          <a:prstGeom prst="rect">
            <a:avLst/>
          </a:prstGeom>
        </p:spPr>
      </p:pic>
      <p:pic>
        <p:nvPicPr>
          <p:cNvPr id="1825" name="图片 1824">
            <a:extLst>
              <a:ext uri="{FF2B5EF4-FFF2-40B4-BE49-F238E27FC236}">
                <a16:creationId xmlns:a16="http://schemas.microsoft.com/office/drawing/2014/main" id="{4EE2A8AA-BBCF-4A06-AB7A-5C3035EE643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483" y="1413329"/>
            <a:ext cx="1702114" cy="2052184"/>
          </a:xfrm>
          <a:prstGeom prst="rect">
            <a:avLst/>
          </a:prstGeom>
        </p:spPr>
      </p:pic>
      <p:sp>
        <p:nvSpPr>
          <p:cNvPr id="39" name="Freeform 1797">
            <a:extLst>
              <a:ext uri="{FF2B5EF4-FFF2-40B4-BE49-F238E27FC236}">
                <a16:creationId xmlns:a16="http://schemas.microsoft.com/office/drawing/2014/main" id="{5734121E-886E-434E-9222-815EAAD6AA6B}"/>
              </a:ext>
            </a:extLst>
          </p:cNvPr>
          <p:cNvSpPr>
            <a:spLocks noEditPoints="1"/>
          </p:cNvSpPr>
          <p:nvPr/>
        </p:nvSpPr>
        <p:spPr bwMode="auto">
          <a:xfrm>
            <a:off x="748454" y="1391920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1797">
            <a:extLst>
              <a:ext uri="{FF2B5EF4-FFF2-40B4-BE49-F238E27FC236}">
                <a16:creationId xmlns:a16="http://schemas.microsoft.com/office/drawing/2014/main" id="{91B6FB61-F0FC-4C70-9B43-0CF09087E22F}"/>
              </a:ext>
            </a:extLst>
          </p:cNvPr>
          <p:cNvSpPr>
            <a:spLocks noEditPoints="1"/>
          </p:cNvSpPr>
          <p:nvPr/>
        </p:nvSpPr>
        <p:spPr bwMode="auto">
          <a:xfrm>
            <a:off x="748454" y="3353753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797">
            <a:extLst>
              <a:ext uri="{FF2B5EF4-FFF2-40B4-BE49-F238E27FC236}">
                <a16:creationId xmlns:a16="http://schemas.microsoft.com/office/drawing/2014/main" id="{851074AE-EB50-4FF6-99A0-C58F71636437}"/>
              </a:ext>
            </a:extLst>
          </p:cNvPr>
          <p:cNvSpPr>
            <a:spLocks noEditPoints="1"/>
          </p:cNvSpPr>
          <p:nvPr/>
        </p:nvSpPr>
        <p:spPr bwMode="auto">
          <a:xfrm>
            <a:off x="3796454" y="1391920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1797">
            <a:extLst>
              <a:ext uri="{FF2B5EF4-FFF2-40B4-BE49-F238E27FC236}">
                <a16:creationId xmlns:a16="http://schemas.microsoft.com/office/drawing/2014/main" id="{36BE346D-0DCC-45F2-B35F-75E439F276FE}"/>
              </a:ext>
            </a:extLst>
          </p:cNvPr>
          <p:cNvSpPr>
            <a:spLocks noEditPoints="1"/>
          </p:cNvSpPr>
          <p:nvPr/>
        </p:nvSpPr>
        <p:spPr bwMode="auto">
          <a:xfrm>
            <a:off x="3796454" y="3353753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1797">
            <a:extLst>
              <a:ext uri="{FF2B5EF4-FFF2-40B4-BE49-F238E27FC236}">
                <a16:creationId xmlns:a16="http://schemas.microsoft.com/office/drawing/2014/main" id="{1FAEF9C3-E4A2-45BF-A434-3305D78D5E94}"/>
              </a:ext>
            </a:extLst>
          </p:cNvPr>
          <p:cNvSpPr>
            <a:spLocks noEditPoints="1"/>
          </p:cNvSpPr>
          <p:nvPr/>
        </p:nvSpPr>
        <p:spPr bwMode="auto">
          <a:xfrm>
            <a:off x="4436534" y="1391920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797">
            <a:extLst>
              <a:ext uri="{FF2B5EF4-FFF2-40B4-BE49-F238E27FC236}">
                <a16:creationId xmlns:a16="http://schemas.microsoft.com/office/drawing/2014/main" id="{E53DF851-444A-44C1-AB69-1E7E4668BD0C}"/>
              </a:ext>
            </a:extLst>
          </p:cNvPr>
          <p:cNvSpPr>
            <a:spLocks noEditPoints="1"/>
          </p:cNvSpPr>
          <p:nvPr/>
        </p:nvSpPr>
        <p:spPr bwMode="auto">
          <a:xfrm>
            <a:off x="4436534" y="3353753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1797">
            <a:extLst>
              <a:ext uri="{FF2B5EF4-FFF2-40B4-BE49-F238E27FC236}">
                <a16:creationId xmlns:a16="http://schemas.microsoft.com/office/drawing/2014/main" id="{913003D8-AB76-446F-8174-AF06E8F6ED8F}"/>
              </a:ext>
            </a:extLst>
          </p:cNvPr>
          <p:cNvSpPr>
            <a:spLocks noEditPoints="1"/>
          </p:cNvSpPr>
          <p:nvPr/>
        </p:nvSpPr>
        <p:spPr bwMode="auto">
          <a:xfrm>
            <a:off x="7484534" y="1391920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797">
            <a:extLst>
              <a:ext uri="{FF2B5EF4-FFF2-40B4-BE49-F238E27FC236}">
                <a16:creationId xmlns:a16="http://schemas.microsoft.com/office/drawing/2014/main" id="{F94A231D-1506-433B-B831-D1AF035848C2}"/>
              </a:ext>
            </a:extLst>
          </p:cNvPr>
          <p:cNvSpPr>
            <a:spLocks noEditPoints="1"/>
          </p:cNvSpPr>
          <p:nvPr/>
        </p:nvSpPr>
        <p:spPr bwMode="auto">
          <a:xfrm>
            <a:off x="7484534" y="3353753"/>
            <a:ext cx="287866" cy="22352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id="{9AC53CDA-3A73-4F03-A553-DF1E7E81C3E4}"/>
              </a:ext>
            </a:extLst>
          </p:cNvPr>
          <p:cNvSpPr/>
          <p:nvPr/>
        </p:nvSpPr>
        <p:spPr>
          <a:xfrm>
            <a:off x="1237833" y="4081430"/>
            <a:ext cx="2541687" cy="116955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6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单击此处编辑您要的内容，本模版所有图形线条及其相应素材均可自由编辑、改色、替换。</a:t>
            </a:r>
            <a:endParaRPr lang="en-US" altLang="zh-CN" sz="1600" dirty="0">
              <a:solidFill>
                <a:schemeClr val="bg1"/>
              </a:solidFill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id="{3AF6DA39-8698-4F6F-ABC1-A726E943E3DB}"/>
              </a:ext>
            </a:extLst>
          </p:cNvPr>
          <p:cNvSpPr/>
          <p:nvPr/>
        </p:nvSpPr>
        <p:spPr>
          <a:xfrm>
            <a:off x="4905593" y="4081430"/>
            <a:ext cx="2541687" cy="116955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6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单击此处编辑您要的内容，本模版所有图形线条及其相应素材均可自由编辑、改色、替换。</a:t>
            </a:r>
            <a:endParaRPr lang="en-US" altLang="zh-CN" sz="1600" dirty="0">
              <a:solidFill>
                <a:schemeClr val="bg1"/>
              </a:solidFill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60" name="矩形 59">
            <a:extLst>
              <a:ext uri="{FF2B5EF4-FFF2-40B4-BE49-F238E27FC236}">
                <a16:creationId xmlns:a16="http://schemas.microsoft.com/office/drawing/2014/main" id="{EA4BD66C-7D12-40D3-90BE-A5A3DD4790BB}"/>
              </a:ext>
            </a:extLst>
          </p:cNvPr>
          <p:cNvSpPr/>
          <p:nvPr/>
        </p:nvSpPr>
        <p:spPr>
          <a:xfrm>
            <a:off x="8573353" y="4081430"/>
            <a:ext cx="2541687" cy="116955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6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单击此处编辑您要的内容，本模版所有图形线条及其相应素材均可自由编辑、改色、替换。</a:t>
            </a:r>
            <a:endParaRPr lang="en-US" altLang="zh-CN" sz="1600" dirty="0">
              <a:solidFill>
                <a:schemeClr val="bg1"/>
              </a:solidFill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304410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1803">
            <a:extLst>
              <a:ext uri="{FF2B5EF4-FFF2-40B4-BE49-F238E27FC236}">
                <a16:creationId xmlns:a16="http://schemas.microsoft.com/office/drawing/2014/main" id="{FD7D5630-EEEB-4E3A-88A4-78CE7E240B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75980" y="-2606040"/>
            <a:ext cx="5840040" cy="5212080"/>
            <a:chOff x="-36" y="0"/>
            <a:chExt cx="651" cy="581"/>
          </a:xfrm>
          <a:solidFill>
            <a:srgbClr val="7C0F0D"/>
          </a:solidFill>
        </p:grpSpPr>
        <p:sp>
          <p:nvSpPr>
            <p:cNvPr id="49" name="Freeform 1804">
              <a:extLst>
                <a:ext uri="{FF2B5EF4-FFF2-40B4-BE49-F238E27FC236}">
                  <a16:creationId xmlns:a16="http://schemas.microsoft.com/office/drawing/2014/main" id="{192F20E1-879A-454E-9D63-A9EF0FA6E9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" y="78"/>
              <a:ext cx="425" cy="425"/>
            </a:xfrm>
            <a:custGeom>
              <a:avLst/>
              <a:gdLst>
                <a:gd name="T0" fmla="*/ 331 w 365"/>
                <a:gd name="T1" fmla="*/ 121 h 366"/>
                <a:gd name="T2" fmla="*/ 292 w 365"/>
                <a:gd name="T3" fmla="*/ 159 h 366"/>
                <a:gd name="T4" fmla="*/ 299 w 365"/>
                <a:gd name="T5" fmla="*/ 146 h 366"/>
                <a:gd name="T6" fmla="*/ 295 w 365"/>
                <a:gd name="T7" fmla="*/ 70 h 366"/>
                <a:gd name="T8" fmla="*/ 304 w 365"/>
                <a:gd name="T9" fmla="*/ 212 h 366"/>
                <a:gd name="T10" fmla="*/ 288 w 365"/>
                <a:gd name="T11" fmla="*/ 239 h 366"/>
                <a:gd name="T12" fmla="*/ 292 w 365"/>
                <a:gd name="T13" fmla="*/ 239 h 366"/>
                <a:gd name="T14" fmla="*/ 286 w 365"/>
                <a:gd name="T15" fmla="*/ 284 h 366"/>
                <a:gd name="T16" fmla="*/ 298 w 365"/>
                <a:gd name="T17" fmla="*/ 135 h 366"/>
                <a:gd name="T18" fmla="*/ 274 w 365"/>
                <a:gd name="T19" fmla="*/ 83 h 366"/>
                <a:gd name="T20" fmla="*/ 286 w 365"/>
                <a:gd name="T21" fmla="*/ 180 h 366"/>
                <a:gd name="T22" fmla="*/ 286 w 365"/>
                <a:gd name="T23" fmla="*/ 232 h 366"/>
                <a:gd name="T24" fmla="*/ 286 w 365"/>
                <a:gd name="T25" fmla="*/ 240 h 366"/>
                <a:gd name="T26" fmla="*/ 274 w 365"/>
                <a:gd name="T27" fmla="*/ 64 h 366"/>
                <a:gd name="T28" fmla="*/ 274 w 365"/>
                <a:gd name="T29" fmla="*/ 156 h 366"/>
                <a:gd name="T30" fmla="*/ 274 w 365"/>
                <a:gd name="T31" fmla="*/ 239 h 366"/>
                <a:gd name="T32" fmla="*/ 271 w 365"/>
                <a:gd name="T33" fmla="*/ 247 h 366"/>
                <a:gd name="T34" fmla="*/ 245 w 365"/>
                <a:gd name="T35" fmla="*/ 88 h 366"/>
                <a:gd name="T36" fmla="*/ 239 w 365"/>
                <a:gd name="T37" fmla="*/ 82 h 366"/>
                <a:gd name="T38" fmla="*/ 239 w 365"/>
                <a:gd name="T39" fmla="*/ 76 h 366"/>
                <a:gd name="T40" fmla="*/ 236 w 365"/>
                <a:gd name="T41" fmla="*/ 54 h 366"/>
                <a:gd name="T42" fmla="*/ 222 w 365"/>
                <a:gd name="T43" fmla="*/ 99 h 366"/>
                <a:gd name="T44" fmla="*/ 253 w 365"/>
                <a:gd name="T45" fmla="*/ 249 h 366"/>
                <a:gd name="T46" fmla="*/ 271 w 365"/>
                <a:gd name="T47" fmla="*/ 300 h 366"/>
                <a:gd name="T48" fmla="*/ 239 w 365"/>
                <a:gd name="T49" fmla="*/ 291 h 366"/>
                <a:gd name="T50" fmla="*/ 239 w 365"/>
                <a:gd name="T51" fmla="*/ 286 h 366"/>
                <a:gd name="T52" fmla="*/ 231 w 365"/>
                <a:gd name="T53" fmla="*/ 299 h 366"/>
                <a:gd name="T54" fmla="*/ 216 w 365"/>
                <a:gd name="T55" fmla="*/ 69 h 366"/>
                <a:gd name="T56" fmla="*/ 207 w 365"/>
                <a:gd name="T57" fmla="*/ 78 h 366"/>
                <a:gd name="T58" fmla="*/ 182 w 365"/>
                <a:gd name="T59" fmla="*/ 87 h 366"/>
                <a:gd name="T60" fmla="*/ 220 w 365"/>
                <a:gd name="T61" fmla="*/ 274 h 366"/>
                <a:gd name="T62" fmla="*/ 211 w 365"/>
                <a:gd name="T63" fmla="*/ 292 h 366"/>
                <a:gd name="T64" fmla="*/ 182 w 365"/>
                <a:gd name="T65" fmla="*/ 330 h 366"/>
                <a:gd name="T66" fmla="*/ 159 w 365"/>
                <a:gd name="T67" fmla="*/ 70 h 366"/>
                <a:gd name="T68" fmla="*/ 146 w 365"/>
                <a:gd name="T69" fmla="*/ 67 h 366"/>
                <a:gd name="T70" fmla="*/ 182 w 365"/>
                <a:gd name="T71" fmla="*/ 36 h 366"/>
                <a:gd name="T72" fmla="*/ 159 w 365"/>
                <a:gd name="T73" fmla="*/ 286 h 366"/>
                <a:gd name="T74" fmla="*/ 159 w 365"/>
                <a:gd name="T75" fmla="*/ 295 h 366"/>
                <a:gd name="T76" fmla="*/ 146 w 365"/>
                <a:gd name="T77" fmla="*/ 299 h 366"/>
                <a:gd name="T78" fmla="*/ 145 w 365"/>
                <a:gd name="T79" fmla="*/ 91 h 366"/>
                <a:gd name="T80" fmla="*/ 116 w 365"/>
                <a:gd name="T81" fmla="*/ 77 h 366"/>
                <a:gd name="T82" fmla="*/ 112 w 365"/>
                <a:gd name="T83" fmla="*/ 117 h 366"/>
                <a:gd name="T84" fmla="*/ 112 w 365"/>
                <a:gd name="T85" fmla="*/ 249 h 366"/>
                <a:gd name="T86" fmla="*/ 126 w 365"/>
                <a:gd name="T87" fmla="*/ 275 h 366"/>
                <a:gd name="T88" fmla="*/ 94 w 365"/>
                <a:gd name="T89" fmla="*/ 84 h 366"/>
                <a:gd name="T90" fmla="*/ 91 w 365"/>
                <a:gd name="T91" fmla="*/ 209 h 366"/>
                <a:gd name="T92" fmla="*/ 91 w 365"/>
                <a:gd name="T93" fmla="*/ 239 h 366"/>
                <a:gd name="T94" fmla="*/ 92 w 365"/>
                <a:gd name="T95" fmla="*/ 134 h 366"/>
                <a:gd name="T96" fmla="*/ 91 w 365"/>
                <a:gd name="T97" fmla="*/ 126 h 366"/>
                <a:gd name="T98" fmla="*/ 91 w 365"/>
                <a:gd name="T99" fmla="*/ 209 h 366"/>
                <a:gd name="T100" fmla="*/ 79 w 365"/>
                <a:gd name="T101" fmla="*/ 232 h 366"/>
                <a:gd name="T102" fmla="*/ 83 w 365"/>
                <a:gd name="T103" fmla="*/ 240 h 366"/>
                <a:gd name="T104" fmla="*/ 79 w 365"/>
                <a:gd name="T105" fmla="*/ 79 h 366"/>
                <a:gd name="T106" fmla="*/ 64 w 365"/>
                <a:gd name="T107" fmla="*/ 145 h 366"/>
                <a:gd name="T108" fmla="*/ 69 w 365"/>
                <a:gd name="T109" fmla="*/ 150 h 366"/>
                <a:gd name="T110" fmla="*/ 53 w 365"/>
                <a:gd name="T111" fmla="*/ 166 h 366"/>
                <a:gd name="T112" fmla="*/ 79 w 365"/>
                <a:gd name="T113" fmla="*/ 180 h 366"/>
                <a:gd name="T114" fmla="*/ 78 w 365"/>
                <a:gd name="T115" fmla="*/ 239 h 366"/>
                <a:gd name="T116" fmla="*/ 72 w 365"/>
                <a:gd name="T117" fmla="*/ 239 h 366"/>
                <a:gd name="T118" fmla="*/ 79 w 365"/>
                <a:gd name="T119" fmla="*/ 306 h 366"/>
                <a:gd name="T120" fmla="*/ 53 w 365"/>
                <a:gd name="T121" fmla="*/ 14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5" h="366">
                  <a:moveTo>
                    <a:pt x="312" y="248"/>
                  </a:moveTo>
                  <a:cubicBezTo>
                    <a:pt x="312" y="220"/>
                    <a:pt x="312" y="220"/>
                    <a:pt x="312" y="220"/>
                  </a:cubicBezTo>
                  <a:cubicBezTo>
                    <a:pt x="322" y="229"/>
                    <a:pt x="330" y="240"/>
                    <a:pt x="331" y="244"/>
                  </a:cubicBezTo>
                  <a:cubicBezTo>
                    <a:pt x="328" y="246"/>
                    <a:pt x="321" y="248"/>
                    <a:pt x="312" y="248"/>
                  </a:cubicBezTo>
                  <a:close/>
                  <a:moveTo>
                    <a:pt x="312" y="209"/>
                  </a:moveTo>
                  <a:cubicBezTo>
                    <a:pt x="312" y="200"/>
                    <a:pt x="312" y="200"/>
                    <a:pt x="312" y="200"/>
                  </a:cubicBezTo>
                  <a:cubicBezTo>
                    <a:pt x="326" y="194"/>
                    <a:pt x="339" y="187"/>
                    <a:pt x="342" y="183"/>
                  </a:cubicBezTo>
                  <a:cubicBezTo>
                    <a:pt x="339" y="179"/>
                    <a:pt x="326" y="172"/>
                    <a:pt x="312" y="166"/>
                  </a:cubicBezTo>
                  <a:cubicBezTo>
                    <a:pt x="312" y="157"/>
                    <a:pt x="312" y="157"/>
                    <a:pt x="312" y="157"/>
                  </a:cubicBezTo>
                  <a:cubicBezTo>
                    <a:pt x="332" y="163"/>
                    <a:pt x="361" y="176"/>
                    <a:pt x="365" y="183"/>
                  </a:cubicBezTo>
                  <a:cubicBezTo>
                    <a:pt x="361" y="190"/>
                    <a:pt x="332" y="203"/>
                    <a:pt x="312" y="209"/>
                  </a:cubicBezTo>
                  <a:close/>
                  <a:moveTo>
                    <a:pt x="312" y="191"/>
                  </a:moveTo>
                  <a:cubicBezTo>
                    <a:pt x="316" y="189"/>
                    <a:pt x="324" y="186"/>
                    <a:pt x="330" y="183"/>
                  </a:cubicBezTo>
                  <a:cubicBezTo>
                    <a:pt x="324" y="180"/>
                    <a:pt x="316" y="176"/>
                    <a:pt x="312" y="174"/>
                  </a:cubicBezTo>
                  <a:cubicBezTo>
                    <a:pt x="312" y="191"/>
                    <a:pt x="312" y="191"/>
                    <a:pt x="312" y="191"/>
                  </a:cubicBezTo>
                  <a:close/>
                  <a:moveTo>
                    <a:pt x="312" y="146"/>
                  </a:moveTo>
                  <a:cubicBezTo>
                    <a:pt x="312" y="117"/>
                    <a:pt x="312" y="117"/>
                    <a:pt x="312" y="117"/>
                  </a:cubicBezTo>
                  <a:cubicBezTo>
                    <a:pt x="321" y="118"/>
                    <a:pt x="328" y="119"/>
                    <a:pt x="331" y="121"/>
                  </a:cubicBezTo>
                  <a:cubicBezTo>
                    <a:pt x="330" y="126"/>
                    <a:pt x="322" y="136"/>
                    <a:pt x="312" y="146"/>
                  </a:cubicBezTo>
                  <a:close/>
                  <a:moveTo>
                    <a:pt x="312" y="117"/>
                  </a:moveTo>
                  <a:cubicBezTo>
                    <a:pt x="312" y="146"/>
                    <a:pt x="312" y="146"/>
                    <a:pt x="312" y="146"/>
                  </a:cubicBezTo>
                  <a:cubicBezTo>
                    <a:pt x="309" y="149"/>
                    <a:pt x="307" y="151"/>
                    <a:pt x="304" y="154"/>
                  </a:cubicBezTo>
                  <a:cubicBezTo>
                    <a:pt x="304" y="154"/>
                    <a:pt x="305" y="154"/>
                    <a:pt x="305" y="155"/>
                  </a:cubicBezTo>
                  <a:cubicBezTo>
                    <a:pt x="307" y="155"/>
                    <a:pt x="309" y="156"/>
                    <a:pt x="312" y="15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07" y="164"/>
                    <a:pt x="301" y="162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6" y="160"/>
                    <a:pt x="296" y="160"/>
                    <a:pt x="296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5" y="160"/>
                    <a:pt x="295" y="160"/>
                    <a:pt x="295" y="160"/>
                  </a:cubicBezTo>
                  <a:cubicBezTo>
                    <a:pt x="294" y="160"/>
                    <a:pt x="294" y="160"/>
                    <a:pt x="293" y="159"/>
                  </a:cubicBezTo>
                  <a:cubicBezTo>
                    <a:pt x="293" y="159"/>
                    <a:pt x="293" y="159"/>
                    <a:pt x="293" y="159"/>
                  </a:cubicBezTo>
                  <a:cubicBezTo>
                    <a:pt x="293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2" y="159"/>
                    <a:pt x="292" y="159"/>
                    <a:pt x="292" y="159"/>
                  </a:cubicBezTo>
                  <a:cubicBezTo>
                    <a:pt x="290" y="159"/>
                    <a:pt x="289" y="158"/>
                    <a:pt x="287" y="158"/>
                  </a:cubicBezTo>
                  <a:cubicBezTo>
                    <a:pt x="290" y="156"/>
                    <a:pt x="292" y="153"/>
                    <a:pt x="294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1"/>
                    <a:pt x="295" y="151"/>
                    <a:pt x="295" y="151"/>
                  </a:cubicBezTo>
                  <a:cubicBezTo>
                    <a:pt x="295" y="150"/>
                    <a:pt x="295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50"/>
                    <a:pt x="296" y="150"/>
                    <a:pt x="296" y="150"/>
                  </a:cubicBezTo>
                  <a:cubicBezTo>
                    <a:pt x="296" y="149"/>
                    <a:pt x="297" y="148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8" y="147"/>
                    <a:pt x="298" y="147"/>
                    <a:pt x="298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7"/>
                    <a:pt x="299" y="147"/>
                    <a:pt x="299" y="147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299" y="146"/>
                    <a:pt x="299" y="146"/>
                    <a:pt x="299" y="146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0" y="145"/>
                  </a:cubicBezTo>
                  <a:cubicBezTo>
                    <a:pt x="300" y="145"/>
                    <a:pt x="300" y="145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6" y="138"/>
                    <a:pt x="310" y="132"/>
                    <a:pt x="311" y="130"/>
                  </a:cubicBezTo>
                  <a:cubicBezTo>
                    <a:pt x="308" y="127"/>
                    <a:pt x="297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ubicBezTo>
                    <a:pt x="292" y="90"/>
                    <a:pt x="296" y="75"/>
                    <a:pt x="295" y="70"/>
                  </a:cubicBezTo>
                  <a:cubicBezTo>
                    <a:pt x="293" y="70"/>
                    <a:pt x="290" y="70"/>
                    <a:pt x="286" y="71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97" y="55"/>
                    <a:pt x="307" y="53"/>
                    <a:pt x="312" y="54"/>
                  </a:cubicBezTo>
                  <a:cubicBezTo>
                    <a:pt x="314" y="62"/>
                    <a:pt x="299" y="100"/>
                    <a:pt x="289" y="116"/>
                  </a:cubicBezTo>
                  <a:cubicBezTo>
                    <a:pt x="289" y="117"/>
                    <a:pt x="289" y="117"/>
                    <a:pt x="289" y="117"/>
                  </a:cubicBezTo>
                  <a:cubicBezTo>
                    <a:pt x="297" y="117"/>
                    <a:pt x="305" y="117"/>
                    <a:pt x="312" y="117"/>
                  </a:cubicBezTo>
                  <a:close/>
                  <a:moveTo>
                    <a:pt x="312" y="174"/>
                  </a:moveTo>
                  <a:cubicBezTo>
                    <a:pt x="312" y="191"/>
                    <a:pt x="312" y="191"/>
                    <a:pt x="312" y="191"/>
                  </a:cubicBezTo>
                  <a:cubicBezTo>
                    <a:pt x="311" y="192"/>
                    <a:pt x="311" y="192"/>
                    <a:pt x="310" y="192"/>
                  </a:cubicBezTo>
                  <a:cubicBezTo>
                    <a:pt x="306" y="194"/>
                    <a:pt x="303" y="195"/>
                    <a:pt x="299" y="196"/>
                  </a:cubicBezTo>
                  <a:cubicBezTo>
                    <a:pt x="299" y="191"/>
                    <a:pt x="298" y="187"/>
                    <a:pt x="294" y="183"/>
                  </a:cubicBezTo>
                  <a:cubicBezTo>
                    <a:pt x="298" y="179"/>
                    <a:pt x="299" y="174"/>
                    <a:pt x="299" y="169"/>
                  </a:cubicBezTo>
                  <a:cubicBezTo>
                    <a:pt x="303" y="171"/>
                    <a:pt x="306" y="172"/>
                    <a:pt x="310" y="174"/>
                  </a:cubicBezTo>
                  <a:cubicBezTo>
                    <a:pt x="311" y="174"/>
                    <a:pt x="311" y="174"/>
                    <a:pt x="312" y="174"/>
                  </a:cubicBezTo>
                  <a:close/>
                  <a:moveTo>
                    <a:pt x="312" y="200"/>
                  </a:moveTo>
                  <a:cubicBezTo>
                    <a:pt x="312" y="209"/>
                    <a:pt x="312" y="209"/>
                    <a:pt x="312" y="209"/>
                  </a:cubicBezTo>
                  <a:cubicBezTo>
                    <a:pt x="309" y="210"/>
                    <a:pt x="307" y="210"/>
                    <a:pt x="305" y="211"/>
                  </a:cubicBezTo>
                  <a:cubicBezTo>
                    <a:pt x="305" y="211"/>
                    <a:pt x="304" y="212"/>
                    <a:pt x="304" y="212"/>
                  </a:cubicBezTo>
                  <a:cubicBezTo>
                    <a:pt x="307" y="214"/>
                    <a:pt x="309" y="217"/>
                    <a:pt x="312" y="220"/>
                  </a:cubicBezTo>
                  <a:cubicBezTo>
                    <a:pt x="312" y="248"/>
                    <a:pt x="312" y="248"/>
                    <a:pt x="312" y="248"/>
                  </a:cubicBezTo>
                  <a:cubicBezTo>
                    <a:pt x="305" y="249"/>
                    <a:pt x="297" y="249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9" y="266"/>
                    <a:pt x="314" y="303"/>
                    <a:pt x="312" y="312"/>
                  </a:cubicBezTo>
                  <a:cubicBezTo>
                    <a:pt x="307" y="313"/>
                    <a:pt x="297" y="310"/>
                    <a:pt x="286" y="306"/>
                  </a:cubicBezTo>
                  <a:cubicBezTo>
                    <a:pt x="286" y="295"/>
                    <a:pt x="286" y="295"/>
                    <a:pt x="286" y="295"/>
                  </a:cubicBezTo>
                  <a:cubicBezTo>
                    <a:pt x="290" y="296"/>
                    <a:pt x="293" y="296"/>
                    <a:pt x="295" y="296"/>
                  </a:cubicBezTo>
                  <a:cubicBezTo>
                    <a:pt x="296" y="291"/>
                    <a:pt x="292" y="276"/>
                    <a:pt x="286" y="262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40"/>
                    <a:pt x="287" y="240"/>
                    <a:pt x="287" y="240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8" y="239"/>
                    <a:pt x="288" y="239"/>
                    <a:pt x="288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89" y="239"/>
                    <a:pt x="289" y="239"/>
                    <a:pt x="289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2" y="239"/>
                    <a:pt x="292" y="239"/>
                    <a:pt x="292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3" y="239"/>
                    <a:pt x="293" y="239"/>
                    <a:pt x="293" y="239"/>
                  </a:cubicBezTo>
                  <a:cubicBezTo>
                    <a:pt x="294" y="239"/>
                    <a:pt x="294" y="239"/>
                    <a:pt x="294" y="239"/>
                  </a:cubicBezTo>
                  <a:cubicBezTo>
                    <a:pt x="302" y="239"/>
                    <a:pt x="308" y="238"/>
                    <a:pt x="311" y="236"/>
                  </a:cubicBezTo>
                  <a:cubicBezTo>
                    <a:pt x="310" y="231"/>
                    <a:pt x="301" y="220"/>
                    <a:pt x="291" y="211"/>
                  </a:cubicBezTo>
                  <a:cubicBezTo>
                    <a:pt x="291" y="211"/>
                    <a:pt x="291" y="211"/>
                    <a:pt x="291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1"/>
                    <a:pt x="290" y="211"/>
                    <a:pt x="290" y="211"/>
                  </a:cubicBezTo>
                  <a:cubicBezTo>
                    <a:pt x="290" y="210"/>
                    <a:pt x="290" y="210"/>
                    <a:pt x="289" y="210"/>
                  </a:cubicBezTo>
                  <a:cubicBezTo>
                    <a:pt x="289" y="210"/>
                    <a:pt x="289" y="210"/>
                    <a:pt x="289" y="210"/>
                  </a:cubicBezTo>
                  <a:cubicBezTo>
                    <a:pt x="289" y="209"/>
                    <a:pt x="288" y="208"/>
                    <a:pt x="287" y="208"/>
                  </a:cubicBezTo>
                  <a:cubicBezTo>
                    <a:pt x="293" y="206"/>
                    <a:pt x="303" y="203"/>
                    <a:pt x="312" y="200"/>
                  </a:cubicBezTo>
                  <a:close/>
                  <a:moveTo>
                    <a:pt x="286" y="287"/>
                  </a:moveTo>
                  <a:cubicBezTo>
                    <a:pt x="286" y="287"/>
                    <a:pt x="286" y="287"/>
                    <a:pt x="286" y="287"/>
                  </a:cubicBezTo>
                  <a:cubicBezTo>
                    <a:pt x="286" y="286"/>
                    <a:pt x="286" y="285"/>
                    <a:pt x="286" y="284"/>
                  </a:cubicBezTo>
                  <a:cubicBezTo>
                    <a:pt x="286" y="287"/>
                    <a:pt x="286" y="287"/>
                    <a:pt x="286" y="287"/>
                  </a:cubicBezTo>
                  <a:close/>
                  <a:moveTo>
                    <a:pt x="286" y="232"/>
                  </a:moveTo>
                  <a:cubicBezTo>
                    <a:pt x="290" y="232"/>
                    <a:pt x="294" y="232"/>
                    <a:pt x="298" y="231"/>
                  </a:cubicBezTo>
                  <a:cubicBezTo>
                    <a:pt x="298" y="231"/>
                    <a:pt x="298" y="231"/>
                    <a:pt x="298" y="230"/>
                  </a:cubicBezTo>
                  <a:cubicBezTo>
                    <a:pt x="295" y="226"/>
                    <a:pt x="290" y="221"/>
                    <a:pt x="286" y="217"/>
                  </a:cubicBezTo>
                  <a:cubicBezTo>
                    <a:pt x="286" y="232"/>
                    <a:pt x="286" y="232"/>
                    <a:pt x="286" y="232"/>
                  </a:cubicBezTo>
                  <a:close/>
                  <a:moveTo>
                    <a:pt x="286" y="206"/>
                  </a:moveTo>
                  <a:cubicBezTo>
                    <a:pt x="287" y="205"/>
                    <a:pt x="288" y="204"/>
                    <a:pt x="288" y="203"/>
                  </a:cubicBezTo>
                  <a:cubicBezTo>
                    <a:pt x="292" y="198"/>
                    <a:pt x="292" y="190"/>
                    <a:pt x="286" y="186"/>
                  </a:cubicBezTo>
                  <a:cubicBezTo>
                    <a:pt x="286" y="186"/>
                    <a:pt x="286" y="186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lose/>
                  <a:moveTo>
                    <a:pt x="286" y="18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92" y="176"/>
                    <a:pt x="292" y="168"/>
                    <a:pt x="288" y="163"/>
                  </a:cubicBezTo>
                  <a:cubicBezTo>
                    <a:pt x="288" y="162"/>
                    <a:pt x="287" y="161"/>
                    <a:pt x="286" y="160"/>
                  </a:cubicBezTo>
                  <a:cubicBezTo>
                    <a:pt x="286" y="180"/>
                    <a:pt x="286" y="180"/>
                    <a:pt x="286" y="180"/>
                  </a:cubicBezTo>
                  <a:close/>
                  <a:moveTo>
                    <a:pt x="286" y="149"/>
                  </a:moveTo>
                  <a:cubicBezTo>
                    <a:pt x="290" y="144"/>
                    <a:pt x="295" y="139"/>
                    <a:pt x="298" y="135"/>
                  </a:cubicBezTo>
                  <a:cubicBezTo>
                    <a:pt x="298" y="135"/>
                    <a:pt x="298" y="135"/>
                    <a:pt x="298" y="134"/>
                  </a:cubicBezTo>
                  <a:cubicBezTo>
                    <a:pt x="294" y="134"/>
                    <a:pt x="290" y="134"/>
                    <a:pt x="286" y="134"/>
                  </a:cubicBezTo>
                  <a:cubicBezTo>
                    <a:pt x="286" y="149"/>
                    <a:pt x="286" y="149"/>
                    <a:pt x="286" y="149"/>
                  </a:cubicBezTo>
                  <a:close/>
                  <a:moveTo>
                    <a:pt x="286" y="81"/>
                  </a:moveTo>
                  <a:cubicBezTo>
                    <a:pt x="286" y="80"/>
                    <a:pt x="286" y="80"/>
                    <a:pt x="286" y="79"/>
                  </a:cubicBezTo>
                  <a:cubicBezTo>
                    <a:pt x="286" y="79"/>
                    <a:pt x="286" y="79"/>
                    <a:pt x="286" y="79"/>
                  </a:cubicBezTo>
                  <a:lnTo>
                    <a:pt x="286" y="81"/>
                  </a:lnTo>
                  <a:close/>
                  <a:moveTo>
                    <a:pt x="286" y="59"/>
                  </a:moveTo>
                  <a:cubicBezTo>
                    <a:pt x="286" y="71"/>
                    <a:pt x="286" y="71"/>
                    <a:pt x="286" y="71"/>
                  </a:cubicBezTo>
                  <a:cubicBezTo>
                    <a:pt x="282" y="72"/>
                    <a:pt x="278" y="73"/>
                    <a:pt x="274" y="7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8" y="62"/>
                    <a:pt x="282" y="61"/>
                    <a:pt x="286" y="59"/>
                  </a:cubicBezTo>
                  <a:close/>
                  <a:moveTo>
                    <a:pt x="286" y="79"/>
                  </a:moveTo>
                  <a:cubicBezTo>
                    <a:pt x="286" y="81"/>
                    <a:pt x="286" y="81"/>
                    <a:pt x="286" y="81"/>
                  </a:cubicBezTo>
                  <a:cubicBezTo>
                    <a:pt x="284" y="88"/>
                    <a:pt x="281" y="96"/>
                    <a:pt x="279" y="99"/>
                  </a:cubicBezTo>
                  <a:cubicBezTo>
                    <a:pt x="278" y="103"/>
                    <a:pt x="276" y="106"/>
                    <a:pt x="274" y="110"/>
                  </a:cubicBezTo>
                  <a:cubicBezTo>
                    <a:pt x="274" y="110"/>
                    <a:pt x="274" y="110"/>
                    <a:pt x="274" y="110"/>
                  </a:cubicBezTo>
                  <a:cubicBezTo>
                    <a:pt x="274" y="83"/>
                    <a:pt x="274" y="83"/>
                    <a:pt x="274" y="83"/>
                  </a:cubicBezTo>
                  <a:cubicBezTo>
                    <a:pt x="278" y="81"/>
                    <a:pt x="282" y="80"/>
                    <a:pt x="286" y="79"/>
                  </a:cubicBezTo>
                  <a:close/>
                  <a:moveTo>
                    <a:pt x="286" y="103"/>
                  </a:moveTo>
                  <a:cubicBezTo>
                    <a:pt x="282" y="112"/>
                    <a:pt x="278" y="121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5" y="126"/>
                    <a:pt x="276" y="126"/>
                    <a:pt x="277" y="126"/>
                  </a:cubicBezTo>
                  <a:cubicBezTo>
                    <a:pt x="277" y="126"/>
                    <a:pt x="277" y="126"/>
                    <a:pt x="277" y="126"/>
                  </a:cubicBezTo>
                  <a:cubicBezTo>
                    <a:pt x="280" y="126"/>
                    <a:pt x="283" y="126"/>
                    <a:pt x="286" y="126"/>
                  </a:cubicBezTo>
                  <a:cubicBezTo>
                    <a:pt x="286" y="103"/>
                    <a:pt x="286" y="103"/>
                    <a:pt x="286" y="103"/>
                  </a:cubicBezTo>
                  <a:close/>
                  <a:moveTo>
                    <a:pt x="286" y="134"/>
                  </a:moveTo>
                  <a:cubicBezTo>
                    <a:pt x="286" y="149"/>
                    <a:pt x="286" y="149"/>
                    <a:pt x="286" y="149"/>
                  </a:cubicBezTo>
                  <a:cubicBezTo>
                    <a:pt x="284" y="150"/>
                    <a:pt x="282" y="152"/>
                    <a:pt x="281" y="153"/>
                  </a:cubicBezTo>
                  <a:cubicBezTo>
                    <a:pt x="280" y="150"/>
                    <a:pt x="277" y="147"/>
                    <a:pt x="274" y="145"/>
                  </a:cubicBezTo>
                  <a:cubicBezTo>
                    <a:pt x="274" y="143"/>
                    <a:pt x="274" y="143"/>
                    <a:pt x="274" y="143"/>
                  </a:cubicBezTo>
                  <a:cubicBezTo>
                    <a:pt x="274" y="141"/>
                    <a:pt x="274" y="140"/>
                    <a:pt x="274" y="138"/>
                  </a:cubicBezTo>
                  <a:cubicBezTo>
                    <a:pt x="274" y="134"/>
                    <a:pt x="274" y="134"/>
                    <a:pt x="274" y="134"/>
                  </a:cubicBezTo>
                  <a:cubicBezTo>
                    <a:pt x="278" y="134"/>
                    <a:pt x="282" y="134"/>
                    <a:pt x="286" y="134"/>
                  </a:cubicBezTo>
                  <a:close/>
                  <a:moveTo>
                    <a:pt x="286" y="160"/>
                  </a:moveTo>
                  <a:cubicBezTo>
                    <a:pt x="286" y="180"/>
                    <a:pt x="286" y="180"/>
                    <a:pt x="286" y="180"/>
                  </a:cubicBezTo>
                  <a:cubicBezTo>
                    <a:pt x="283" y="181"/>
                    <a:pt x="281" y="181"/>
                    <a:pt x="279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79" y="186"/>
                    <a:pt x="279" y="186"/>
                    <a:pt x="279" y="186"/>
                  </a:cubicBezTo>
                  <a:cubicBezTo>
                    <a:pt x="281" y="185"/>
                    <a:pt x="283" y="185"/>
                    <a:pt x="286" y="186"/>
                  </a:cubicBezTo>
                  <a:cubicBezTo>
                    <a:pt x="286" y="206"/>
                    <a:pt x="286" y="206"/>
                    <a:pt x="286" y="206"/>
                  </a:cubicBezTo>
                  <a:cubicBezTo>
                    <a:pt x="286" y="206"/>
                    <a:pt x="286" y="206"/>
                    <a:pt x="285" y="206"/>
                  </a:cubicBezTo>
                  <a:cubicBezTo>
                    <a:pt x="282" y="203"/>
                    <a:pt x="279" y="201"/>
                    <a:pt x="277" y="199"/>
                  </a:cubicBezTo>
                  <a:cubicBezTo>
                    <a:pt x="276" y="202"/>
                    <a:pt x="275" y="206"/>
                    <a:pt x="274" y="209"/>
                  </a:cubicBezTo>
                  <a:cubicBezTo>
                    <a:pt x="274" y="197"/>
                    <a:pt x="274" y="197"/>
                    <a:pt x="274" y="197"/>
                  </a:cubicBezTo>
                  <a:cubicBezTo>
                    <a:pt x="275" y="193"/>
                    <a:pt x="275" y="188"/>
                    <a:pt x="275" y="183"/>
                  </a:cubicBezTo>
                  <a:cubicBezTo>
                    <a:pt x="275" y="178"/>
                    <a:pt x="275" y="173"/>
                    <a:pt x="274" y="168"/>
                  </a:cubicBezTo>
                  <a:cubicBezTo>
                    <a:pt x="274" y="156"/>
                    <a:pt x="274" y="156"/>
                    <a:pt x="274" y="156"/>
                  </a:cubicBezTo>
                  <a:cubicBezTo>
                    <a:pt x="275" y="160"/>
                    <a:pt x="276" y="163"/>
                    <a:pt x="277" y="167"/>
                  </a:cubicBezTo>
                  <a:cubicBezTo>
                    <a:pt x="279" y="165"/>
                    <a:pt x="282" y="162"/>
                    <a:pt x="285" y="160"/>
                  </a:cubicBezTo>
                  <a:cubicBezTo>
                    <a:pt x="286" y="160"/>
                    <a:pt x="286" y="160"/>
                    <a:pt x="286" y="160"/>
                  </a:cubicBezTo>
                  <a:close/>
                  <a:moveTo>
                    <a:pt x="286" y="217"/>
                  </a:moveTo>
                  <a:cubicBezTo>
                    <a:pt x="286" y="232"/>
                    <a:pt x="286" y="232"/>
                    <a:pt x="286" y="232"/>
                  </a:cubicBezTo>
                  <a:cubicBezTo>
                    <a:pt x="282" y="232"/>
                    <a:pt x="278" y="232"/>
                    <a:pt x="274" y="232"/>
                  </a:cubicBezTo>
                  <a:cubicBezTo>
                    <a:pt x="274" y="227"/>
                    <a:pt x="274" y="227"/>
                    <a:pt x="274" y="227"/>
                  </a:cubicBezTo>
                  <a:cubicBezTo>
                    <a:pt x="274" y="226"/>
                    <a:pt x="274" y="224"/>
                    <a:pt x="274" y="223"/>
                  </a:cubicBezTo>
                  <a:cubicBezTo>
                    <a:pt x="274" y="220"/>
                    <a:pt x="274" y="220"/>
                    <a:pt x="274" y="220"/>
                  </a:cubicBezTo>
                  <a:cubicBezTo>
                    <a:pt x="277" y="219"/>
                    <a:pt x="280" y="216"/>
                    <a:pt x="281" y="212"/>
                  </a:cubicBezTo>
                  <a:cubicBezTo>
                    <a:pt x="282" y="214"/>
                    <a:pt x="284" y="215"/>
                    <a:pt x="286" y="217"/>
                  </a:cubicBezTo>
                  <a:close/>
                  <a:moveTo>
                    <a:pt x="286" y="240"/>
                  </a:moveTo>
                  <a:cubicBezTo>
                    <a:pt x="286" y="262"/>
                    <a:pt x="286" y="262"/>
                    <a:pt x="286" y="262"/>
                  </a:cubicBezTo>
                  <a:cubicBezTo>
                    <a:pt x="282" y="253"/>
                    <a:pt x="278" y="245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7" y="239"/>
                    <a:pt x="280" y="240"/>
                    <a:pt x="283" y="240"/>
                  </a:cubicBezTo>
                  <a:cubicBezTo>
                    <a:pt x="283" y="240"/>
                    <a:pt x="283" y="240"/>
                    <a:pt x="283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4" y="240"/>
                    <a:pt x="284" y="240"/>
                    <a:pt x="284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5" y="240"/>
                    <a:pt x="285" y="240"/>
                    <a:pt x="285" y="240"/>
                  </a:cubicBezTo>
                  <a:cubicBezTo>
                    <a:pt x="286" y="240"/>
                    <a:pt x="286" y="240"/>
                    <a:pt x="286" y="240"/>
                  </a:cubicBezTo>
                  <a:cubicBezTo>
                    <a:pt x="286" y="240"/>
                    <a:pt x="286" y="240"/>
                    <a:pt x="286" y="240"/>
                  </a:cubicBezTo>
                  <a:close/>
                  <a:moveTo>
                    <a:pt x="286" y="284"/>
                  </a:moveTo>
                  <a:cubicBezTo>
                    <a:pt x="284" y="278"/>
                    <a:pt x="281" y="270"/>
                    <a:pt x="279" y="267"/>
                  </a:cubicBezTo>
                  <a:cubicBezTo>
                    <a:pt x="278" y="263"/>
                    <a:pt x="276" y="259"/>
                    <a:pt x="274" y="256"/>
                  </a:cubicBezTo>
                  <a:cubicBezTo>
                    <a:pt x="274" y="256"/>
                    <a:pt x="274" y="256"/>
                    <a:pt x="274" y="256"/>
                  </a:cubicBezTo>
                  <a:cubicBezTo>
                    <a:pt x="274" y="283"/>
                    <a:pt x="274" y="283"/>
                    <a:pt x="274" y="283"/>
                  </a:cubicBezTo>
                  <a:cubicBezTo>
                    <a:pt x="278" y="284"/>
                    <a:pt x="282" y="286"/>
                    <a:pt x="286" y="287"/>
                  </a:cubicBezTo>
                  <a:cubicBezTo>
                    <a:pt x="286" y="284"/>
                    <a:pt x="286" y="284"/>
                    <a:pt x="286" y="284"/>
                  </a:cubicBezTo>
                  <a:close/>
                  <a:moveTo>
                    <a:pt x="286" y="295"/>
                  </a:moveTo>
                  <a:cubicBezTo>
                    <a:pt x="286" y="306"/>
                    <a:pt x="286" y="306"/>
                    <a:pt x="286" y="306"/>
                  </a:cubicBezTo>
                  <a:cubicBezTo>
                    <a:pt x="282" y="305"/>
                    <a:pt x="278" y="303"/>
                    <a:pt x="274" y="302"/>
                  </a:cubicBezTo>
                  <a:cubicBezTo>
                    <a:pt x="274" y="291"/>
                    <a:pt x="274" y="291"/>
                    <a:pt x="274" y="291"/>
                  </a:cubicBezTo>
                  <a:cubicBezTo>
                    <a:pt x="278" y="293"/>
                    <a:pt x="282" y="294"/>
                    <a:pt x="286" y="295"/>
                  </a:cubicBezTo>
                  <a:close/>
                  <a:moveTo>
                    <a:pt x="274" y="64"/>
                  </a:moveTo>
                  <a:cubicBezTo>
                    <a:pt x="274" y="75"/>
                    <a:pt x="274" y="75"/>
                    <a:pt x="274" y="75"/>
                  </a:cubicBezTo>
                  <a:cubicBezTo>
                    <a:pt x="273" y="75"/>
                    <a:pt x="272" y="75"/>
                    <a:pt x="271" y="76"/>
                  </a:cubicBezTo>
                  <a:cubicBezTo>
                    <a:pt x="271" y="65"/>
                    <a:pt x="271" y="65"/>
                    <a:pt x="271" y="65"/>
                  </a:cubicBezTo>
                  <a:cubicBezTo>
                    <a:pt x="272" y="65"/>
                    <a:pt x="273" y="65"/>
                    <a:pt x="274" y="64"/>
                  </a:cubicBezTo>
                  <a:close/>
                  <a:moveTo>
                    <a:pt x="274" y="83"/>
                  </a:moveTo>
                  <a:cubicBezTo>
                    <a:pt x="274" y="110"/>
                    <a:pt x="274" y="110"/>
                    <a:pt x="274" y="110"/>
                  </a:cubicBezTo>
                  <a:cubicBezTo>
                    <a:pt x="273" y="109"/>
                    <a:pt x="272" y="108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ubicBezTo>
                    <a:pt x="272" y="84"/>
                    <a:pt x="273" y="83"/>
                    <a:pt x="274" y="83"/>
                  </a:cubicBezTo>
                  <a:close/>
                  <a:moveTo>
                    <a:pt x="274" y="126"/>
                  </a:move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ubicBezTo>
                    <a:pt x="274" y="126"/>
                    <a:pt x="274" y="126"/>
                    <a:pt x="274" y="126"/>
                  </a:cubicBezTo>
                  <a:close/>
                  <a:moveTo>
                    <a:pt x="274" y="134"/>
                  </a:moveTo>
                  <a:cubicBezTo>
                    <a:pt x="274" y="138"/>
                    <a:pt x="274" y="138"/>
                    <a:pt x="274" y="138"/>
                  </a:cubicBezTo>
                  <a:cubicBezTo>
                    <a:pt x="274" y="137"/>
                    <a:pt x="274" y="135"/>
                    <a:pt x="273" y="134"/>
                  </a:cubicBezTo>
                  <a:cubicBezTo>
                    <a:pt x="273" y="134"/>
                    <a:pt x="274" y="134"/>
                    <a:pt x="274" y="134"/>
                  </a:cubicBezTo>
                  <a:close/>
                  <a:moveTo>
                    <a:pt x="274" y="143"/>
                  </a:move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4"/>
                    <a:pt x="274" y="144"/>
                    <a:pt x="274" y="143"/>
                  </a:cubicBezTo>
                  <a:close/>
                  <a:moveTo>
                    <a:pt x="274" y="156"/>
                  </a:moveTo>
                  <a:cubicBezTo>
                    <a:pt x="274" y="168"/>
                    <a:pt x="274" y="168"/>
                    <a:pt x="274" y="168"/>
                  </a:cubicBezTo>
                  <a:cubicBezTo>
                    <a:pt x="273" y="163"/>
                    <a:pt x="272" y="159"/>
                    <a:pt x="271" y="154"/>
                  </a:cubicBezTo>
                  <a:cubicBezTo>
                    <a:pt x="271" y="147"/>
                    <a:pt x="271" y="147"/>
                    <a:pt x="271" y="147"/>
                  </a:cubicBezTo>
                  <a:cubicBezTo>
                    <a:pt x="272" y="150"/>
                    <a:pt x="273" y="153"/>
                    <a:pt x="274" y="156"/>
                  </a:cubicBezTo>
                  <a:close/>
                  <a:moveTo>
                    <a:pt x="274" y="197"/>
                  </a:moveTo>
                  <a:cubicBezTo>
                    <a:pt x="274" y="209"/>
                    <a:pt x="274" y="209"/>
                    <a:pt x="274" y="209"/>
                  </a:cubicBezTo>
                  <a:cubicBezTo>
                    <a:pt x="273" y="213"/>
                    <a:pt x="272" y="216"/>
                    <a:pt x="271" y="219"/>
                  </a:cubicBezTo>
                  <a:cubicBezTo>
                    <a:pt x="271" y="211"/>
                    <a:pt x="271" y="211"/>
                    <a:pt x="271" y="211"/>
                  </a:cubicBezTo>
                  <a:cubicBezTo>
                    <a:pt x="272" y="207"/>
                    <a:pt x="273" y="202"/>
                    <a:pt x="274" y="197"/>
                  </a:cubicBezTo>
                  <a:close/>
                  <a:moveTo>
                    <a:pt x="274" y="220"/>
                  </a:moveTo>
                  <a:cubicBezTo>
                    <a:pt x="274" y="223"/>
                    <a:pt x="274" y="223"/>
                    <a:pt x="274" y="223"/>
                  </a:cubicBezTo>
                  <a:cubicBezTo>
                    <a:pt x="274" y="222"/>
                    <a:pt x="274" y="221"/>
                    <a:pt x="274" y="221"/>
                  </a:cubicBezTo>
                  <a:cubicBezTo>
                    <a:pt x="274" y="221"/>
                    <a:pt x="274" y="220"/>
                    <a:pt x="274" y="220"/>
                  </a:cubicBezTo>
                  <a:close/>
                  <a:moveTo>
                    <a:pt x="274" y="227"/>
                  </a:moveTo>
                  <a:cubicBezTo>
                    <a:pt x="274" y="232"/>
                    <a:pt x="274" y="232"/>
                    <a:pt x="274" y="232"/>
                  </a:cubicBezTo>
                  <a:cubicBezTo>
                    <a:pt x="274" y="232"/>
                    <a:pt x="273" y="232"/>
                    <a:pt x="273" y="232"/>
                  </a:cubicBezTo>
                  <a:cubicBezTo>
                    <a:pt x="274" y="230"/>
                    <a:pt x="274" y="229"/>
                    <a:pt x="274" y="227"/>
                  </a:cubicBezTo>
                  <a:close/>
                  <a:moveTo>
                    <a:pt x="274" y="239"/>
                  </a:move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ubicBezTo>
                    <a:pt x="274" y="239"/>
                    <a:pt x="274" y="239"/>
                    <a:pt x="274" y="239"/>
                  </a:cubicBezTo>
                  <a:close/>
                  <a:moveTo>
                    <a:pt x="274" y="256"/>
                  </a:moveTo>
                  <a:cubicBezTo>
                    <a:pt x="274" y="283"/>
                    <a:pt x="274" y="283"/>
                    <a:pt x="274" y="283"/>
                  </a:cubicBezTo>
                  <a:cubicBezTo>
                    <a:pt x="273" y="282"/>
                    <a:pt x="272" y="282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ubicBezTo>
                    <a:pt x="272" y="258"/>
                    <a:pt x="273" y="257"/>
                    <a:pt x="274" y="256"/>
                  </a:cubicBezTo>
                  <a:close/>
                  <a:moveTo>
                    <a:pt x="274" y="291"/>
                  </a:moveTo>
                  <a:cubicBezTo>
                    <a:pt x="274" y="302"/>
                    <a:pt x="274" y="302"/>
                    <a:pt x="274" y="302"/>
                  </a:cubicBezTo>
                  <a:cubicBezTo>
                    <a:pt x="273" y="301"/>
                    <a:pt x="272" y="301"/>
                    <a:pt x="271" y="300"/>
                  </a:cubicBezTo>
                  <a:cubicBezTo>
                    <a:pt x="271" y="290"/>
                    <a:pt x="271" y="290"/>
                    <a:pt x="271" y="290"/>
                  </a:cubicBezTo>
                  <a:cubicBezTo>
                    <a:pt x="272" y="290"/>
                    <a:pt x="273" y="291"/>
                    <a:pt x="274" y="291"/>
                  </a:cubicBezTo>
                  <a:close/>
                  <a:moveTo>
                    <a:pt x="271" y="247"/>
                  </a:moveTo>
                  <a:cubicBezTo>
                    <a:pt x="271" y="239"/>
                    <a:pt x="271" y="239"/>
                    <a:pt x="271" y="239"/>
                  </a:cubicBezTo>
                  <a:cubicBezTo>
                    <a:pt x="272" y="239"/>
                    <a:pt x="272" y="239"/>
                    <a:pt x="272" y="239"/>
                  </a:cubicBezTo>
                  <a:cubicBezTo>
                    <a:pt x="272" y="241"/>
                    <a:pt x="272" y="242"/>
                    <a:pt x="272" y="244"/>
                  </a:cubicBezTo>
                  <a:cubicBezTo>
                    <a:pt x="271" y="245"/>
                    <a:pt x="271" y="246"/>
                    <a:pt x="271" y="247"/>
                  </a:cubicBezTo>
                  <a:close/>
                  <a:moveTo>
                    <a:pt x="271" y="126"/>
                  </a:moveTo>
                  <a:cubicBezTo>
                    <a:pt x="271" y="119"/>
                    <a:pt x="271" y="119"/>
                    <a:pt x="271" y="119"/>
                  </a:cubicBezTo>
                  <a:cubicBezTo>
                    <a:pt x="271" y="120"/>
                    <a:pt x="271" y="121"/>
                    <a:pt x="272" y="122"/>
                  </a:cubicBezTo>
                  <a:cubicBezTo>
                    <a:pt x="272" y="124"/>
                    <a:pt x="272" y="125"/>
                    <a:pt x="272" y="126"/>
                  </a:cubicBezTo>
                  <a:lnTo>
                    <a:pt x="271" y="126"/>
                  </a:lnTo>
                  <a:close/>
                  <a:moveTo>
                    <a:pt x="271" y="65"/>
                  </a:moveTo>
                  <a:cubicBezTo>
                    <a:pt x="271" y="76"/>
                    <a:pt x="271" y="76"/>
                    <a:pt x="271" y="76"/>
                  </a:cubicBezTo>
                  <a:cubicBezTo>
                    <a:pt x="262" y="79"/>
                    <a:pt x="253" y="83"/>
                    <a:pt x="247" y="87"/>
                  </a:cubicBezTo>
                  <a:cubicBezTo>
                    <a:pt x="247" y="87"/>
                    <a:pt x="247" y="87"/>
                    <a:pt x="247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45" y="87"/>
                    <a:pt x="245" y="87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5" y="88"/>
                    <a:pt x="245" y="88"/>
                    <a:pt x="245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4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8"/>
                    <a:pt x="243" y="88"/>
                    <a:pt x="243" y="88"/>
                  </a:cubicBezTo>
                  <a:cubicBezTo>
                    <a:pt x="243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2" y="89"/>
                    <a:pt x="242" y="89"/>
                    <a:pt x="242" y="89"/>
                  </a:cubicBezTo>
                  <a:cubicBezTo>
                    <a:pt x="241" y="90"/>
                    <a:pt x="240" y="90"/>
                    <a:pt x="239" y="91"/>
                  </a:cubicBezTo>
                  <a:cubicBezTo>
                    <a:pt x="239" y="89"/>
                    <a:pt x="239" y="88"/>
                    <a:pt x="239" y="86"/>
                  </a:cubicBezTo>
                  <a:cubicBezTo>
                    <a:pt x="239" y="86"/>
                    <a:pt x="239" y="86"/>
                    <a:pt x="239" y="86"/>
                  </a:cubicBezTo>
                  <a:cubicBezTo>
                    <a:pt x="239" y="85"/>
                    <a:pt x="239" y="84"/>
                    <a:pt x="239" y="84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3"/>
                  </a:cubicBezTo>
                  <a:cubicBezTo>
                    <a:pt x="239" y="83"/>
                    <a:pt x="239" y="83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2"/>
                    <a:pt x="239" y="82"/>
                    <a:pt x="239" y="82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1"/>
                    <a:pt x="239" y="81"/>
                    <a:pt x="239" y="81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9"/>
                    <a:pt x="239" y="79"/>
                    <a:pt x="239" y="79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8"/>
                    <a:pt x="239" y="78"/>
                  </a:cubicBezTo>
                  <a:cubicBezTo>
                    <a:pt x="239" y="78"/>
                    <a:pt x="239" y="77"/>
                    <a:pt x="239" y="77"/>
                  </a:cubicBezTo>
                  <a:cubicBezTo>
                    <a:pt x="239" y="77"/>
                    <a:pt x="239" y="77"/>
                    <a:pt x="239" y="77"/>
                  </a:cubicBezTo>
                  <a:cubicBezTo>
                    <a:pt x="239" y="77"/>
                    <a:pt x="239" y="76"/>
                    <a:pt x="239" y="76"/>
                  </a:cubicBezTo>
                  <a:cubicBezTo>
                    <a:pt x="239" y="76"/>
                    <a:pt x="239" y="76"/>
                    <a:pt x="239" y="76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4"/>
                    <a:pt x="239" y="74"/>
                    <a:pt x="239" y="74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9" y="72"/>
                    <a:pt x="239" y="72"/>
                    <a:pt x="239" y="72"/>
                  </a:cubicBezTo>
                  <a:cubicBezTo>
                    <a:pt x="238" y="64"/>
                    <a:pt x="237" y="57"/>
                    <a:pt x="236" y="54"/>
                  </a:cubicBezTo>
                  <a:cubicBezTo>
                    <a:pt x="233" y="55"/>
                    <a:pt x="227" y="59"/>
                    <a:pt x="222" y="64"/>
                  </a:cubicBezTo>
                  <a:cubicBezTo>
                    <a:pt x="222" y="51"/>
                    <a:pt x="222" y="51"/>
                    <a:pt x="222" y="51"/>
                  </a:cubicBezTo>
                  <a:cubicBezTo>
                    <a:pt x="231" y="42"/>
                    <a:pt x="240" y="35"/>
                    <a:pt x="244" y="34"/>
                  </a:cubicBezTo>
                  <a:cubicBezTo>
                    <a:pt x="247" y="39"/>
                    <a:pt x="249" y="59"/>
                    <a:pt x="248" y="76"/>
                  </a:cubicBezTo>
                  <a:cubicBezTo>
                    <a:pt x="248" y="76"/>
                    <a:pt x="249" y="76"/>
                    <a:pt x="249" y="77"/>
                  </a:cubicBezTo>
                  <a:cubicBezTo>
                    <a:pt x="254" y="73"/>
                    <a:pt x="262" y="69"/>
                    <a:pt x="271" y="65"/>
                  </a:cubicBezTo>
                  <a:close/>
                  <a:moveTo>
                    <a:pt x="271" y="84"/>
                  </a:moveTo>
                  <a:cubicBezTo>
                    <a:pt x="269" y="85"/>
                    <a:pt x="267" y="85"/>
                    <a:pt x="266" y="86"/>
                  </a:cubicBezTo>
                  <a:cubicBezTo>
                    <a:pt x="262" y="87"/>
                    <a:pt x="259" y="89"/>
                    <a:pt x="255" y="91"/>
                  </a:cubicBezTo>
                  <a:cubicBezTo>
                    <a:pt x="259" y="94"/>
                    <a:pt x="261" y="99"/>
                    <a:pt x="262" y="104"/>
                  </a:cubicBezTo>
                  <a:cubicBezTo>
                    <a:pt x="265" y="104"/>
                    <a:pt x="268" y="105"/>
                    <a:pt x="271" y="107"/>
                  </a:cubicBezTo>
                  <a:cubicBezTo>
                    <a:pt x="271" y="84"/>
                    <a:pt x="271" y="84"/>
                    <a:pt x="271" y="84"/>
                  </a:cubicBezTo>
                  <a:close/>
                  <a:moveTo>
                    <a:pt x="271" y="119"/>
                  </a:moveTo>
                  <a:cubicBezTo>
                    <a:pt x="271" y="126"/>
                    <a:pt x="271" y="126"/>
                    <a:pt x="271" y="126"/>
                  </a:cubicBezTo>
                  <a:cubicBezTo>
                    <a:pt x="267" y="127"/>
                    <a:pt x="263" y="127"/>
                    <a:pt x="260" y="127"/>
                  </a:cubicBezTo>
                  <a:cubicBezTo>
                    <a:pt x="264" y="133"/>
                    <a:pt x="268" y="140"/>
                    <a:pt x="271" y="147"/>
                  </a:cubicBezTo>
                  <a:cubicBezTo>
                    <a:pt x="271" y="154"/>
                    <a:pt x="271" y="154"/>
                    <a:pt x="271" y="154"/>
                  </a:cubicBezTo>
                  <a:cubicBezTo>
                    <a:pt x="263" y="130"/>
                    <a:pt x="245" y="109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7" y="98"/>
                    <a:pt x="233" y="101"/>
                    <a:pt x="238" y="105"/>
                  </a:cubicBezTo>
                  <a:cubicBezTo>
                    <a:pt x="238" y="102"/>
                    <a:pt x="239" y="98"/>
                    <a:pt x="239" y="93"/>
                  </a:cubicBezTo>
                  <a:cubicBezTo>
                    <a:pt x="240" y="93"/>
                    <a:pt x="242" y="93"/>
                    <a:pt x="243" y="93"/>
                  </a:cubicBezTo>
                  <a:cubicBezTo>
                    <a:pt x="249" y="95"/>
                    <a:pt x="255" y="100"/>
                    <a:pt x="254" y="107"/>
                  </a:cubicBezTo>
                  <a:cubicBezTo>
                    <a:pt x="253" y="110"/>
                    <a:pt x="251" y="112"/>
                    <a:pt x="248" y="112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52" y="117"/>
                    <a:pt x="253" y="117"/>
                    <a:pt x="253" y="117"/>
                  </a:cubicBezTo>
                  <a:cubicBezTo>
                    <a:pt x="253" y="114"/>
                    <a:pt x="256" y="112"/>
                    <a:pt x="258" y="111"/>
                  </a:cubicBezTo>
                  <a:cubicBezTo>
                    <a:pt x="264" y="110"/>
                    <a:pt x="269" y="114"/>
                    <a:pt x="271" y="119"/>
                  </a:cubicBezTo>
                  <a:close/>
                  <a:moveTo>
                    <a:pt x="271" y="211"/>
                  </a:moveTo>
                  <a:cubicBezTo>
                    <a:pt x="271" y="219"/>
                    <a:pt x="271" y="219"/>
                    <a:pt x="271" y="219"/>
                  </a:cubicBezTo>
                  <a:cubicBezTo>
                    <a:pt x="268" y="226"/>
                    <a:pt x="264" y="232"/>
                    <a:pt x="260" y="238"/>
                  </a:cubicBezTo>
                  <a:cubicBezTo>
                    <a:pt x="263" y="239"/>
                    <a:pt x="267" y="239"/>
                    <a:pt x="271" y="239"/>
                  </a:cubicBezTo>
                  <a:cubicBezTo>
                    <a:pt x="271" y="247"/>
                    <a:pt x="271" y="247"/>
                    <a:pt x="271" y="247"/>
                  </a:cubicBezTo>
                  <a:cubicBezTo>
                    <a:pt x="269" y="252"/>
                    <a:pt x="264" y="255"/>
                    <a:pt x="258" y="254"/>
                  </a:cubicBezTo>
                  <a:cubicBezTo>
                    <a:pt x="256" y="253"/>
                    <a:pt x="253" y="251"/>
                    <a:pt x="253" y="249"/>
                  </a:cubicBezTo>
                  <a:cubicBezTo>
                    <a:pt x="253" y="249"/>
                    <a:pt x="252" y="249"/>
                    <a:pt x="252" y="249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51" y="254"/>
                    <a:pt x="253" y="256"/>
                    <a:pt x="254" y="259"/>
                  </a:cubicBezTo>
                  <a:cubicBezTo>
                    <a:pt x="255" y="266"/>
                    <a:pt x="249" y="271"/>
                    <a:pt x="243" y="272"/>
                  </a:cubicBezTo>
                  <a:cubicBezTo>
                    <a:pt x="242" y="272"/>
                    <a:pt x="240" y="272"/>
                    <a:pt x="239" y="272"/>
                  </a:cubicBezTo>
                  <a:cubicBezTo>
                    <a:pt x="239" y="268"/>
                    <a:pt x="238" y="264"/>
                    <a:pt x="238" y="261"/>
                  </a:cubicBezTo>
                  <a:cubicBezTo>
                    <a:pt x="233" y="264"/>
                    <a:pt x="227" y="267"/>
                    <a:pt x="222" y="270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45" y="256"/>
                    <a:pt x="263" y="236"/>
                    <a:pt x="271" y="211"/>
                  </a:cubicBezTo>
                  <a:close/>
                  <a:moveTo>
                    <a:pt x="271" y="259"/>
                  </a:moveTo>
                  <a:cubicBezTo>
                    <a:pt x="268" y="261"/>
                    <a:pt x="265" y="262"/>
                    <a:pt x="262" y="262"/>
                  </a:cubicBezTo>
                  <a:cubicBezTo>
                    <a:pt x="261" y="267"/>
                    <a:pt x="259" y="271"/>
                    <a:pt x="255" y="275"/>
                  </a:cubicBezTo>
                  <a:cubicBezTo>
                    <a:pt x="259" y="276"/>
                    <a:pt x="262" y="278"/>
                    <a:pt x="266" y="280"/>
                  </a:cubicBezTo>
                  <a:cubicBezTo>
                    <a:pt x="267" y="280"/>
                    <a:pt x="269" y="281"/>
                    <a:pt x="271" y="282"/>
                  </a:cubicBezTo>
                  <a:cubicBezTo>
                    <a:pt x="271" y="259"/>
                    <a:pt x="271" y="259"/>
                    <a:pt x="271" y="259"/>
                  </a:cubicBezTo>
                  <a:close/>
                  <a:moveTo>
                    <a:pt x="271" y="290"/>
                  </a:moveTo>
                  <a:cubicBezTo>
                    <a:pt x="271" y="300"/>
                    <a:pt x="271" y="300"/>
                    <a:pt x="271" y="300"/>
                  </a:cubicBezTo>
                  <a:cubicBezTo>
                    <a:pt x="262" y="296"/>
                    <a:pt x="254" y="292"/>
                    <a:pt x="249" y="289"/>
                  </a:cubicBezTo>
                  <a:cubicBezTo>
                    <a:pt x="249" y="289"/>
                    <a:pt x="248" y="290"/>
                    <a:pt x="248" y="290"/>
                  </a:cubicBezTo>
                  <a:cubicBezTo>
                    <a:pt x="249" y="307"/>
                    <a:pt x="247" y="327"/>
                    <a:pt x="244" y="331"/>
                  </a:cubicBezTo>
                  <a:cubicBezTo>
                    <a:pt x="240" y="331"/>
                    <a:pt x="231" y="324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ubicBezTo>
                    <a:pt x="227" y="307"/>
                    <a:pt x="233" y="311"/>
                    <a:pt x="236" y="311"/>
                  </a:cubicBezTo>
                  <a:cubicBezTo>
                    <a:pt x="237" y="309"/>
                    <a:pt x="238" y="302"/>
                    <a:pt x="239" y="294"/>
                  </a:cubicBezTo>
                  <a:cubicBezTo>
                    <a:pt x="239" y="294"/>
                    <a:pt x="239" y="294"/>
                    <a:pt x="239" y="294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3"/>
                    <a:pt x="239" y="293"/>
                    <a:pt x="239" y="293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2"/>
                    <a:pt x="239" y="292"/>
                    <a:pt x="239" y="292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90"/>
                    <a:pt x="239" y="290"/>
                    <a:pt x="239" y="290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9"/>
                    <a:pt x="239" y="289"/>
                    <a:pt x="239" y="289"/>
                  </a:cubicBezTo>
                  <a:cubicBezTo>
                    <a:pt x="239" y="288"/>
                    <a:pt x="239" y="288"/>
                    <a:pt x="239" y="288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7"/>
                    <a:pt x="239" y="287"/>
                    <a:pt x="239" y="287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5"/>
                    <a:pt x="239" y="285"/>
                    <a:pt x="239" y="285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4"/>
                    <a:pt x="239" y="284"/>
                    <a:pt x="239" y="284"/>
                  </a:cubicBezTo>
                  <a:cubicBezTo>
                    <a:pt x="239" y="283"/>
                    <a:pt x="239" y="283"/>
                    <a:pt x="239" y="283"/>
                  </a:cubicBezTo>
                  <a:cubicBezTo>
                    <a:pt x="239" y="283"/>
                    <a:pt x="239" y="283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39" y="281"/>
                    <a:pt x="239" y="280"/>
                    <a:pt x="239" y="280"/>
                  </a:cubicBezTo>
                  <a:cubicBezTo>
                    <a:pt x="239" y="280"/>
                    <a:pt x="239" y="280"/>
                    <a:pt x="239" y="280"/>
                  </a:cubicBezTo>
                  <a:cubicBezTo>
                    <a:pt x="239" y="278"/>
                    <a:pt x="239" y="276"/>
                    <a:pt x="239" y="275"/>
                  </a:cubicBezTo>
                  <a:cubicBezTo>
                    <a:pt x="246" y="279"/>
                    <a:pt x="259" y="285"/>
                    <a:pt x="271" y="290"/>
                  </a:cubicBezTo>
                  <a:close/>
                  <a:moveTo>
                    <a:pt x="222" y="291"/>
                  </a:moveTo>
                  <a:cubicBezTo>
                    <a:pt x="225" y="294"/>
                    <a:pt x="227" y="297"/>
                    <a:pt x="230" y="299"/>
                  </a:cubicBezTo>
                  <a:cubicBezTo>
                    <a:pt x="230" y="299"/>
                    <a:pt x="230" y="299"/>
                    <a:pt x="231" y="299"/>
                  </a:cubicBezTo>
                  <a:cubicBezTo>
                    <a:pt x="231" y="292"/>
                    <a:pt x="231" y="282"/>
                    <a:pt x="231" y="273"/>
                  </a:cubicBezTo>
                  <a:cubicBezTo>
                    <a:pt x="228" y="275"/>
                    <a:pt x="225" y="275"/>
                    <a:pt x="222" y="275"/>
                  </a:cubicBezTo>
                  <a:cubicBezTo>
                    <a:pt x="222" y="291"/>
                    <a:pt x="222" y="291"/>
                    <a:pt x="222" y="291"/>
                  </a:cubicBezTo>
                  <a:close/>
                  <a:moveTo>
                    <a:pt x="222" y="91"/>
                  </a:moveTo>
                  <a:cubicBezTo>
                    <a:pt x="225" y="91"/>
                    <a:pt x="228" y="91"/>
                    <a:pt x="231" y="92"/>
                  </a:cubicBezTo>
                  <a:cubicBezTo>
                    <a:pt x="231" y="84"/>
                    <a:pt x="231" y="74"/>
                    <a:pt x="231" y="67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27" y="69"/>
                    <a:pt x="225" y="71"/>
                    <a:pt x="222" y="74"/>
                  </a:cubicBezTo>
                  <a:lnTo>
                    <a:pt x="222" y="91"/>
                  </a:lnTo>
                  <a:close/>
                  <a:moveTo>
                    <a:pt x="222" y="51"/>
                  </a:moveTo>
                  <a:cubicBezTo>
                    <a:pt x="222" y="64"/>
                    <a:pt x="222" y="64"/>
                    <a:pt x="222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1" y="64"/>
                    <a:pt x="221" y="64"/>
                    <a:pt x="221" y="64"/>
                  </a:cubicBezTo>
                  <a:cubicBezTo>
                    <a:pt x="220" y="65"/>
                    <a:pt x="219" y="66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17" y="68"/>
                    <a:pt x="217" y="68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5" y="70"/>
                    <a:pt x="213" y="72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3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10" y="75"/>
                    <a:pt x="210" y="75"/>
                    <a:pt x="210" y="75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09" y="77"/>
                    <a:pt x="208" y="77"/>
                    <a:pt x="207" y="78"/>
                  </a:cubicBezTo>
                  <a:cubicBezTo>
                    <a:pt x="204" y="62"/>
                    <a:pt x="189" y="27"/>
                    <a:pt x="182" y="23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90" y="5"/>
                    <a:pt x="206" y="42"/>
                    <a:pt x="210" y="61"/>
                  </a:cubicBezTo>
                  <a:cubicBezTo>
                    <a:pt x="211" y="61"/>
                    <a:pt x="211" y="61"/>
                    <a:pt x="212" y="61"/>
                  </a:cubicBezTo>
                  <a:cubicBezTo>
                    <a:pt x="215" y="57"/>
                    <a:pt x="218" y="54"/>
                    <a:pt x="222" y="51"/>
                  </a:cubicBezTo>
                  <a:close/>
                  <a:moveTo>
                    <a:pt x="222" y="74"/>
                  </a:moveTo>
                  <a:cubicBezTo>
                    <a:pt x="218" y="77"/>
                    <a:pt x="215" y="81"/>
                    <a:pt x="212" y="84"/>
                  </a:cubicBezTo>
                  <a:cubicBezTo>
                    <a:pt x="215" y="86"/>
                    <a:pt x="218" y="88"/>
                    <a:pt x="220" y="91"/>
                  </a:cubicBezTo>
                  <a:cubicBezTo>
                    <a:pt x="221" y="91"/>
                    <a:pt x="221" y="91"/>
                    <a:pt x="222" y="91"/>
                  </a:cubicBezTo>
                  <a:cubicBezTo>
                    <a:pt x="222" y="74"/>
                    <a:pt x="222" y="74"/>
                    <a:pt x="222" y="74"/>
                  </a:cubicBezTo>
                  <a:close/>
                  <a:moveTo>
                    <a:pt x="222" y="96"/>
                  </a:moveTo>
                  <a:cubicBezTo>
                    <a:pt x="214" y="92"/>
                    <a:pt x="206" y="90"/>
                    <a:pt x="198" y="89"/>
                  </a:cubicBezTo>
                  <a:cubicBezTo>
                    <a:pt x="200" y="86"/>
                    <a:pt x="203" y="83"/>
                    <a:pt x="206" y="80"/>
                  </a:cubicBezTo>
                  <a:cubicBezTo>
                    <a:pt x="205" y="79"/>
                    <a:pt x="204" y="78"/>
                    <a:pt x="203" y="77"/>
                  </a:cubicBezTo>
                  <a:cubicBezTo>
                    <a:pt x="197" y="73"/>
                    <a:pt x="189" y="73"/>
                    <a:pt x="186" y="79"/>
                  </a:cubicBezTo>
                  <a:cubicBezTo>
                    <a:pt x="184" y="81"/>
                    <a:pt x="184" y="84"/>
                    <a:pt x="185" y="86"/>
                  </a:cubicBezTo>
                  <a:cubicBezTo>
                    <a:pt x="185" y="86"/>
                    <a:pt x="185" y="87"/>
                    <a:pt x="185" y="87"/>
                  </a:cubicBezTo>
                  <a:cubicBezTo>
                    <a:pt x="182" y="87"/>
                    <a:pt x="182" y="87"/>
                    <a:pt x="182" y="8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96" y="90"/>
                    <a:pt x="210" y="93"/>
                    <a:pt x="222" y="99"/>
                  </a:cubicBezTo>
                  <a:cubicBezTo>
                    <a:pt x="222" y="96"/>
                    <a:pt x="222" y="96"/>
                    <a:pt x="222" y="96"/>
                  </a:cubicBezTo>
                  <a:close/>
                  <a:moveTo>
                    <a:pt x="222" y="267"/>
                  </a:moveTo>
                  <a:cubicBezTo>
                    <a:pt x="222" y="270"/>
                    <a:pt x="222" y="270"/>
                    <a:pt x="222" y="270"/>
                  </a:cubicBezTo>
                  <a:cubicBezTo>
                    <a:pt x="214" y="273"/>
                    <a:pt x="206" y="276"/>
                    <a:pt x="198" y="277"/>
                  </a:cubicBezTo>
                  <a:cubicBezTo>
                    <a:pt x="200" y="280"/>
                    <a:pt x="203" y="283"/>
                    <a:pt x="206" y="286"/>
                  </a:cubicBezTo>
                  <a:cubicBezTo>
                    <a:pt x="205" y="287"/>
                    <a:pt x="204" y="288"/>
                    <a:pt x="203" y="289"/>
                  </a:cubicBezTo>
                  <a:cubicBezTo>
                    <a:pt x="197" y="293"/>
                    <a:pt x="189" y="293"/>
                    <a:pt x="186" y="287"/>
                  </a:cubicBezTo>
                  <a:cubicBezTo>
                    <a:pt x="184" y="285"/>
                    <a:pt x="184" y="281"/>
                    <a:pt x="185" y="279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2" y="279"/>
                    <a:pt x="182" y="279"/>
                    <a:pt x="182" y="279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82" y="276"/>
                    <a:pt x="182" y="276"/>
                    <a:pt x="182" y="276"/>
                  </a:cubicBezTo>
                  <a:cubicBezTo>
                    <a:pt x="196" y="276"/>
                    <a:pt x="210" y="273"/>
                    <a:pt x="222" y="267"/>
                  </a:cubicBezTo>
                  <a:close/>
                  <a:moveTo>
                    <a:pt x="222" y="275"/>
                  </a:moveTo>
                  <a:cubicBezTo>
                    <a:pt x="221" y="274"/>
                    <a:pt x="221" y="274"/>
                    <a:pt x="220" y="274"/>
                  </a:cubicBezTo>
                  <a:cubicBezTo>
                    <a:pt x="218" y="277"/>
                    <a:pt x="215" y="280"/>
                    <a:pt x="212" y="281"/>
                  </a:cubicBezTo>
                  <a:cubicBezTo>
                    <a:pt x="215" y="285"/>
                    <a:pt x="218" y="288"/>
                    <a:pt x="222" y="291"/>
                  </a:cubicBezTo>
                  <a:cubicBezTo>
                    <a:pt x="222" y="275"/>
                    <a:pt x="222" y="275"/>
                    <a:pt x="222" y="275"/>
                  </a:cubicBezTo>
                  <a:close/>
                  <a:moveTo>
                    <a:pt x="222" y="302"/>
                  </a:moveTo>
                  <a:cubicBezTo>
                    <a:pt x="221" y="302"/>
                    <a:pt x="221" y="302"/>
                    <a:pt x="221" y="302"/>
                  </a:cubicBezTo>
                  <a:cubicBezTo>
                    <a:pt x="221" y="302"/>
                    <a:pt x="221" y="302"/>
                    <a:pt x="221" y="302"/>
                  </a:cubicBezTo>
                  <a:cubicBezTo>
                    <a:pt x="220" y="300"/>
                    <a:pt x="219" y="299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7"/>
                    <a:pt x="217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5" y="295"/>
                    <a:pt x="213" y="294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3"/>
                    <a:pt x="212" y="293"/>
                    <a:pt x="212" y="293"/>
                  </a:cubicBezTo>
                  <a:cubicBezTo>
                    <a:pt x="212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2"/>
                    <a:pt x="211" y="292"/>
                    <a:pt x="211" y="292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1" y="291"/>
                    <a:pt x="211" y="291"/>
                    <a:pt x="211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1"/>
                    <a:pt x="210" y="291"/>
                    <a:pt x="210" y="291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10" y="290"/>
                    <a:pt x="210" y="290"/>
                    <a:pt x="210" y="290"/>
                  </a:cubicBezTo>
                  <a:cubicBezTo>
                    <a:pt x="209" y="290"/>
                    <a:pt x="209" y="290"/>
                    <a:pt x="209" y="290"/>
                  </a:cubicBezTo>
                  <a:cubicBezTo>
                    <a:pt x="209" y="289"/>
                    <a:pt x="208" y="288"/>
                    <a:pt x="207" y="288"/>
                  </a:cubicBezTo>
                  <a:cubicBezTo>
                    <a:pt x="204" y="303"/>
                    <a:pt x="189" y="338"/>
                    <a:pt x="182" y="342"/>
                  </a:cubicBezTo>
                  <a:cubicBezTo>
                    <a:pt x="182" y="366"/>
                    <a:pt x="182" y="366"/>
                    <a:pt x="182" y="366"/>
                  </a:cubicBezTo>
                  <a:cubicBezTo>
                    <a:pt x="190" y="361"/>
                    <a:pt x="206" y="324"/>
                    <a:pt x="210" y="305"/>
                  </a:cubicBezTo>
                  <a:cubicBezTo>
                    <a:pt x="211" y="305"/>
                    <a:pt x="211" y="305"/>
                    <a:pt x="212" y="305"/>
                  </a:cubicBezTo>
                  <a:cubicBezTo>
                    <a:pt x="215" y="308"/>
                    <a:pt x="218" y="312"/>
                    <a:pt x="222" y="315"/>
                  </a:cubicBezTo>
                  <a:cubicBezTo>
                    <a:pt x="222" y="302"/>
                    <a:pt x="222" y="302"/>
                    <a:pt x="222" y="302"/>
                  </a:cubicBezTo>
                  <a:close/>
                  <a:moveTo>
                    <a:pt x="182" y="330"/>
                  </a:moveTo>
                  <a:cubicBezTo>
                    <a:pt x="182" y="295"/>
                    <a:pt x="182" y="295"/>
                    <a:pt x="182" y="295"/>
                  </a:cubicBezTo>
                  <a:cubicBezTo>
                    <a:pt x="182" y="295"/>
                    <a:pt x="182" y="295"/>
                    <a:pt x="182" y="295"/>
                  </a:cubicBezTo>
                  <a:cubicBezTo>
                    <a:pt x="186" y="298"/>
                    <a:pt x="191" y="300"/>
                    <a:pt x="196" y="299"/>
                  </a:cubicBezTo>
                  <a:cubicBezTo>
                    <a:pt x="195" y="303"/>
                    <a:pt x="193" y="307"/>
                    <a:pt x="192" y="311"/>
                  </a:cubicBezTo>
                  <a:cubicBezTo>
                    <a:pt x="190" y="314"/>
                    <a:pt x="186" y="324"/>
                    <a:pt x="182" y="330"/>
                  </a:cubicBezTo>
                  <a:close/>
                  <a:moveTo>
                    <a:pt x="182" y="71"/>
                  </a:moveTo>
                  <a:cubicBezTo>
                    <a:pt x="182" y="71"/>
                    <a:pt x="182" y="71"/>
                    <a:pt x="182" y="71"/>
                  </a:cubicBezTo>
                  <a:cubicBezTo>
                    <a:pt x="186" y="67"/>
                    <a:pt x="191" y="66"/>
                    <a:pt x="196" y="66"/>
                  </a:cubicBezTo>
                  <a:cubicBezTo>
                    <a:pt x="195" y="63"/>
                    <a:pt x="193" y="59"/>
                    <a:pt x="192" y="55"/>
                  </a:cubicBezTo>
                  <a:cubicBezTo>
                    <a:pt x="190" y="52"/>
                    <a:pt x="186" y="42"/>
                    <a:pt x="182" y="36"/>
                  </a:cubicBezTo>
                  <a:lnTo>
                    <a:pt x="182" y="71"/>
                  </a:lnTo>
                  <a:close/>
                  <a:moveTo>
                    <a:pt x="182" y="0"/>
                  </a:moveTo>
                  <a:cubicBezTo>
                    <a:pt x="182" y="23"/>
                    <a:pt x="182" y="23"/>
                    <a:pt x="182" y="23"/>
                  </a:cubicBezTo>
                  <a:cubicBezTo>
                    <a:pt x="176" y="27"/>
                    <a:pt x="165" y="52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70"/>
                    <a:pt x="160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1"/>
                    <a:pt x="159" y="72"/>
                    <a:pt x="159" y="72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9" y="73"/>
                    <a:pt x="159" y="73"/>
                    <a:pt x="159" y="73"/>
                  </a:cubicBezTo>
                  <a:cubicBezTo>
                    <a:pt x="158" y="75"/>
                    <a:pt x="158" y="76"/>
                    <a:pt x="157" y="78"/>
                  </a:cubicBezTo>
                  <a:cubicBezTo>
                    <a:pt x="155" y="75"/>
                    <a:pt x="153" y="73"/>
                    <a:pt x="150" y="71"/>
                  </a:cubicBezTo>
                  <a:cubicBezTo>
                    <a:pt x="150" y="71"/>
                    <a:pt x="150" y="71"/>
                    <a:pt x="150" y="71"/>
                  </a:cubicBezTo>
                  <a:cubicBezTo>
                    <a:pt x="150" y="70"/>
                    <a:pt x="150" y="70"/>
                    <a:pt x="149" y="70"/>
                  </a:cubicBezTo>
                  <a:cubicBezTo>
                    <a:pt x="149" y="70"/>
                    <a:pt x="149" y="70"/>
                    <a:pt x="149" y="70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8" y="69"/>
                    <a:pt x="148" y="68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5" y="66"/>
                    <a:pt x="145" y="66"/>
                    <a:pt x="145" y="65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44" y="65"/>
                    <a:pt x="144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64"/>
                    <a:pt x="143" y="64"/>
                    <a:pt x="143" y="64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6" y="54"/>
                    <a:pt x="150" y="57"/>
                    <a:pt x="153" y="61"/>
                  </a:cubicBezTo>
                  <a:cubicBezTo>
                    <a:pt x="153" y="61"/>
                    <a:pt x="154" y="61"/>
                    <a:pt x="154" y="61"/>
                  </a:cubicBezTo>
                  <a:cubicBezTo>
                    <a:pt x="159" y="42"/>
                    <a:pt x="174" y="5"/>
                    <a:pt x="182" y="0"/>
                  </a:cubicBezTo>
                  <a:close/>
                  <a:moveTo>
                    <a:pt x="182" y="36"/>
                  </a:moveTo>
                  <a:cubicBezTo>
                    <a:pt x="182" y="36"/>
                    <a:pt x="182" y="36"/>
                    <a:pt x="182" y="36"/>
                  </a:cubicBezTo>
                  <a:cubicBezTo>
                    <a:pt x="179" y="42"/>
                    <a:pt x="175" y="52"/>
                    <a:pt x="173" y="55"/>
                  </a:cubicBezTo>
                  <a:cubicBezTo>
                    <a:pt x="172" y="59"/>
                    <a:pt x="170" y="63"/>
                    <a:pt x="169" y="66"/>
                  </a:cubicBezTo>
                  <a:cubicBezTo>
                    <a:pt x="174" y="66"/>
                    <a:pt x="179" y="67"/>
                    <a:pt x="182" y="71"/>
                  </a:cubicBezTo>
                  <a:cubicBezTo>
                    <a:pt x="182" y="36"/>
                    <a:pt x="182" y="36"/>
                    <a:pt x="182" y="36"/>
                  </a:cubicBezTo>
                  <a:close/>
                  <a:moveTo>
                    <a:pt x="182" y="87"/>
                  </a:move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79" y="86"/>
                    <a:pt x="179" y="86"/>
                  </a:cubicBezTo>
                  <a:cubicBezTo>
                    <a:pt x="181" y="84"/>
                    <a:pt x="181" y="81"/>
                    <a:pt x="179" y="79"/>
                  </a:cubicBezTo>
                  <a:cubicBezTo>
                    <a:pt x="175" y="73"/>
                    <a:pt x="167" y="73"/>
                    <a:pt x="162" y="77"/>
                  </a:cubicBezTo>
                  <a:cubicBezTo>
                    <a:pt x="161" y="78"/>
                    <a:pt x="160" y="79"/>
                    <a:pt x="159" y="80"/>
                  </a:cubicBezTo>
                  <a:cubicBezTo>
                    <a:pt x="162" y="83"/>
                    <a:pt x="164" y="86"/>
                    <a:pt x="166" y="89"/>
                  </a:cubicBezTo>
                  <a:cubicBezTo>
                    <a:pt x="158" y="90"/>
                    <a:pt x="150" y="92"/>
                    <a:pt x="143" y="96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55" y="93"/>
                    <a:pt x="168" y="90"/>
                    <a:pt x="182" y="90"/>
                  </a:cubicBezTo>
                  <a:cubicBezTo>
                    <a:pt x="182" y="87"/>
                    <a:pt x="182" y="87"/>
                    <a:pt x="182" y="87"/>
                  </a:cubicBezTo>
                  <a:close/>
                  <a:moveTo>
                    <a:pt x="182" y="276"/>
                  </a:moveTo>
                  <a:cubicBezTo>
                    <a:pt x="182" y="279"/>
                    <a:pt x="182" y="279"/>
                    <a:pt x="182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79" y="279"/>
                    <a:pt x="179" y="279"/>
                    <a:pt x="179" y="279"/>
                  </a:cubicBezTo>
                  <a:cubicBezTo>
                    <a:pt x="181" y="281"/>
                    <a:pt x="181" y="285"/>
                    <a:pt x="179" y="287"/>
                  </a:cubicBezTo>
                  <a:cubicBezTo>
                    <a:pt x="175" y="293"/>
                    <a:pt x="167" y="293"/>
                    <a:pt x="162" y="289"/>
                  </a:cubicBezTo>
                  <a:cubicBezTo>
                    <a:pt x="161" y="288"/>
                    <a:pt x="160" y="287"/>
                    <a:pt x="159" y="286"/>
                  </a:cubicBezTo>
                  <a:cubicBezTo>
                    <a:pt x="162" y="283"/>
                    <a:pt x="164" y="280"/>
                    <a:pt x="166" y="277"/>
                  </a:cubicBezTo>
                  <a:cubicBezTo>
                    <a:pt x="158" y="276"/>
                    <a:pt x="150" y="273"/>
                    <a:pt x="143" y="270"/>
                  </a:cubicBezTo>
                  <a:cubicBezTo>
                    <a:pt x="143" y="267"/>
                    <a:pt x="143" y="267"/>
                    <a:pt x="143" y="267"/>
                  </a:cubicBezTo>
                  <a:cubicBezTo>
                    <a:pt x="155" y="273"/>
                    <a:pt x="168" y="276"/>
                    <a:pt x="182" y="276"/>
                  </a:cubicBezTo>
                  <a:close/>
                  <a:moveTo>
                    <a:pt x="182" y="295"/>
                  </a:moveTo>
                  <a:cubicBezTo>
                    <a:pt x="182" y="330"/>
                    <a:pt x="182" y="330"/>
                    <a:pt x="182" y="330"/>
                  </a:cubicBezTo>
                  <a:cubicBezTo>
                    <a:pt x="182" y="330"/>
                    <a:pt x="182" y="330"/>
                    <a:pt x="182" y="330"/>
                  </a:cubicBezTo>
                  <a:cubicBezTo>
                    <a:pt x="179" y="324"/>
                    <a:pt x="175" y="314"/>
                    <a:pt x="173" y="311"/>
                  </a:cubicBezTo>
                  <a:cubicBezTo>
                    <a:pt x="172" y="307"/>
                    <a:pt x="170" y="303"/>
                    <a:pt x="169" y="299"/>
                  </a:cubicBezTo>
                  <a:cubicBezTo>
                    <a:pt x="174" y="300"/>
                    <a:pt x="179" y="298"/>
                    <a:pt x="182" y="295"/>
                  </a:cubicBezTo>
                  <a:close/>
                  <a:moveTo>
                    <a:pt x="182" y="342"/>
                  </a:moveTo>
                  <a:cubicBezTo>
                    <a:pt x="176" y="339"/>
                    <a:pt x="165" y="314"/>
                    <a:pt x="160" y="297"/>
                  </a:cubicBezTo>
                  <a:cubicBezTo>
                    <a:pt x="160" y="297"/>
                    <a:pt x="160" y="297"/>
                    <a:pt x="160" y="297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60" y="296"/>
                  </a:cubicBezTo>
                  <a:cubicBezTo>
                    <a:pt x="160" y="296"/>
                    <a:pt x="160" y="296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5"/>
                    <a:pt x="159" y="295"/>
                  </a:cubicBezTo>
                  <a:cubicBezTo>
                    <a:pt x="159" y="295"/>
                    <a:pt x="159" y="294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92"/>
                    <a:pt x="159" y="292"/>
                    <a:pt x="159" y="292"/>
                  </a:cubicBezTo>
                  <a:cubicBezTo>
                    <a:pt x="158" y="291"/>
                    <a:pt x="158" y="289"/>
                    <a:pt x="157" y="288"/>
                  </a:cubicBezTo>
                  <a:cubicBezTo>
                    <a:pt x="155" y="290"/>
                    <a:pt x="153" y="293"/>
                    <a:pt x="150" y="295"/>
                  </a:cubicBezTo>
                  <a:cubicBezTo>
                    <a:pt x="150" y="295"/>
                    <a:pt x="150" y="295"/>
                    <a:pt x="150" y="295"/>
                  </a:cubicBezTo>
                  <a:cubicBezTo>
                    <a:pt x="150" y="295"/>
                    <a:pt x="150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9" y="296"/>
                    <a:pt x="149" y="296"/>
                    <a:pt x="149" y="296"/>
                  </a:cubicBezTo>
                  <a:cubicBezTo>
                    <a:pt x="148" y="297"/>
                    <a:pt x="148" y="298"/>
                    <a:pt x="147" y="299"/>
                  </a:cubicBezTo>
                  <a:cubicBezTo>
                    <a:pt x="147" y="299"/>
                    <a:pt x="147" y="299"/>
                    <a:pt x="147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5" y="300"/>
                    <a:pt x="145" y="300"/>
                    <a:pt x="145" y="300"/>
                  </a:cubicBezTo>
                  <a:cubicBezTo>
                    <a:pt x="144" y="301"/>
                    <a:pt x="144" y="301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02"/>
                    <a:pt x="143" y="302"/>
                    <a:pt x="143" y="302"/>
                  </a:cubicBezTo>
                  <a:cubicBezTo>
                    <a:pt x="143" y="315"/>
                    <a:pt x="143" y="315"/>
                    <a:pt x="143" y="315"/>
                  </a:cubicBezTo>
                  <a:cubicBezTo>
                    <a:pt x="146" y="312"/>
                    <a:pt x="150" y="308"/>
                    <a:pt x="153" y="305"/>
                  </a:cubicBezTo>
                  <a:cubicBezTo>
                    <a:pt x="153" y="305"/>
                    <a:pt x="154" y="305"/>
                    <a:pt x="154" y="305"/>
                  </a:cubicBezTo>
                  <a:cubicBezTo>
                    <a:pt x="159" y="324"/>
                    <a:pt x="174" y="361"/>
                    <a:pt x="182" y="366"/>
                  </a:cubicBezTo>
                  <a:cubicBezTo>
                    <a:pt x="182" y="342"/>
                    <a:pt x="182" y="342"/>
                    <a:pt x="182" y="342"/>
                  </a:cubicBezTo>
                  <a:close/>
                  <a:moveTo>
                    <a:pt x="143" y="291"/>
                  </a:moveTo>
                  <a:cubicBezTo>
                    <a:pt x="146" y="288"/>
                    <a:pt x="150" y="285"/>
                    <a:pt x="153" y="281"/>
                  </a:cubicBezTo>
                  <a:cubicBezTo>
                    <a:pt x="149" y="280"/>
                    <a:pt x="146" y="277"/>
                    <a:pt x="145" y="274"/>
                  </a:cubicBezTo>
                  <a:cubicBezTo>
                    <a:pt x="144" y="274"/>
                    <a:pt x="144" y="274"/>
                    <a:pt x="143" y="275"/>
                  </a:cubicBezTo>
                  <a:cubicBezTo>
                    <a:pt x="143" y="291"/>
                    <a:pt x="143" y="291"/>
                    <a:pt x="143" y="291"/>
                  </a:cubicBezTo>
                  <a:close/>
                  <a:moveTo>
                    <a:pt x="143" y="91"/>
                  </a:moveTo>
                  <a:cubicBezTo>
                    <a:pt x="144" y="91"/>
                    <a:pt x="144" y="91"/>
                    <a:pt x="145" y="91"/>
                  </a:cubicBezTo>
                  <a:cubicBezTo>
                    <a:pt x="146" y="88"/>
                    <a:pt x="149" y="86"/>
                    <a:pt x="153" y="84"/>
                  </a:cubicBezTo>
                  <a:cubicBezTo>
                    <a:pt x="150" y="81"/>
                    <a:pt x="146" y="77"/>
                    <a:pt x="143" y="74"/>
                  </a:cubicBezTo>
                  <a:lnTo>
                    <a:pt x="143" y="91"/>
                  </a:lnTo>
                  <a:close/>
                  <a:moveTo>
                    <a:pt x="110" y="91"/>
                  </a:moveTo>
                  <a:cubicBezTo>
                    <a:pt x="106" y="89"/>
                    <a:pt x="102" y="87"/>
                    <a:pt x="98" y="86"/>
                  </a:cubicBezTo>
                  <a:cubicBezTo>
                    <a:pt x="97" y="85"/>
                    <a:pt x="96" y="85"/>
                    <a:pt x="94" y="84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7" y="105"/>
                    <a:pt x="100" y="104"/>
                    <a:pt x="103" y="104"/>
                  </a:cubicBezTo>
                  <a:cubicBezTo>
                    <a:pt x="103" y="99"/>
                    <a:pt x="106" y="94"/>
                    <a:pt x="110" y="91"/>
                  </a:cubicBezTo>
                  <a:close/>
                  <a:moveTo>
                    <a:pt x="143" y="51"/>
                  </a:moveTo>
                  <a:cubicBezTo>
                    <a:pt x="143" y="64"/>
                    <a:pt x="143" y="64"/>
                    <a:pt x="143" y="64"/>
                  </a:cubicBezTo>
                  <a:cubicBezTo>
                    <a:pt x="137" y="59"/>
                    <a:pt x="132" y="55"/>
                    <a:pt x="129" y="54"/>
                  </a:cubicBezTo>
                  <a:cubicBezTo>
                    <a:pt x="126" y="58"/>
                    <a:pt x="125" y="74"/>
                    <a:pt x="126" y="88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6" y="89"/>
                    <a:pt x="126" y="90"/>
                    <a:pt x="126" y="91"/>
                  </a:cubicBezTo>
                  <a:cubicBezTo>
                    <a:pt x="119" y="86"/>
                    <a:pt x="106" y="80"/>
                    <a:pt x="94" y="76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102" y="69"/>
                    <a:pt x="110" y="73"/>
                    <a:pt x="116" y="77"/>
                  </a:cubicBezTo>
                  <a:cubicBezTo>
                    <a:pt x="116" y="76"/>
                    <a:pt x="116" y="76"/>
                    <a:pt x="117" y="76"/>
                  </a:cubicBezTo>
                  <a:cubicBezTo>
                    <a:pt x="116" y="59"/>
                    <a:pt x="117" y="39"/>
                    <a:pt x="121" y="34"/>
                  </a:cubicBezTo>
                  <a:cubicBezTo>
                    <a:pt x="125" y="35"/>
                    <a:pt x="134" y="42"/>
                    <a:pt x="143" y="51"/>
                  </a:cubicBezTo>
                  <a:close/>
                  <a:moveTo>
                    <a:pt x="143" y="74"/>
                  </a:moveTo>
                  <a:cubicBezTo>
                    <a:pt x="140" y="71"/>
                    <a:pt x="137" y="69"/>
                    <a:pt x="135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3" y="74"/>
                    <a:pt x="133" y="84"/>
                    <a:pt x="134" y="92"/>
                  </a:cubicBezTo>
                  <a:cubicBezTo>
                    <a:pt x="137" y="91"/>
                    <a:pt x="140" y="91"/>
                    <a:pt x="143" y="91"/>
                  </a:cubicBezTo>
                  <a:cubicBezTo>
                    <a:pt x="143" y="74"/>
                    <a:pt x="143" y="74"/>
                    <a:pt x="143" y="74"/>
                  </a:cubicBezTo>
                  <a:close/>
                  <a:moveTo>
                    <a:pt x="143" y="96"/>
                  </a:moveTo>
                  <a:cubicBezTo>
                    <a:pt x="143" y="99"/>
                    <a:pt x="143" y="99"/>
                    <a:pt x="143" y="99"/>
                  </a:cubicBezTo>
                  <a:cubicBezTo>
                    <a:pt x="120" y="109"/>
                    <a:pt x="102" y="130"/>
                    <a:pt x="94" y="154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0"/>
                    <a:pt x="100" y="133"/>
                    <a:pt x="104" y="127"/>
                  </a:cubicBezTo>
                  <a:cubicBezTo>
                    <a:pt x="102" y="127"/>
                    <a:pt x="98" y="127"/>
                    <a:pt x="94" y="126"/>
                  </a:cubicBezTo>
                  <a:cubicBezTo>
                    <a:pt x="94" y="119"/>
                    <a:pt x="94" y="119"/>
                    <a:pt x="94" y="119"/>
                  </a:cubicBezTo>
                  <a:cubicBezTo>
                    <a:pt x="96" y="114"/>
                    <a:pt x="101" y="110"/>
                    <a:pt x="106" y="111"/>
                  </a:cubicBezTo>
                  <a:cubicBezTo>
                    <a:pt x="109" y="112"/>
                    <a:pt x="111" y="114"/>
                    <a:pt x="112" y="117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13"/>
                    <a:pt x="116" y="113"/>
                    <a:pt x="116" y="112"/>
                  </a:cubicBezTo>
                  <a:cubicBezTo>
                    <a:pt x="114" y="112"/>
                    <a:pt x="112" y="110"/>
                    <a:pt x="111" y="107"/>
                  </a:cubicBezTo>
                  <a:cubicBezTo>
                    <a:pt x="110" y="100"/>
                    <a:pt x="115" y="95"/>
                    <a:pt x="122" y="93"/>
                  </a:cubicBezTo>
                  <a:cubicBezTo>
                    <a:pt x="123" y="93"/>
                    <a:pt x="125" y="93"/>
                    <a:pt x="126" y="93"/>
                  </a:cubicBezTo>
                  <a:cubicBezTo>
                    <a:pt x="126" y="98"/>
                    <a:pt x="127" y="102"/>
                    <a:pt x="127" y="105"/>
                  </a:cubicBezTo>
                  <a:cubicBezTo>
                    <a:pt x="132" y="101"/>
                    <a:pt x="137" y="98"/>
                    <a:pt x="143" y="96"/>
                  </a:cubicBezTo>
                  <a:close/>
                  <a:moveTo>
                    <a:pt x="143" y="267"/>
                  </a:moveTo>
                  <a:cubicBezTo>
                    <a:pt x="143" y="270"/>
                    <a:pt x="143" y="270"/>
                    <a:pt x="143" y="270"/>
                  </a:cubicBezTo>
                  <a:cubicBezTo>
                    <a:pt x="137" y="267"/>
                    <a:pt x="132" y="264"/>
                    <a:pt x="127" y="261"/>
                  </a:cubicBezTo>
                  <a:cubicBezTo>
                    <a:pt x="127" y="264"/>
                    <a:pt x="126" y="268"/>
                    <a:pt x="126" y="272"/>
                  </a:cubicBezTo>
                  <a:cubicBezTo>
                    <a:pt x="125" y="272"/>
                    <a:pt x="123" y="272"/>
                    <a:pt x="122" y="272"/>
                  </a:cubicBezTo>
                  <a:cubicBezTo>
                    <a:pt x="115" y="271"/>
                    <a:pt x="110" y="266"/>
                    <a:pt x="111" y="259"/>
                  </a:cubicBezTo>
                  <a:cubicBezTo>
                    <a:pt x="112" y="256"/>
                    <a:pt x="114" y="254"/>
                    <a:pt x="116" y="253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1" y="251"/>
                    <a:pt x="109" y="253"/>
                    <a:pt x="106" y="254"/>
                  </a:cubicBezTo>
                  <a:cubicBezTo>
                    <a:pt x="101" y="255"/>
                    <a:pt x="96" y="252"/>
                    <a:pt x="94" y="247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8" y="239"/>
                    <a:pt x="102" y="239"/>
                    <a:pt x="104" y="238"/>
                  </a:cubicBezTo>
                  <a:cubicBezTo>
                    <a:pt x="100" y="232"/>
                    <a:pt x="97" y="226"/>
                    <a:pt x="94" y="219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102" y="236"/>
                    <a:pt x="120" y="256"/>
                    <a:pt x="143" y="267"/>
                  </a:cubicBezTo>
                  <a:close/>
                  <a:moveTo>
                    <a:pt x="143" y="275"/>
                  </a:moveTo>
                  <a:cubicBezTo>
                    <a:pt x="143" y="291"/>
                    <a:pt x="143" y="291"/>
                    <a:pt x="143" y="291"/>
                  </a:cubicBezTo>
                  <a:cubicBezTo>
                    <a:pt x="140" y="294"/>
                    <a:pt x="137" y="297"/>
                    <a:pt x="135" y="299"/>
                  </a:cubicBezTo>
                  <a:cubicBezTo>
                    <a:pt x="134" y="299"/>
                    <a:pt x="134" y="299"/>
                    <a:pt x="134" y="299"/>
                  </a:cubicBezTo>
                  <a:cubicBezTo>
                    <a:pt x="133" y="292"/>
                    <a:pt x="133" y="282"/>
                    <a:pt x="134" y="273"/>
                  </a:cubicBezTo>
                  <a:cubicBezTo>
                    <a:pt x="137" y="275"/>
                    <a:pt x="140" y="275"/>
                    <a:pt x="143" y="275"/>
                  </a:cubicBezTo>
                  <a:close/>
                  <a:moveTo>
                    <a:pt x="143" y="302"/>
                  </a:moveTo>
                  <a:cubicBezTo>
                    <a:pt x="137" y="307"/>
                    <a:pt x="132" y="311"/>
                    <a:pt x="129" y="311"/>
                  </a:cubicBezTo>
                  <a:cubicBezTo>
                    <a:pt x="126" y="307"/>
                    <a:pt x="125" y="292"/>
                    <a:pt x="126" y="277"/>
                  </a:cubicBezTo>
                  <a:cubicBezTo>
                    <a:pt x="126" y="277"/>
                    <a:pt x="126" y="277"/>
                    <a:pt x="126" y="277"/>
                  </a:cubicBezTo>
                  <a:cubicBezTo>
                    <a:pt x="126" y="276"/>
                    <a:pt x="126" y="276"/>
                    <a:pt x="126" y="275"/>
                  </a:cubicBezTo>
                  <a:cubicBezTo>
                    <a:pt x="119" y="279"/>
                    <a:pt x="106" y="285"/>
                    <a:pt x="94" y="290"/>
                  </a:cubicBezTo>
                  <a:cubicBezTo>
                    <a:pt x="94" y="300"/>
                    <a:pt x="94" y="300"/>
                    <a:pt x="94" y="300"/>
                  </a:cubicBezTo>
                  <a:cubicBezTo>
                    <a:pt x="102" y="296"/>
                    <a:pt x="110" y="292"/>
                    <a:pt x="116" y="289"/>
                  </a:cubicBezTo>
                  <a:cubicBezTo>
                    <a:pt x="116" y="289"/>
                    <a:pt x="116" y="290"/>
                    <a:pt x="117" y="290"/>
                  </a:cubicBezTo>
                  <a:cubicBezTo>
                    <a:pt x="116" y="307"/>
                    <a:pt x="117" y="327"/>
                    <a:pt x="121" y="331"/>
                  </a:cubicBezTo>
                  <a:cubicBezTo>
                    <a:pt x="125" y="331"/>
                    <a:pt x="134" y="324"/>
                    <a:pt x="143" y="315"/>
                  </a:cubicBezTo>
                  <a:cubicBezTo>
                    <a:pt x="143" y="302"/>
                    <a:pt x="143" y="302"/>
                    <a:pt x="143" y="302"/>
                  </a:cubicBezTo>
                  <a:close/>
                  <a:moveTo>
                    <a:pt x="94" y="282"/>
                  </a:moveTo>
                  <a:cubicBezTo>
                    <a:pt x="96" y="281"/>
                    <a:pt x="97" y="280"/>
                    <a:pt x="98" y="280"/>
                  </a:cubicBezTo>
                  <a:cubicBezTo>
                    <a:pt x="102" y="278"/>
                    <a:pt x="106" y="276"/>
                    <a:pt x="110" y="275"/>
                  </a:cubicBezTo>
                  <a:cubicBezTo>
                    <a:pt x="106" y="271"/>
                    <a:pt x="103" y="267"/>
                    <a:pt x="103" y="262"/>
                  </a:cubicBezTo>
                  <a:cubicBezTo>
                    <a:pt x="100" y="262"/>
                    <a:pt x="97" y="261"/>
                    <a:pt x="94" y="259"/>
                  </a:cubicBezTo>
                  <a:lnTo>
                    <a:pt x="94" y="282"/>
                  </a:lnTo>
                  <a:close/>
                  <a:moveTo>
                    <a:pt x="94" y="84"/>
                  </a:moveTo>
                  <a:cubicBezTo>
                    <a:pt x="93" y="84"/>
                    <a:pt x="92" y="83"/>
                    <a:pt x="91" y="83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2" y="109"/>
                    <a:pt x="93" y="108"/>
                    <a:pt x="94" y="107"/>
                  </a:cubicBezTo>
                  <a:cubicBezTo>
                    <a:pt x="94" y="84"/>
                    <a:pt x="94" y="84"/>
                    <a:pt x="94" y="84"/>
                  </a:cubicBezTo>
                  <a:close/>
                  <a:moveTo>
                    <a:pt x="94" y="66"/>
                  </a:moveTo>
                  <a:cubicBezTo>
                    <a:pt x="94" y="76"/>
                    <a:pt x="94" y="76"/>
                    <a:pt x="94" y="76"/>
                  </a:cubicBezTo>
                  <a:cubicBezTo>
                    <a:pt x="93" y="75"/>
                    <a:pt x="92" y="75"/>
                    <a:pt x="91" y="75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2" y="65"/>
                    <a:pt x="93" y="65"/>
                    <a:pt x="94" y="66"/>
                  </a:cubicBezTo>
                  <a:close/>
                  <a:moveTo>
                    <a:pt x="94" y="119"/>
                  </a:moveTo>
                  <a:cubicBezTo>
                    <a:pt x="94" y="126"/>
                    <a:pt x="94" y="126"/>
                    <a:pt x="94" y="126"/>
                  </a:cubicBezTo>
                  <a:cubicBezTo>
                    <a:pt x="93" y="126"/>
                    <a:pt x="93" y="126"/>
                    <a:pt x="93" y="126"/>
                  </a:cubicBezTo>
                  <a:cubicBezTo>
                    <a:pt x="93" y="125"/>
                    <a:pt x="93" y="124"/>
                    <a:pt x="93" y="122"/>
                  </a:cubicBezTo>
                  <a:cubicBezTo>
                    <a:pt x="93" y="121"/>
                    <a:pt x="94" y="120"/>
                    <a:pt x="94" y="119"/>
                  </a:cubicBezTo>
                  <a:close/>
                  <a:moveTo>
                    <a:pt x="94" y="147"/>
                  </a:moveTo>
                  <a:cubicBezTo>
                    <a:pt x="94" y="154"/>
                    <a:pt x="94" y="154"/>
                    <a:pt x="94" y="154"/>
                  </a:cubicBezTo>
                  <a:cubicBezTo>
                    <a:pt x="92" y="159"/>
                    <a:pt x="91" y="163"/>
                    <a:pt x="91" y="168"/>
                  </a:cubicBezTo>
                  <a:cubicBezTo>
                    <a:pt x="91" y="156"/>
                    <a:pt x="91" y="156"/>
                    <a:pt x="91" y="156"/>
                  </a:cubicBezTo>
                  <a:cubicBezTo>
                    <a:pt x="92" y="153"/>
                    <a:pt x="93" y="150"/>
                    <a:pt x="94" y="147"/>
                  </a:cubicBezTo>
                  <a:close/>
                  <a:moveTo>
                    <a:pt x="94" y="211"/>
                  </a:moveTo>
                  <a:cubicBezTo>
                    <a:pt x="94" y="219"/>
                    <a:pt x="94" y="219"/>
                    <a:pt x="94" y="219"/>
                  </a:cubicBezTo>
                  <a:cubicBezTo>
                    <a:pt x="93" y="216"/>
                    <a:pt x="92" y="213"/>
                    <a:pt x="91" y="209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202"/>
                    <a:pt x="92" y="207"/>
                    <a:pt x="94" y="211"/>
                  </a:cubicBezTo>
                  <a:close/>
                  <a:moveTo>
                    <a:pt x="94" y="239"/>
                  </a:moveTo>
                  <a:cubicBezTo>
                    <a:pt x="94" y="247"/>
                    <a:pt x="94" y="247"/>
                    <a:pt x="94" y="247"/>
                  </a:cubicBezTo>
                  <a:cubicBezTo>
                    <a:pt x="94" y="246"/>
                    <a:pt x="93" y="245"/>
                    <a:pt x="93" y="244"/>
                  </a:cubicBezTo>
                  <a:cubicBezTo>
                    <a:pt x="93" y="242"/>
                    <a:pt x="93" y="241"/>
                    <a:pt x="93" y="239"/>
                  </a:cubicBezTo>
                  <a:cubicBezTo>
                    <a:pt x="94" y="239"/>
                    <a:pt x="94" y="239"/>
                    <a:pt x="94" y="239"/>
                  </a:cubicBezTo>
                  <a:close/>
                  <a:moveTo>
                    <a:pt x="94" y="259"/>
                  </a:moveTo>
                  <a:cubicBezTo>
                    <a:pt x="94" y="282"/>
                    <a:pt x="94" y="282"/>
                    <a:pt x="94" y="282"/>
                  </a:cubicBezTo>
                  <a:cubicBezTo>
                    <a:pt x="93" y="282"/>
                    <a:pt x="92" y="282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2" y="257"/>
                    <a:pt x="93" y="258"/>
                    <a:pt x="94" y="259"/>
                  </a:cubicBezTo>
                  <a:close/>
                  <a:moveTo>
                    <a:pt x="94" y="290"/>
                  </a:moveTo>
                  <a:cubicBezTo>
                    <a:pt x="94" y="300"/>
                    <a:pt x="94" y="300"/>
                    <a:pt x="94" y="300"/>
                  </a:cubicBezTo>
                  <a:cubicBezTo>
                    <a:pt x="93" y="301"/>
                    <a:pt x="92" y="301"/>
                    <a:pt x="91" y="302"/>
                  </a:cubicBezTo>
                  <a:cubicBezTo>
                    <a:pt x="91" y="291"/>
                    <a:pt x="91" y="291"/>
                    <a:pt x="91" y="291"/>
                  </a:cubicBezTo>
                  <a:cubicBezTo>
                    <a:pt x="92" y="291"/>
                    <a:pt x="93" y="290"/>
                    <a:pt x="94" y="29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lose/>
                  <a:moveTo>
                    <a:pt x="91" y="232"/>
                  </a:moveTo>
                  <a:cubicBezTo>
                    <a:pt x="91" y="227"/>
                    <a:pt x="91" y="227"/>
                    <a:pt x="91" y="227"/>
                  </a:cubicBezTo>
                  <a:cubicBezTo>
                    <a:pt x="91" y="229"/>
                    <a:pt x="91" y="230"/>
                    <a:pt x="92" y="232"/>
                  </a:cubicBezTo>
                  <a:cubicBezTo>
                    <a:pt x="91" y="232"/>
                    <a:pt x="91" y="232"/>
                    <a:pt x="91" y="232"/>
                  </a:cubicBezTo>
                  <a:close/>
                  <a:moveTo>
                    <a:pt x="91" y="223"/>
                  </a:moveTo>
                  <a:cubicBezTo>
                    <a:pt x="91" y="220"/>
                    <a:pt x="91" y="220"/>
                    <a:pt x="91" y="220"/>
                  </a:cubicBezTo>
                  <a:cubicBezTo>
                    <a:pt x="91" y="220"/>
                    <a:pt x="91" y="221"/>
                    <a:pt x="91" y="221"/>
                  </a:cubicBezTo>
                  <a:cubicBezTo>
                    <a:pt x="91" y="221"/>
                    <a:pt x="91" y="222"/>
                    <a:pt x="91" y="223"/>
                  </a:cubicBezTo>
                  <a:close/>
                  <a:moveTo>
                    <a:pt x="91" y="145"/>
                  </a:moveTo>
                  <a:cubicBezTo>
                    <a:pt x="91" y="143"/>
                    <a:pt x="91" y="143"/>
                    <a:pt x="91" y="143"/>
                  </a:cubicBezTo>
                  <a:cubicBezTo>
                    <a:pt x="91" y="144"/>
                    <a:pt x="91" y="144"/>
                    <a:pt x="91" y="145"/>
                  </a:cubicBezTo>
                  <a:cubicBezTo>
                    <a:pt x="91" y="145"/>
                    <a:pt x="91" y="145"/>
                    <a:pt x="91" y="145"/>
                  </a:cubicBezTo>
                  <a:close/>
                  <a:moveTo>
                    <a:pt x="91" y="138"/>
                  </a:moveTo>
                  <a:cubicBezTo>
                    <a:pt x="91" y="134"/>
                    <a:pt x="91" y="134"/>
                    <a:pt x="91" y="134"/>
                  </a:cubicBezTo>
                  <a:cubicBezTo>
                    <a:pt x="91" y="134"/>
                    <a:pt x="91" y="134"/>
                    <a:pt x="92" y="134"/>
                  </a:cubicBezTo>
                  <a:cubicBezTo>
                    <a:pt x="91" y="135"/>
                    <a:pt x="91" y="137"/>
                    <a:pt x="91" y="138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1" y="126"/>
                    <a:pt x="91" y="126"/>
                    <a:pt x="91" y="126"/>
                  </a:cubicBezTo>
                  <a:close/>
                  <a:moveTo>
                    <a:pt x="91" y="83"/>
                  </a:moveTo>
                  <a:cubicBezTo>
                    <a:pt x="87" y="81"/>
                    <a:pt x="83" y="80"/>
                    <a:pt x="79" y="79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81" y="88"/>
                    <a:pt x="84" y="96"/>
                    <a:pt x="85" y="99"/>
                  </a:cubicBezTo>
                  <a:cubicBezTo>
                    <a:pt x="87" y="103"/>
                    <a:pt x="89" y="106"/>
                    <a:pt x="90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83"/>
                    <a:pt x="91" y="83"/>
                    <a:pt x="91" y="83"/>
                  </a:cubicBezTo>
                  <a:close/>
                  <a:moveTo>
                    <a:pt x="91" y="64"/>
                  </a:moveTo>
                  <a:cubicBezTo>
                    <a:pt x="91" y="75"/>
                    <a:pt x="91" y="75"/>
                    <a:pt x="91" y="75"/>
                  </a:cubicBezTo>
                  <a:cubicBezTo>
                    <a:pt x="86" y="73"/>
                    <a:pt x="82" y="72"/>
                    <a:pt x="79" y="71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3" y="61"/>
                    <a:pt x="87" y="62"/>
                    <a:pt x="91" y="64"/>
                  </a:cubicBezTo>
                  <a:close/>
                  <a:moveTo>
                    <a:pt x="91" y="126"/>
                  </a:moveTo>
                  <a:cubicBezTo>
                    <a:pt x="91" y="126"/>
                    <a:pt x="91" y="126"/>
                    <a:pt x="91" y="126"/>
                  </a:cubicBezTo>
                  <a:cubicBezTo>
                    <a:pt x="90" y="126"/>
                    <a:pt x="89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5" y="126"/>
                    <a:pt x="82" y="126"/>
                    <a:pt x="79" y="126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3" y="112"/>
                    <a:pt x="87" y="121"/>
                    <a:pt x="91" y="126"/>
                  </a:cubicBezTo>
                  <a:close/>
                  <a:moveTo>
                    <a:pt x="91" y="134"/>
                  </a:moveTo>
                  <a:cubicBezTo>
                    <a:pt x="91" y="138"/>
                    <a:pt x="91" y="138"/>
                    <a:pt x="91" y="138"/>
                  </a:cubicBezTo>
                  <a:cubicBezTo>
                    <a:pt x="90" y="140"/>
                    <a:pt x="90" y="141"/>
                    <a:pt x="91" y="143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87" y="147"/>
                    <a:pt x="85" y="150"/>
                    <a:pt x="84" y="153"/>
                  </a:cubicBezTo>
                  <a:cubicBezTo>
                    <a:pt x="82" y="152"/>
                    <a:pt x="81" y="150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3" y="134"/>
                    <a:pt x="87" y="134"/>
                    <a:pt x="91" y="134"/>
                  </a:cubicBezTo>
                  <a:close/>
                  <a:moveTo>
                    <a:pt x="91" y="156"/>
                  </a:moveTo>
                  <a:cubicBezTo>
                    <a:pt x="91" y="168"/>
                    <a:pt x="91" y="168"/>
                    <a:pt x="91" y="168"/>
                  </a:cubicBezTo>
                  <a:cubicBezTo>
                    <a:pt x="90" y="173"/>
                    <a:pt x="89" y="178"/>
                    <a:pt x="89" y="183"/>
                  </a:cubicBezTo>
                  <a:cubicBezTo>
                    <a:pt x="89" y="188"/>
                    <a:pt x="90" y="193"/>
                    <a:pt x="91" y="197"/>
                  </a:cubicBezTo>
                  <a:cubicBezTo>
                    <a:pt x="91" y="209"/>
                    <a:pt x="91" y="209"/>
                    <a:pt x="91" y="209"/>
                  </a:cubicBezTo>
                  <a:cubicBezTo>
                    <a:pt x="90" y="206"/>
                    <a:pt x="89" y="202"/>
                    <a:pt x="88" y="199"/>
                  </a:cubicBezTo>
                  <a:cubicBezTo>
                    <a:pt x="86" y="201"/>
                    <a:pt x="82" y="203"/>
                    <a:pt x="79" y="206"/>
                  </a:cubicBezTo>
                  <a:cubicBezTo>
                    <a:pt x="79" y="206"/>
                    <a:pt x="79" y="206"/>
                    <a:pt x="79" y="206"/>
                  </a:cubicBezTo>
                  <a:cubicBezTo>
                    <a:pt x="79" y="186"/>
                    <a:pt x="79" y="186"/>
                    <a:pt x="79" y="186"/>
                  </a:cubicBezTo>
                  <a:cubicBezTo>
                    <a:pt x="81" y="185"/>
                    <a:pt x="84" y="185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4" y="181"/>
                    <a:pt x="81" y="181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2" y="162"/>
                    <a:pt x="86" y="165"/>
                    <a:pt x="88" y="167"/>
                  </a:cubicBezTo>
                  <a:cubicBezTo>
                    <a:pt x="89" y="163"/>
                    <a:pt x="90" y="160"/>
                    <a:pt x="91" y="156"/>
                  </a:cubicBezTo>
                  <a:close/>
                  <a:moveTo>
                    <a:pt x="91" y="220"/>
                  </a:moveTo>
                  <a:cubicBezTo>
                    <a:pt x="91" y="223"/>
                    <a:pt x="91" y="223"/>
                    <a:pt x="91" y="223"/>
                  </a:cubicBezTo>
                  <a:cubicBezTo>
                    <a:pt x="90" y="224"/>
                    <a:pt x="90" y="226"/>
                    <a:pt x="91" y="227"/>
                  </a:cubicBezTo>
                  <a:cubicBezTo>
                    <a:pt x="91" y="232"/>
                    <a:pt x="91" y="232"/>
                    <a:pt x="91" y="232"/>
                  </a:cubicBezTo>
                  <a:cubicBezTo>
                    <a:pt x="87" y="232"/>
                    <a:pt x="83" y="232"/>
                    <a:pt x="79" y="232"/>
                  </a:cubicBezTo>
                  <a:cubicBezTo>
                    <a:pt x="79" y="217"/>
                    <a:pt x="79" y="217"/>
                    <a:pt x="79" y="217"/>
                  </a:cubicBezTo>
                  <a:cubicBezTo>
                    <a:pt x="81" y="215"/>
                    <a:pt x="82" y="214"/>
                    <a:pt x="84" y="212"/>
                  </a:cubicBezTo>
                  <a:cubicBezTo>
                    <a:pt x="85" y="216"/>
                    <a:pt x="87" y="219"/>
                    <a:pt x="91" y="220"/>
                  </a:cubicBezTo>
                  <a:close/>
                  <a:moveTo>
                    <a:pt x="91" y="239"/>
                  </a:moveTo>
                  <a:cubicBezTo>
                    <a:pt x="91" y="239"/>
                    <a:pt x="91" y="239"/>
                    <a:pt x="91" y="239"/>
                  </a:cubicBezTo>
                  <a:cubicBezTo>
                    <a:pt x="87" y="245"/>
                    <a:pt x="83" y="253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79" y="240"/>
                    <a:pt x="79" y="240"/>
                    <a:pt x="79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0"/>
                  </a:cubicBezTo>
                  <a:cubicBezTo>
                    <a:pt x="84" y="240"/>
                    <a:pt x="85" y="240"/>
                    <a:pt x="85" y="239"/>
                  </a:cubicBezTo>
                  <a:cubicBezTo>
                    <a:pt x="86" y="239"/>
                    <a:pt x="86" y="239"/>
                    <a:pt x="86" y="239"/>
                  </a:cubicBezTo>
                  <a:cubicBezTo>
                    <a:pt x="87" y="239"/>
                    <a:pt x="89" y="239"/>
                    <a:pt x="91" y="239"/>
                  </a:cubicBezTo>
                  <a:close/>
                  <a:moveTo>
                    <a:pt x="91" y="256"/>
                  </a:moveTo>
                  <a:cubicBezTo>
                    <a:pt x="90" y="256"/>
                    <a:pt x="90" y="256"/>
                    <a:pt x="90" y="256"/>
                  </a:cubicBezTo>
                  <a:cubicBezTo>
                    <a:pt x="89" y="259"/>
                    <a:pt x="87" y="263"/>
                    <a:pt x="85" y="267"/>
                  </a:cubicBezTo>
                  <a:cubicBezTo>
                    <a:pt x="84" y="270"/>
                    <a:pt x="81" y="278"/>
                    <a:pt x="79" y="284"/>
                  </a:cubicBezTo>
                  <a:cubicBezTo>
                    <a:pt x="79" y="287"/>
                    <a:pt x="79" y="287"/>
                    <a:pt x="79" y="287"/>
                  </a:cubicBezTo>
                  <a:cubicBezTo>
                    <a:pt x="83" y="286"/>
                    <a:pt x="87" y="284"/>
                    <a:pt x="91" y="283"/>
                  </a:cubicBezTo>
                  <a:cubicBezTo>
                    <a:pt x="91" y="256"/>
                    <a:pt x="91" y="256"/>
                    <a:pt x="91" y="256"/>
                  </a:cubicBezTo>
                  <a:close/>
                  <a:moveTo>
                    <a:pt x="91" y="291"/>
                  </a:moveTo>
                  <a:cubicBezTo>
                    <a:pt x="91" y="302"/>
                    <a:pt x="91" y="302"/>
                    <a:pt x="91" y="302"/>
                  </a:cubicBezTo>
                  <a:cubicBezTo>
                    <a:pt x="87" y="303"/>
                    <a:pt x="83" y="305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82" y="294"/>
                    <a:pt x="86" y="293"/>
                    <a:pt x="91" y="291"/>
                  </a:cubicBezTo>
                  <a:close/>
                  <a:moveTo>
                    <a:pt x="79" y="79"/>
                  </a:moveTo>
                  <a:cubicBezTo>
                    <a:pt x="79" y="79"/>
                    <a:pt x="78" y="79"/>
                    <a:pt x="78" y="79"/>
                  </a:cubicBezTo>
                  <a:cubicBezTo>
                    <a:pt x="78" y="80"/>
                    <a:pt x="79" y="80"/>
                    <a:pt x="79" y="81"/>
                  </a:cubicBezTo>
                  <a:cubicBezTo>
                    <a:pt x="79" y="79"/>
                    <a:pt x="79" y="79"/>
                    <a:pt x="79" y="79"/>
                  </a:cubicBezTo>
                  <a:close/>
                  <a:moveTo>
                    <a:pt x="79" y="59"/>
                  </a:moveTo>
                  <a:cubicBezTo>
                    <a:pt x="79" y="71"/>
                    <a:pt x="79" y="71"/>
                    <a:pt x="79" y="71"/>
                  </a:cubicBezTo>
                  <a:cubicBezTo>
                    <a:pt x="75" y="70"/>
                    <a:pt x="71" y="70"/>
                    <a:pt x="70" y="70"/>
                  </a:cubicBezTo>
                  <a:cubicBezTo>
                    <a:pt x="68" y="75"/>
                    <a:pt x="73" y="90"/>
                    <a:pt x="79" y="103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68" y="126"/>
                    <a:pt x="57" y="127"/>
                    <a:pt x="54" y="130"/>
                  </a:cubicBezTo>
                  <a:cubicBezTo>
                    <a:pt x="54" y="132"/>
                    <a:pt x="58" y="138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5"/>
                    <a:pt x="65" y="145"/>
                    <a:pt x="65" y="145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5" y="146"/>
                    <a:pt x="65" y="146"/>
                    <a:pt x="65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7" y="148"/>
                    <a:pt x="68" y="149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2" y="153"/>
                    <a:pt x="75" y="155"/>
                    <a:pt x="77" y="158"/>
                  </a:cubicBezTo>
                  <a:cubicBezTo>
                    <a:pt x="76" y="158"/>
                    <a:pt x="74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9"/>
                    <a:pt x="71" y="160"/>
                    <a:pt x="71" y="160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71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3" y="162"/>
                    <a:pt x="58" y="164"/>
                    <a:pt x="53" y="166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5" y="156"/>
                    <a:pt x="58" y="155"/>
                    <a:pt x="60" y="155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58" y="151"/>
                    <a:pt x="55" y="149"/>
                    <a:pt x="53" y="146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60" y="117"/>
                    <a:pt x="68" y="117"/>
                    <a:pt x="75" y="117"/>
                  </a:cubicBezTo>
                  <a:cubicBezTo>
                    <a:pt x="76" y="117"/>
                    <a:pt x="76" y="117"/>
                    <a:pt x="76" y="116"/>
                  </a:cubicBezTo>
                  <a:cubicBezTo>
                    <a:pt x="66" y="100"/>
                    <a:pt x="51" y="62"/>
                    <a:pt x="53" y="54"/>
                  </a:cubicBezTo>
                  <a:cubicBezTo>
                    <a:pt x="57" y="53"/>
                    <a:pt x="68" y="55"/>
                    <a:pt x="79" y="59"/>
                  </a:cubicBezTo>
                  <a:close/>
                  <a:moveTo>
                    <a:pt x="79" y="134"/>
                  </a:moveTo>
                  <a:cubicBezTo>
                    <a:pt x="75" y="134"/>
                    <a:pt x="70" y="134"/>
                    <a:pt x="67" y="134"/>
                  </a:cubicBezTo>
                  <a:cubicBezTo>
                    <a:pt x="67" y="135"/>
                    <a:pt x="66" y="135"/>
                    <a:pt x="66" y="135"/>
                  </a:cubicBezTo>
                  <a:cubicBezTo>
                    <a:pt x="70" y="139"/>
                    <a:pt x="74" y="144"/>
                    <a:pt x="79" y="149"/>
                  </a:cubicBezTo>
                  <a:cubicBezTo>
                    <a:pt x="79" y="134"/>
                    <a:pt x="79" y="134"/>
                    <a:pt x="79" y="134"/>
                  </a:cubicBezTo>
                  <a:close/>
                  <a:moveTo>
                    <a:pt x="79" y="160"/>
                  </a:moveTo>
                  <a:cubicBezTo>
                    <a:pt x="78" y="161"/>
                    <a:pt x="77" y="162"/>
                    <a:pt x="76" y="163"/>
                  </a:cubicBezTo>
                  <a:cubicBezTo>
                    <a:pt x="72" y="168"/>
                    <a:pt x="72" y="176"/>
                    <a:pt x="78" y="180"/>
                  </a:cubicBezTo>
                  <a:cubicBezTo>
                    <a:pt x="78" y="180"/>
                    <a:pt x="79" y="180"/>
                    <a:pt x="79" y="180"/>
                  </a:cubicBezTo>
                  <a:cubicBezTo>
                    <a:pt x="79" y="160"/>
                    <a:pt x="79" y="160"/>
                    <a:pt x="79" y="160"/>
                  </a:cubicBezTo>
                  <a:close/>
                  <a:moveTo>
                    <a:pt x="79" y="186"/>
                  </a:moveTo>
                  <a:cubicBezTo>
                    <a:pt x="79" y="206"/>
                    <a:pt x="79" y="206"/>
                    <a:pt x="79" y="206"/>
                  </a:cubicBezTo>
                  <a:cubicBezTo>
                    <a:pt x="78" y="205"/>
                    <a:pt x="77" y="204"/>
                    <a:pt x="76" y="203"/>
                  </a:cubicBezTo>
                  <a:cubicBezTo>
                    <a:pt x="72" y="198"/>
                    <a:pt x="72" y="190"/>
                    <a:pt x="78" y="186"/>
                  </a:cubicBezTo>
                  <a:cubicBezTo>
                    <a:pt x="78" y="186"/>
                    <a:pt x="79" y="186"/>
                    <a:pt x="79" y="186"/>
                  </a:cubicBezTo>
                  <a:close/>
                  <a:moveTo>
                    <a:pt x="79" y="217"/>
                  </a:moveTo>
                  <a:cubicBezTo>
                    <a:pt x="79" y="232"/>
                    <a:pt x="79" y="232"/>
                    <a:pt x="79" y="232"/>
                  </a:cubicBezTo>
                  <a:cubicBezTo>
                    <a:pt x="75" y="232"/>
                    <a:pt x="70" y="232"/>
                    <a:pt x="67" y="231"/>
                  </a:cubicBezTo>
                  <a:cubicBezTo>
                    <a:pt x="67" y="231"/>
                    <a:pt x="66" y="231"/>
                    <a:pt x="66" y="230"/>
                  </a:cubicBezTo>
                  <a:cubicBezTo>
                    <a:pt x="70" y="226"/>
                    <a:pt x="74" y="221"/>
                    <a:pt x="79" y="217"/>
                  </a:cubicBezTo>
                  <a:close/>
                  <a:moveTo>
                    <a:pt x="79" y="240"/>
                  </a:moveTo>
                  <a:cubicBezTo>
                    <a:pt x="79" y="240"/>
                    <a:pt x="79" y="240"/>
                    <a:pt x="79" y="240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8" y="239"/>
                    <a:pt x="78" y="239"/>
                    <a:pt x="78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6" y="239"/>
                    <a:pt x="76" y="239"/>
                    <a:pt x="76" y="239"/>
                  </a:cubicBezTo>
                  <a:cubicBezTo>
                    <a:pt x="76" y="239"/>
                    <a:pt x="76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4" y="239"/>
                    <a:pt x="74" y="239"/>
                    <a:pt x="74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3" y="239"/>
                    <a:pt x="73" y="239"/>
                    <a:pt x="73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2" y="239"/>
                    <a:pt x="72" y="239"/>
                    <a:pt x="72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63" y="239"/>
                    <a:pt x="56" y="238"/>
                    <a:pt x="54" y="236"/>
                  </a:cubicBezTo>
                  <a:cubicBezTo>
                    <a:pt x="55" y="231"/>
                    <a:pt x="65" y="219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6" y="209"/>
                    <a:pt x="77" y="208"/>
                    <a:pt x="77" y="208"/>
                  </a:cubicBezTo>
                  <a:cubicBezTo>
                    <a:pt x="71" y="206"/>
                    <a:pt x="62" y="203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5" y="210"/>
                    <a:pt x="58" y="210"/>
                    <a:pt x="60" y="211"/>
                  </a:cubicBezTo>
                  <a:cubicBezTo>
                    <a:pt x="60" y="211"/>
                    <a:pt x="60" y="212"/>
                    <a:pt x="60" y="212"/>
                  </a:cubicBezTo>
                  <a:cubicBezTo>
                    <a:pt x="58" y="214"/>
                    <a:pt x="55" y="217"/>
                    <a:pt x="53" y="220"/>
                  </a:cubicBezTo>
                  <a:cubicBezTo>
                    <a:pt x="53" y="248"/>
                    <a:pt x="53" y="248"/>
                    <a:pt x="53" y="248"/>
                  </a:cubicBezTo>
                  <a:cubicBezTo>
                    <a:pt x="60" y="249"/>
                    <a:pt x="68" y="249"/>
                    <a:pt x="75" y="248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66" y="266"/>
                    <a:pt x="51" y="303"/>
                    <a:pt x="53" y="312"/>
                  </a:cubicBezTo>
                  <a:cubicBezTo>
                    <a:pt x="57" y="313"/>
                    <a:pt x="68" y="310"/>
                    <a:pt x="79" y="306"/>
                  </a:cubicBezTo>
                  <a:cubicBezTo>
                    <a:pt x="79" y="295"/>
                    <a:pt x="79" y="295"/>
                    <a:pt x="79" y="295"/>
                  </a:cubicBezTo>
                  <a:cubicBezTo>
                    <a:pt x="75" y="296"/>
                    <a:pt x="71" y="296"/>
                    <a:pt x="70" y="296"/>
                  </a:cubicBezTo>
                  <a:cubicBezTo>
                    <a:pt x="68" y="291"/>
                    <a:pt x="73" y="276"/>
                    <a:pt x="79" y="262"/>
                  </a:cubicBezTo>
                  <a:cubicBezTo>
                    <a:pt x="79" y="240"/>
                    <a:pt x="79" y="240"/>
                    <a:pt x="79" y="240"/>
                  </a:cubicBezTo>
                  <a:close/>
                  <a:moveTo>
                    <a:pt x="79" y="284"/>
                  </a:moveTo>
                  <a:cubicBezTo>
                    <a:pt x="79" y="287"/>
                    <a:pt x="79" y="287"/>
                    <a:pt x="79" y="287"/>
                  </a:cubicBezTo>
                  <a:cubicBezTo>
                    <a:pt x="79" y="287"/>
                    <a:pt x="78" y="287"/>
                    <a:pt x="78" y="287"/>
                  </a:cubicBezTo>
                  <a:cubicBezTo>
                    <a:pt x="78" y="286"/>
                    <a:pt x="79" y="285"/>
                    <a:pt x="79" y="284"/>
                  </a:cubicBezTo>
                  <a:close/>
                  <a:moveTo>
                    <a:pt x="53" y="191"/>
                  </a:moveTo>
                  <a:cubicBezTo>
                    <a:pt x="53" y="174"/>
                    <a:pt x="53" y="174"/>
                    <a:pt x="53" y="174"/>
                  </a:cubicBezTo>
                  <a:cubicBezTo>
                    <a:pt x="53" y="174"/>
                    <a:pt x="54" y="174"/>
                    <a:pt x="55" y="174"/>
                  </a:cubicBezTo>
                  <a:cubicBezTo>
                    <a:pt x="58" y="172"/>
                    <a:pt x="62" y="171"/>
                    <a:pt x="66" y="169"/>
                  </a:cubicBezTo>
                  <a:cubicBezTo>
                    <a:pt x="66" y="174"/>
                    <a:pt x="67" y="179"/>
                    <a:pt x="70" y="183"/>
                  </a:cubicBezTo>
                  <a:cubicBezTo>
                    <a:pt x="67" y="187"/>
                    <a:pt x="66" y="191"/>
                    <a:pt x="66" y="196"/>
                  </a:cubicBezTo>
                  <a:cubicBezTo>
                    <a:pt x="62" y="195"/>
                    <a:pt x="58" y="194"/>
                    <a:pt x="55" y="192"/>
                  </a:cubicBezTo>
                  <a:cubicBezTo>
                    <a:pt x="54" y="192"/>
                    <a:pt x="53" y="192"/>
                    <a:pt x="53" y="191"/>
                  </a:cubicBezTo>
                  <a:close/>
                  <a:moveTo>
                    <a:pt x="53" y="117"/>
                  </a:moveTo>
                  <a:cubicBezTo>
                    <a:pt x="53" y="146"/>
                    <a:pt x="53" y="146"/>
                    <a:pt x="53" y="146"/>
                  </a:cubicBezTo>
                  <a:cubicBezTo>
                    <a:pt x="43" y="136"/>
                    <a:pt x="34" y="126"/>
                    <a:pt x="34" y="121"/>
                  </a:cubicBezTo>
                  <a:cubicBezTo>
                    <a:pt x="36" y="119"/>
                    <a:pt x="44" y="118"/>
                    <a:pt x="53" y="117"/>
                  </a:cubicBezTo>
                  <a:close/>
                  <a:moveTo>
                    <a:pt x="53" y="157"/>
                  </a:moveTo>
                  <a:cubicBezTo>
                    <a:pt x="53" y="166"/>
                    <a:pt x="53" y="166"/>
                    <a:pt x="53" y="166"/>
                  </a:cubicBezTo>
                  <a:cubicBezTo>
                    <a:pt x="39" y="172"/>
                    <a:pt x="25" y="179"/>
                    <a:pt x="23" y="183"/>
                  </a:cubicBezTo>
                  <a:cubicBezTo>
                    <a:pt x="25" y="187"/>
                    <a:pt x="39" y="194"/>
                    <a:pt x="53" y="200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33" y="203"/>
                    <a:pt x="4" y="190"/>
                    <a:pt x="0" y="183"/>
                  </a:cubicBezTo>
                  <a:cubicBezTo>
                    <a:pt x="4" y="176"/>
                    <a:pt x="33" y="163"/>
                    <a:pt x="53" y="157"/>
                  </a:cubicBezTo>
                  <a:close/>
                  <a:moveTo>
                    <a:pt x="53" y="174"/>
                  </a:moveTo>
                  <a:cubicBezTo>
                    <a:pt x="48" y="176"/>
                    <a:pt x="41" y="180"/>
                    <a:pt x="35" y="183"/>
                  </a:cubicBezTo>
                  <a:cubicBezTo>
                    <a:pt x="41" y="186"/>
                    <a:pt x="48" y="189"/>
                    <a:pt x="53" y="191"/>
                  </a:cubicBezTo>
                  <a:cubicBezTo>
                    <a:pt x="53" y="174"/>
                    <a:pt x="53" y="174"/>
                    <a:pt x="53" y="174"/>
                  </a:cubicBezTo>
                  <a:close/>
                  <a:moveTo>
                    <a:pt x="53" y="220"/>
                  </a:moveTo>
                  <a:cubicBezTo>
                    <a:pt x="53" y="248"/>
                    <a:pt x="53" y="248"/>
                    <a:pt x="53" y="248"/>
                  </a:cubicBezTo>
                  <a:cubicBezTo>
                    <a:pt x="44" y="248"/>
                    <a:pt x="36" y="246"/>
                    <a:pt x="34" y="244"/>
                  </a:cubicBezTo>
                  <a:cubicBezTo>
                    <a:pt x="34" y="240"/>
                    <a:pt x="43" y="229"/>
                    <a:pt x="53" y="2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805">
              <a:extLst>
                <a:ext uri="{FF2B5EF4-FFF2-40B4-BE49-F238E27FC236}">
                  <a16:creationId xmlns:a16="http://schemas.microsoft.com/office/drawing/2014/main" id="{204DDD34-694F-4F63-974B-5A84968FF5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6" y="0"/>
              <a:ext cx="651" cy="581"/>
            </a:xfrm>
            <a:custGeom>
              <a:avLst/>
              <a:gdLst>
                <a:gd name="T0" fmla="*/ 529 w 559"/>
                <a:gd name="T1" fmla="*/ 233 h 500"/>
                <a:gd name="T2" fmla="*/ 301 w 559"/>
                <a:gd name="T3" fmla="*/ 464 h 500"/>
                <a:gd name="T4" fmla="*/ 363 w 559"/>
                <a:gd name="T5" fmla="*/ 468 h 500"/>
                <a:gd name="T6" fmla="*/ 390 w 559"/>
                <a:gd name="T7" fmla="*/ 449 h 500"/>
                <a:gd name="T8" fmla="*/ 417 w 559"/>
                <a:gd name="T9" fmla="*/ 428 h 500"/>
                <a:gd name="T10" fmla="*/ 438 w 559"/>
                <a:gd name="T11" fmla="*/ 394 h 500"/>
                <a:gd name="T12" fmla="*/ 475 w 559"/>
                <a:gd name="T13" fmla="*/ 338 h 500"/>
                <a:gd name="T14" fmla="*/ 488 w 559"/>
                <a:gd name="T15" fmla="*/ 303 h 500"/>
                <a:gd name="T16" fmla="*/ 513 w 559"/>
                <a:gd name="T17" fmla="*/ 250 h 500"/>
                <a:gd name="T18" fmla="*/ 508 w 559"/>
                <a:gd name="T19" fmla="*/ 206 h 500"/>
                <a:gd name="T20" fmla="*/ 495 w 559"/>
                <a:gd name="T21" fmla="*/ 175 h 500"/>
                <a:gd name="T22" fmla="*/ 479 w 559"/>
                <a:gd name="T23" fmla="*/ 145 h 500"/>
                <a:gd name="T24" fmla="*/ 447 w 559"/>
                <a:gd name="T25" fmla="*/ 120 h 500"/>
                <a:gd name="T26" fmla="*/ 400 w 559"/>
                <a:gd name="T27" fmla="*/ 72 h 500"/>
                <a:gd name="T28" fmla="*/ 375 w 559"/>
                <a:gd name="T29" fmla="*/ 37 h 500"/>
                <a:gd name="T30" fmla="*/ 315 w 559"/>
                <a:gd name="T31" fmla="*/ 24 h 500"/>
                <a:gd name="T32" fmla="*/ 303 w 559"/>
                <a:gd name="T33" fmla="*/ 15 h 500"/>
                <a:gd name="T34" fmla="*/ 359 w 559"/>
                <a:gd name="T35" fmla="*/ 42 h 500"/>
                <a:gd name="T36" fmla="*/ 383 w 559"/>
                <a:gd name="T37" fmla="*/ 53 h 500"/>
                <a:gd name="T38" fmla="*/ 449 w 559"/>
                <a:gd name="T39" fmla="*/ 85 h 500"/>
                <a:gd name="T40" fmla="*/ 472 w 559"/>
                <a:gd name="T41" fmla="*/ 139 h 500"/>
                <a:gd name="T42" fmla="*/ 500 w 559"/>
                <a:gd name="T43" fmla="*/ 159 h 500"/>
                <a:gd name="T44" fmla="*/ 497 w 559"/>
                <a:gd name="T45" fmla="*/ 250 h 500"/>
                <a:gd name="T46" fmla="*/ 499 w 559"/>
                <a:gd name="T47" fmla="*/ 285 h 500"/>
                <a:gd name="T48" fmla="*/ 495 w 559"/>
                <a:gd name="T49" fmla="*/ 353 h 500"/>
                <a:gd name="T50" fmla="*/ 444 w 559"/>
                <a:gd name="T51" fmla="*/ 392 h 500"/>
                <a:gd name="T52" fmla="*/ 436 w 559"/>
                <a:gd name="T53" fmla="*/ 422 h 500"/>
                <a:gd name="T54" fmla="*/ 369 w 559"/>
                <a:gd name="T55" fmla="*/ 448 h 500"/>
                <a:gd name="T56" fmla="*/ 327 w 559"/>
                <a:gd name="T57" fmla="*/ 467 h 500"/>
                <a:gd name="T58" fmla="*/ 279 w 559"/>
                <a:gd name="T59" fmla="*/ 22 h 500"/>
                <a:gd name="T60" fmla="*/ 279 w 559"/>
                <a:gd name="T61" fmla="*/ 5 h 500"/>
                <a:gd name="T62" fmla="*/ 279 w 559"/>
                <a:gd name="T63" fmla="*/ 27 h 500"/>
                <a:gd name="T64" fmla="*/ 240 w 559"/>
                <a:gd name="T65" fmla="*/ 25 h 500"/>
                <a:gd name="T66" fmla="*/ 210 w 559"/>
                <a:gd name="T67" fmla="*/ 32 h 500"/>
                <a:gd name="T68" fmla="*/ 180 w 559"/>
                <a:gd name="T69" fmla="*/ 60 h 500"/>
                <a:gd name="T70" fmla="*/ 123 w 559"/>
                <a:gd name="T71" fmla="*/ 98 h 500"/>
                <a:gd name="T72" fmla="*/ 82 w 559"/>
                <a:gd name="T73" fmla="*/ 136 h 500"/>
                <a:gd name="T74" fmla="*/ 71 w 559"/>
                <a:gd name="T75" fmla="*/ 164 h 500"/>
                <a:gd name="T76" fmla="*/ 72 w 559"/>
                <a:gd name="T77" fmla="*/ 204 h 500"/>
                <a:gd name="T78" fmla="*/ 68 w 559"/>
                <a:gd name="T79" fmla="*/ 271 h 500"/>
                <a:gd name="T80" fmla="*/ 55 w 559"/>
                <a:gd name="T81" fmla="*/ 313 h 500"/>
                <a:gd name="T82" fmla="*/ 80 w 559"/>
                <a:gd name="T83" fmla="*/ 361 h 500"/>
                <a:gd name="T84" fmla="*/ 101 w 559"/>
                <a:gd name="T85" fmla="*/ 388 h 500"/>
                <a:gd name="T86" fmla="*/ 135 w 559"/>
                <a:gd name="T87" fmla="*/ 408 h 500"/>
                <a:gd name="T88" fmla="*/ 190 w 559"/>
                <a:gd name="T89" fmla="*/ 448 h 500"/>
                <a:gd name="T90" fmla="*/ 240 w 559"/>
                <a:gd name="T91" fmla="*/ 475 h 500"/>
                <a:gd name="T92" fmla="*/ 279 w 559"/>
                <a:gd name="T93" fmla="*/ 489 h 500"/>
                <a:gd name="T94" fmla="*/ 220 w 559"/>
                <a:gd name="T95" fmla="*/ 459 h 500"/>
                <a:gd name="T96" fmla="*/ 171 w 559"/>
                <a:gd name="T97" fmla="*/ 456 h 500"/>
                <a:gd name="T98" fmla="*/ 110 w 559"/>
                <a:gd name="T99" fmla="*/ 415 h 500"/>
                <a:gd name="T100" fmla="*/ 87 w 559"/>
                <a:gd name="T101" fmla="*/ 361 h 500"/>
                <a:gd name="T102" fmla="*/ 48 w 559"/>
                <a:gd name="T103" fmla="*/ 309 h 500"/>
                <a:gd name="T104" fmla="*/ 62 w 559"/>
                <a:gd name="T105" fmla="*/ 250 h 500"/>
                <a:gd name="T106" fmla="*/ 60 w 559"/>
                <a:gd name="T107" fmla="*/ 211 h 500"/>
                <a:gd name="T108" fmla="*/ 52 w 559"/>
                <a:gd name="T109" fmla="*/ 177 h 500"/>
                <a:gd name="T110" fmla="*/ 103 w 559"/>
                <a:gd name="T111" fmla="*/ 123 h 500"/>
                <a:gd name="T112" fmla="*/ 129 w 559"/>
                <a:gd name="T113" fmla="*/ 85 h 500"/>
                <a:gd name="T114" fmla="*/ 182 w 559"/>
                <a:gd name="T115" fmla="*/ 34 h 500"/>
                <a:gd name="T116" fmla="*/ 245 w 559"/>
                <a:gd name="T117" fmla="*/ 35 h 500"/>
                <a:gd name="T118" fmla="*/ 271 w 559"/>
                <a:gd name="T119" fmla="*/ 464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9" h="500">
                  <a:moveTo>
                    <a:pt x="279" y="456"/>
                  </a:moveTo>
                  <a:cubicBezTo>
                    <a:pt x="393" y="456"/>
                    <a:pt x="486" y="364"/>
                    <a:pt x="486" y="250"/>
                  </a:cubicBezTo>
                  <a:cubicBezTo>
                    <a:pt x="486" y="136"/>
                    <a:pt x="393" y="43"/>
                    <a:pt x="279" y="43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390" y="49"/>
                    <a:pt x="480" y="139"/>
                    <a:pt x="480" y="250"/>
                  </a:cubicBezTo>
                  <a:cubicBezTo>
                    <a:pt x="480" y="361"/>
                    <a:pt x="390" y="451"/>
                    <a:pt x="279" y="451"/>
                  </a:cubicBezTo>
                  <a:cubicBezTo>
                    <a:pt x="279" y="456"/>
                    <a:pt x="279" y="456"/>
                    <a:pt x="279" y="456"/>
                  </a:cubicBezTo>
                  <a:close/>
                  <a:moveTo>
                    <a:pt x="529" y="233"/>
                  </a:moveTo>
                  <a:cubicBezTo>
                    <a:pt x="529" y="267"/>
                    <a:pt x="529" y="267"/>
                    <a:pt x="529" y="267"/>
                  </a:cubicBezTo>
                  <a:cubicBezTo>
                    <a:pt x="526" y="304"/>
                    <a:pt x="516" y="341"/>
                    <a:pt x="496" y="375"/>
                  </a:cubicBezTo>
                  <a:cubicBezTo>
                    <a:pt x="450" y="455"/>
                    <a:pt x="366" y="500"/>
                    <a:pt x="279" y="500"/>
                  </a:cubicBezTo>
                  <a:cubicBezTo>
                    <a:pt x="279" y="494"/>
                    <a:pt x="279" y="494"/>
                    <a:pt x="279" y="494"/>
                  </a:cubicBezTo>
                  <a:cubicBezTo>
                    <a:pt x="364" y="494"/>
                    <a:pt x="446" y="450"/>
                    <a:pt x="491" y="372"/>
                  </a:cubicBezTo>
                  <a:cubicBezTo>
                    <a:pt x="559" y="255"/>
                    <a:pt x="519" y="106"/>
                    <a:pt x="402" y="38"/>
                  </a:cubicBezTo>
                  <a:cubicBezTo>
                    <a:pt x="363" y="16"/>
                    <a:pt x="321" y="5"/>
                    <a:pt x="279" y="5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322" y="0"/>
                    <a:pt x="365" y="10"/>
                    <a:pt x="404" y="33"/>
                  </a:cubicBezTo>
                  <a:cubicBezTo>
                    <a:pt x="479" y="76"/>
                    <a:pt x="523" y="152"/>
                    <a:pt x="529" y="233"/>
                  </a:cubicBezTo>
                  <a:close/>
                  <a:moveTo>
                    <a:pt x="279" y="489"/>
                  </a:moveTo>
                  <a:cubicBezTo>
                    <a:pt x="283" y="489"/>
                    <a:pt x="286" y="489"/>
                    <a:pt x="289" y="489"/>
                  </a:cubicBezTo>
                  <a:cubicBezTo>
                    <a:pt x="289" y="487"/>
                    <a:pt x="289" y="487"/>
                    <a:pt x="289" y="487"/>
                  </a:cubicBezTo>
                  <a:cubicBezTo>
                    <a:pt x="289" y="483"/>
                    <a:pt x="289" y="483"/>
                    <a:pt x="289" y="483"/>
                  </a:cubicBezTo>
                  <a:cubicBezTo>
                    <a:pt x="288" y="472"/>
                    <a:pt x="288" y="472"/>
                    <a:pt x="288" y="472"/>
                  </a:cubicBezTo>
                  <a:cubicBezTo>
                    <a:pt x="287" y="472"/>
                    <a:pt x="285" y="472"/>
                    <a:pt x="283" y="472"/>
                  </a:cubicBezTo>
                  <a:cubicBezTo>
                    <a:pt x="282" y="472"/>
                    <a:pt x="280" y="472"/>
                    <a:pt x="279" y="472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81" y="478"/>
                    <a:pt x="282" y="478"/>
                    <a:pt x="283" y="478"/>
                  </a:cubicBezTo>
                  <a:cubicBezTo>
                    <a:pt x="283" y="483"/>
                    <a:pt x="283" y="483"/>
                    <a:pt x="283" y="483"/>
                  </a:cubicBezTo>
                  <a:cubicBezTo>
                    <a:pt x="282" y="483"/>
                    <a:pt x="281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lose/>
                  <a:moveTo>
                    <a:pt x="279" y="468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87" y="462"/>
                    <a:pt x="294" y="462"/>
                    <a:pt x="301" y="461"/>
                  </a:cubicBezTo>
                  <a:cubicBezTo>
                    <a:pt x="301" y="463"/>
                    <a:pt x="301" y="463"/>
                    <a:pt x="301" y="463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1" y="464"/>
                    <a:pt x="301" y="464"/>
                    <a:pt x="301" y="464"/>
                  </a:cubicBezTo>
                  <a:cubicBezTo>
                    <a:pt x="302" y="482"/>
                    <a:pt x="302" y="482"/>
                    <a:pt x="302" y="482"/>
                  </a:cubicBezTo>
                  <a:cubicBezTo>
                    <a:pt x="310" y="481"/>
                    <a:pt x="317" y="480"/>
                    <a:pt x="324" y="479"/>
                  </a:cubicBezTo>
                  <a:cubicBezTo>
                    <a:pt x="322" y="474"/>
                    <a:pt x="322" y="474"/>
                    <a:pt x="322" y="474"/>
                  </a:cubicBezTo>
                  <a:cubicBezTo>
                    <a:pt x="321" y="474"/>
                    <a:pt x="320" y="474"/>
                    <a:pt x="319" y="475"/>
                  </a:cubicBezTo>
                  <a:cubicBezTo>
                    <a:pt x="318" y="475"/>
                    <a:pt x="317" y="475"/>
                    <a:pt x="315" y="475"/>
                  </a:cubicBezTo>
                  <a:cubicBezTo>
                    <a:pt x="314" y="475"/>
                    <a:pt x="312" y="476"/>
                    <a:pt x="310" y="476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9" y="473"/>
                    <a:pt x="309" y="473"/>
                    <a:pt x="309" y="473"/>
                  </a:cubicBezTo>
                  <a:cubicBezTo>
                    <a:pt x="308" y="466"/>
                    <a:pt x="308" y="466"/>
                    <a:pt x="308" y="466"/>
                  </a:cubicBezTo>
                  <a:cubicBezTo>
                    <a:pt x="308" y="462"/>
                    <a:pt x="308" y="462"/>
                    <a:pt x="308" y="462"/>
                  </a:cubicBezTo>
                  <a:cubicBezTo>
                    <a:pt x="308" y="460"/>
                    <a:pt x="308" y="460"/>
                    <a:pt x="308" y="460"/>
                  </a:cubicBezTo>
                  <a:cubicBezTo>
                    <a:pt x="318" y="459"/>
                    <a:pt x="327" y="457"/>
                    <a:pt x="337" y="454"/>
                  </a:cubicBezTo>
                  <a:cubicBezTo>
                    <a:pt x="338" y="456"/>
                    <a:pt x="338" y="456"/>
                    <a:pt x="338" y="456"/>
                  </a:cubicBezTo>
                  <a:cubicBezTo>
                    <a:pt x="338" y="457"/>
                    <a:pt x="338" y="457"/>
                    <a:pt x="338" y="457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38" y="459"/>
                    <a:pt x="338" y="459"/>
                    <a:pt x="338" y="459"/>
                  </a:cubicBezTo>
                  <a:cubicBezTo>
                    <a:pt x="342" y="474"/>
                    <a:pt x="342" y="474"/>
                    <a:pt x="342" y="474"/>
                  </a:cubicBezTo>
                  <a:cubicBezTo>
                    <a:pt x="349" y="473"/>
                    <a:pt x="356" y="470"/>
                    <a:pt x="363" y="468"/>
                  </a:cubicBezTo>
                  <a:cubicBezTo>
                    <a:pt x="361" y="463"/>
                    <a:pt x="361" y="463"/>
                    <a:pt x="361" y="463"/>
                  </a:cubicBezTo>
                  <a:cubicBezTo>
                    <a:pt x="360" y="463"/>
                    <a:pt x="359" y="464"/>
                    <a:pt x="357" y="464"/>
                  </a:cubicBezTo>
                  <a:cubicBezTo>
                    <a:pt x="356" y="465"/>
                    <a:pt x="355" y="465"/>
                    <a:pt x="354" y="465"/>
                  </a:cubicBezTo>
                  <a:cubicBezTo>
                    <a:pt x="352" y="466"/>
                    <a:pt x="350" y="467"/>
                    <a:pt x="349" y="467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8" y="465"/>
                    <a:pt x="348" y="465"/>
                    <a:pt x="348" y="465"/>
                  </a:cubicBezTo>
                  <a:cubicBezTo>
                    <a:pt x="345" y="457"/>
                    <a:pt x="345" y="457"/>
                    <a:pt x="345" y="457"/>
                  </a:cubicBezTo>
                  <a:cubicBezTo>
                    <a:pt x="344" y="454"/>
                    <a:pt x="344" y="454"/>
                    <a:pt x="344" y="454"/>
                  </a:cubicBezTo>
                  <a:cubicBezTo>
                    <a:pt x="344" y="452"/>
                    <a:pt x="344" y="452"/>
                    <a:pt x="344" y="452"/>
                  </a:cubicBezTo>
                  <a:cubicBezTo>
                    <a:pt x="353" y="449"/>
                    <a:pt x="363" y="445"/>
                    <a:pt x="372" y="441"/>
                  </a:cubicBezTo>
                  <a:cubicBezTo>
                    <a:pt x="373" y="443"/>
                    <a:pt x="373" y="443"/>
                    <a:pt x="373" y="443"/>
                  </a:cubicBezTo>
                  <a:cubicBezTo>
                    <a:pt x="374" y="446"/>
                    <a:pt x="374" y="446"/>
                    <a:pt x="374" y="446"/>
                  </a:cubicBezTo>
                  <a:cubicBezTo>
                    <a:pt x="379" y="457"/>
                    <a:pt x="379" y="457"/>
                    <a:pt x="379" y="457"/>
                  </a:cubicBezTo>
                  <a:cubicBezTo>
                    <a:pt x="381" y="460"/>
                    <a:pt x="381" y="460"/>
                    <a:pt x="381" y="460"/>
                  </a:cubicBezTo>
                  <a:cubicBezTo>
                    <a:pt x="387" y="457"/>
                    <a:pt x="393" y="454"/>
                    <a:pt x="399" y="450"/>
                  </a:cubicBezTo>
                  <a:cubicBezTo>
                    <a:pt x="397" y="446"/>
                    <a:pt x="397" y="446"/>
                    <a:pt x="397" y="446"/>
                  </a:cubicBezTo>
                  <a:cubicBezTo>
                    <a:pt x="396" y="446"/>
                    <a:pt x="394" y="447"/>
                    <a:pt x="393" y="447"/>
                  </a:cubicBezTo>
                  <a:cubicBezTo>
                    <a:pt x="392" y="448"/>
                    <a:pt x="391" y="449"/>
                    <a:pt x="390" y="449"/>
                  </a:cubicBezTo>
                  <a:cubicBezTo>
                    <a:pt x="389" y="450"/>
                    <a:pt x="387" y="451"/>
                    <a:pt x="385" y="452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4" y="449"/>
                    <a:pt x="384" y="449"/>
                    <a:pt x="384" y="449"/>
                  </a:cubicBezTo>
                  <a:cubicBezTo>
                    <a:pt x="380" y="443"/>
                    <a:pt x="380" y="443"/>
                    <a:pt x="380" y="443"/>
                  </a:cubicBezTo>
                  <a:cubicBezTo>
                    <a:pt x="379" y="439"/>
                    <a:pt x="379" y="439"/>
                    <a:pt x="379" y="439"/>
                  </a:cubicBezTo>
                  <a:cubicBezTo>
                    <a:pt x="378" y="438"/>
                    <a:pt x="378" y="438"/>
                    <a:pt x="378" y="438"/>
                  </a:cubicBezTo>
                  <a:cubicBezTo>
                    <a:pt x="387" y="433"/>
                    <a:pt x="395" y="428"/>
                    <a:pt x="403" y="422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5" y="424"/>
                    <a:pt x="405" y="424"/>
                    <a:pt x="405" y="424"/>
                  </a:cubicBezTo>
                  <a:cubicBezTo>
                    <a:pt x="407" y="427"/>
                    <a:pt x="407" y="427"/>
                    <a:pt x="407" y="427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21" y="435"/>
                    <a:pt x="427" y="431"/>
                    <a:pt x="432" y="426"/>
                  </a:cubicBezTo>
                  <a:cubicBezTo>
                    <a:pt x="429" y="422"/>
                    <a:pt x="429" y="422"/>
                    <a:pt x="429" y="422"/>
                  </a:cubicBezTo>
                  <a:cubicBezTo>
                    <a:pt x="428" y="423"/>
                    <a:pt x="427" y="424"/>
                    <a:pt x="426" y="425"/>
                  </a:cubicBezTo>
                  <a:cubicBezTo>
                    <a:pt x="425" y="425"/>
                    <a:pt x="424" y="426"/>
                    <a:pt x="423" y="427"/>
                  </a:cubicBezTo>
                  <a:cubicBezTo>
                    <a:pt x="422" y="428"/>
                    <a:pt x="420" y="429"/>
                    <a:pt x="419" y="430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7" y="428"/>
                    <a:pt x="417" y="428"/>
                    <a:pt x="417" y="428"/>
                  </a:cubicBezTo>
                  <a:cubicBezTo>
                    <a:pt x="412" y="422"/>
                    <a:pt x="412" y="422"/>
                    <a:pt x="412" y="422"/>
                  </a:cubicBezTo>
                  <a:cubicBezTo>
                    <a:pt x="410" y="419"/>
                    <a:pt x="410" y="419"/>
                    <a:pt x="410" y="419"/>
                  </a:cubicBezTo>
                  <a:cubicBezTo>
                    <a:pt x="409" y="418"/>
                    <a:pt x="409" y="418"/>
                    <a:pt x="409" y="418"/>
                  </a:cubicBezTo>
                  <a:cubicBezTo>
                    <a:pt x="417" y="412"/>
                    <a:pt x="424" y="405"/>
                    <a:pt x="431" y="398"/>
                  </a:cubicBezTo>
                  <a:cubicBezTo>
                    <a:pt x="433" y="399"/>
                    <a:pt x="433" y="399"/>
                    <a:pt x="433" y="399"/>
                  </a:cubicBezTo>
                  <a:cubicBezTo>
                    <a:pt x="433" y="400"/>
                    <a:pt x="433" y="400"/>
                    <a:pt x="433" y="400"/>
                  </a:cubicBezTo>
                  <a:cubicBezTo>
                    <a:pt x="435" y="402"/>
                    <a:pt x="435" y="402"/>
                    <a:pt x="435" y="402"/>
                  </a:cubicBezTo>
                  <a:cubicBezTo>
                    <a:pt x="446" y="413"/>
                    <a:pt x="446" y="413"/>
                    <a:pt x="446" y="413"/>
                  </a:cubicBezTo>
                  <a:cubicBezTo>
                    <a:pt x="451" y="408"/>
                    <a:pt x="456" y="402"/>
                    <a:pt x="460" y="397"/>
                  </a:cubicBezTo>
                  <a:cubicBezTo>
                    <a:pt x="456" y="394"/>
                    <a:pt x="456" y="394"/>
                    <a:pt x="456" y="394"/>
                  </a:cubicBezTo>
                  <a:cubicBezTo>
                    <a:pt x="456" y="395"/>
                    <a:pt x="455" y="396"/>
                    <a:pt x="454" y="397"/>
                  </a:cubicBezTo>
                  <a:cubicBezTo>
                    <a:pt x="453" y="397"/>
                    <a:pt x="453" y="398"/>
                    <a:pt x="452" y="399"/>
                  </a:cubicBezTo>
                  <a:cubicBezTo>
                    <a:pt x="451" y="401"/>
                    <a:pt x="449" y="402"/>
                    <a:pt x="448" y="403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6" y="402"/>
                    <a:pt x="446" y="402"/>
                    <a:pt x="446" y="402"/>
                  </a:cubicBezTo>
                  <a:cubicBezTo>
                    <a:pt x="440" y="396"/>
                    <a:pt x="440" y="396"/>
                    <a:pt x="440" y="396"/>
                  </a:cubicBezTo>
                  <a:cubicBezTo>
                    <a:pt x="438" y="394"/>
                    <a:pt x="438" y="394"/>
                    <a:pt x="438" y="394"/>
                  </a:cubicBezTo>
                  <a:cubicBezTo>
                    <a:pt x="436" y="393"/>
                    <a:pt x="436" y="393"/>
                    <a:pt x="436" y="393"/>
                  </a:cubicBezTo>
                  <a:cubicBezTo>
                    <a:pt x="443" y="385"/>
                    <a:pt x="449" y="377"/>
                    <a:pt x="455" y="369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59" y="372"/>
                    <a:pt x="459" y="372"/>
                    <a:pt x="459" y="372"/>
                  </a:cubicBezTo>
                  <a:cubicBezTo>
                    <a:pt x="472" y="381"/>
                    <a:pt x="472" y="381"/>
                    <a:pt x="472" y="381"/>
                  </a:cubicBezTo>
                  <a:cubicBezTo>
                    <a:pt x="476" y="375"/>
                    <a:pt x="480" y="369"/>
                    <a:pt x="483" y="363"/>
                  </a:cubicBezTo>
                  <a:cubicBezTo>
                    <a:pt x="479" y="361"/>
                    <a:pt x="479" y="361"/>
                    <a:pt x="479" y="361"/>
                  </a:cubicBezTo>
                  <a:cubicBezTo>
                    <a:pt x="478" y="362"/>
                    <a:pt x="478" y="363"/>
                    <a:pt x="477" y="364"/>
                  </a:cubicBezTo>
                  <a:cubicBezTo>
                    <a:pt x="476" y="365"/>
                    <a:pt x="476" y="366"/>
                    <a:pt x="475" y="367"/>
                  </a:cubicBezTo>
                  <a:cubicBezTo>
                    <a:pt x="474" y="369"/>
                    <a:pt x="473" y="370"/>
                    <a:pt x="472" y="372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70" y="370"/>
                    <a:pt x="470" y="370"/>
                    <a:pt x="470" y="370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60" y="364"/>
                    <a:pt x="460" y="364"/>
                    <a:pt x="460" y="364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64" y="355"/>
                    <a:pt x="469" y="346"/>
                    <a:pt x="473" y="337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5" y="338"/>
                    <a:pt x="475" y="338"/>
                    <a:pt x="475" y="338"/>
                  </a:cubicBezTo>
                  <a:cubicBezTo>
                    <a:pt x="478" y="339"/>
                    <a:pt x="478" y="339"/>
                    <a:pt x="478" y="339"/>
                  </a:cubicBezTo>
                  <a:cubicBezTo>
                    <a:pt x="492" y="346"/>
                    <a:pt x="492" y="346"/>
                    <a:pt x="492" y="346"/>
                  </a:cubicBezTo>
                  <a:cubicBezTo>
                    <a:pt x="495" y="339"/>
                    <a:pt x="498" y="333"/>
                    <a:pt x="500" y="326"/>
                  </a:cubicBezTo>
                  <a:cubicBezTo>
                    <a:pt x="495" y="325"/>
                    <a:pt x="495" y="325"/>
                    <a:pt x="495" y="325"/>
                  </a:cubicBezTo>
                  <a:cubicBezTo>
                    <a:pt x="495" y="326"/>
                    <a:pt x="494" y="327"/>
                    <a:pt x="494" y="328"/>
                  </a:cubicBezTo>
                  <a:cubicBezTo>
                    <a:pt x="493" y="329"/>
                    <a:pt x="493" y="330"/>
                    <a:pt x="493" y="331"/>
                  </a:cubicBezTo>
                  <a:cubicBezTo>
                    <a:pt x="492" y="333"/>
                    <a:pt x="491" y="335"/>
                    <a:pt x="490" y="336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8" y="335"/>
                    <a:pt x="488" y="335"/>
                    <a:pt x="488" y="335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81" y="333"/>
                    <a:pt x="481" y="333"/>
                    <a:pt x="481" y="333"/>
                  </a:cubicBezTo>
                  <a:cubicBezTo>
                    <a:pt x="477" y="331"/>
                    <a:pt x="477" y="331"/>
                    <a:pt x="477" y="331"/>
                  </a:cubicBezTo>
                  <a:cubicBezTo>
                    <a:pt x="476" y="331"/>
                    <a:pt x="476" y="331"/>
                    <a:pt x="476" y="331"/>
                  </a:cubicBezTo>
                  <a:cubicBezTo>
                    <a:pt x="479" y="321"/>
                    <a:pt x="483" y="312"/>
                    <a:pt x="485" y="302"/>
                  </a:cubicBezTo>
                  <a:cubicBezTo>
                    <a:pt x="487" y="303"/>
                    <a:pt x="487" y="303"/>
                    <a:pt x="487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88" y="303"/>
                    <a:pt x="488" y="303"/>
                    <a:pt x="488" y="303"/>
                  </a:cubicBezTo>
                  <a:cubicBezTo>
                    <a:pt x="499" y="306"/>
                    <a:pt x="499" y="306"/>
                    <a:pt x="499" y="306"/>
                  </a:cubicBezTo>
                  <a:cubicBezTo>
                    <a:pt x="502" y="307"/>
                    <a:pt x="502" y="307"/>
                    <a:pt x="502" y="307"/>
                  </a:cubicBezTo>
                  <a:cubicBezTo>
                    <a:pt x="505" y="307"/>
                    <a:pt x="505" y="307"/>
                    <a:pt x="505" y="307"/>
                  </a:cubicBezTo>
                  <a:cubicBezTo>
                    <a:pt x="507" y="301"/>
                    <a:pt x="509" y="294"/>
                    <a:pt x="510" y="287"/>
                  </a:cubicBezTo>
                  <a:cubicBezTo>
                    <a:pt x="505" y="286"/>
                    <a:pt x="505" y="286"/>
                    <a:pt x="505" y="286"/>
                  </a:cubicBezTo>
                  <a:cubicBezTo>
                    <a:pt x="504" y="287"/>
                    <a:pt x="504" y="288"/>
                    <a:pt x="504" y="289"/>
                  </a:cubicBezTo>
                  <a:cubicBezTo>
                    <a:pt x="504" y="291"/>
                    <a:pt x="504" y="292"/>
                    <a:pt x="503" y="293"/>
                  </a:cubicBezTo>
                  <a:cubicBezTo>
                    <a:pt x="503" y="295"/>
                    <a:pt x="503" y="297"/>
                    <a:pt x="502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500" y="298"/>
                    <a:pt x="500" y="298"/>
                    <a:pt x="500" y="298"/>
                  </a:cubicBezTo>
                  <a:cubicBezTo>
                    <a:pt x="492" y="296"/>
                    <a:pt x="492" y="296"/>
                    <a:pt x="492" y="296"/>
                  </a:cubicBezTo>
                  <a:cubicBezTo>
                    <a:pt x="488" y="296"/>
                    <a:pt x="488" y="296"/>
                    <a:pt x="488" y="296"/>
                  </a:cubicBezTo>
                  <a:cubicBezTo>
                    <a:pt x="487" y="295"/>
                    <a:pt x="487" y="295"/>
                    <a:pt x="487" y="295"/>
                  </a:cubicBezTo>
                  <a:cubicBezTo>
                    <a:pt x="489" y="286"/>
                    <a:pt x="490" y="276"/>
                    <a:pt x="491" y="265"/>
                  </a:cubicBezTo>
                  <a:cubicBezTo>
                    <a:pt x="493" y="266"/>
                    <a:pt x="493" y="266"/>
                    <a:pt x="493" y="266"/>
                  </a:cubicBezTo>
                  <a:cubicBezTo>
                    <a:pt x="497" y="266"/>
                    <a:pt x="497" y="266"/>
                    <a:pt x="497" y="266"/>
                  </a:cubicBezTo>
                  <a:cubicBezTo>
                    <a:pt x="512" y="267"/>
                    <a:pt x="512" y="267"/>
                    <a:pt x="512" y="267"/>
                  </a:cubicBezTo>
                  <a:cubicBezTo>
                    <a:pt x="512" y="262"/>
                    <a:pt x="513" y="256"/>
                    <a:pt x="513" y="250"/>
                  </a:cubicBezTo>
                  <a:cubicBezTo>
                    <a:pt x="513" y="249"/>
                    <a:pt x="513" y="247"/>
                    <a:pt x="513" y="246"/>
                  </a:cubicBezTo>
                  <a:cubicBezTo>
                    <a:pt x="508" y="246"/>
                    <a:pt x="508" y="246"/>
                    <a:pt x="508" y="246"/>
                  </a:cubicBezTo>
                  <a:cubicBezTo>
                    <a:pt x="508" y="247"/>
                    <a:pt x="508" y="249"/>
                    <a:pt x="508" y="250"/>
                  </a:cubicBezTo>
                  <a:cubicBezTo>
                    <a:pt x="508" y="251"/>
                    <a:pt x="508" y="252"/>
                    <a:pt x="508" y="253"/>
                  </a:cubicBezTo>
                  <a:cubicBezTo>
                    <a:pt x="508" y="255"/>
                    <a:pt x="507" y="257"/>
                    <a:pt x="507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505" y="259"/>
                    <a:pt x="505" y="259"/>
                    <a:pt x="505" y="259"/>
                  </a:cubicBezTo>
                  <a:cubicBezTo>
                    <a:pt x="497" y="259"/>
                    <a:pt x="497" y="259"/>
                    <a:pt x="497" y="259"/>
                  </a:cubicBezTo>
                  <a:cubicBezTo>
                    <a:pt x="493" y="259"/>
                    <a:pt x="493" y="259"/>
                    <a:pt x="493" y="259"/>
                  </a:cubicBezTo>
                  <a:cubicBezTo>
                    <a:pt x="491" y="259"/>
                    <a:pt x="491" y="259"/>
                    <a:pt x="491" y="259"/>
                  </a:cubicBezTo>
                  <a:cubicBezTo>
                    <a:pt x="491" y="256"/>
                    <a:pt x="492" y="253"/>
                    <a:pt x="492" y="250"/>
                  </a:cubicBezTo>
                  <a:cubicBezTo>
                    <a:pt x="492" y="243"/>
                    <a:pt x="491" y="236"/>
                    <a:pt x="490" y="229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3" y="228"/>
                    <a:pt x="493" y="228"/>
                    <a:pt x="493" y="228"/>
                  </a:cubicBezTo>
                  <a:cubicBezTo>
                    <a:pt x="496" y="228"/>
                    <a:pt x="496" y="228"/>
                    <a:pt x="496" y="228"/>
                  </a:cubicBezTo>
                  <a:cubicBezTo>
                    <a:pt x="500" y="228"/>
                    <a:pt x="500" y="228"/>
                    <a:pt x="500" y="228"/>
                  </a:cubicBezTo>
                  <a:cubicBezTo>
                    <a:pt x="512" y="227"/>
                    <a:pt x="512" y="227"/>
                    <a:pt x="512" y="227"/>
                  </a:cubicBezTo>
                  <a:cubicBezTo>
                    <a:pt x="511" y="220"/>
                    <a:pt x="510" y="213"/>
                    <a:pt x="508" y="206"/>
                  </a:cubicBezTo>
                  <a:cubicBezTo>
                    <a:pt x="503" y="207"/>
                    <a:pt x="503" y="207"/>
                    <a:pt x="503" y="207"/>
                  </a:cubicBezTo>
                  <a:cubicBezTo>
                    <a:pt x="504" y="208"/>
                    <a:pt x="504" y="209"/>
                    <a:pt x="504" y="210"/>
                  </a:cubicBezTo>
                  <a:cubicBezTo>
                    <a:pt x="504" y="211"/>
                    <a:pt x="504" y="213"/>
                    <a:pt x="505" y="214"/>
                  </a:cubicBezTo>
                  <a:cubicBezTo>
                    <a:pt x="505" y="216"/>
                    <a:pt x="505" y="217"/>
                    <a:pt x="506" y="219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503" y="220"/>
                    <a:pt x="503" y="220"/>
                    <a:pt x="503" y="220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5" y="221"/>
                    <a:pt x="495" y="221"/>
                    <a:pt x="495" y="221"/>
                  </a:cubicBezTo>
                  <a:cubicBezTo>
                    <a:pt x="490" y="222"/>
                    <a:pt x="490" y="222"/>
                    <a:pt x="490" y="222"/>
                  </a:cubicBezTo>
                  <a:cubicBezTo>
                    <a:pt x="488" y="212"/>
                    <a:pt x="486" y="202"/>
                    <a:pt x="484" y="192"/>
                  </a:cubicBezTo>
                  <a:cubicBezTo>
                    <a:pt x="486" y="192"/>
                    <a:pt x="486" y="192"/>
                    <a:pt x="486" y="192"/>
                  </a:cubicBezTo>
                  <a:cubicBezTo>
                    <a:pt x="486" y="191"/>
                    <a:pt x="486" y="191"/>
                    <a:pt x="486" y="191"/>
                  </a:cubicBezTo>
                  <a:cubicBezTo>
                    <a:pt x="489" y="191"/>
                    <a:pt x="489" y="191"/>
                    <a:pt x="489" y="191"/>
                  </a:cubicBezTo>
                  <a:cubicBezTo>
                    <a:pt x="504" y="187"/>
                    <a:pt x="504" y="187"/>
                    <a:pt x="504" y="187"/>
                  </a:cubicBezTo>
                  <a:cubicBezTo>
                    <a:pt x="502" y="180"/>
                    <a:pt x="500" y="173"/>
                    <a:pt x="497" y="167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70"/>
                    <a:pt x="493" y="171"/>
                    <a:pt x="494" y="172"/>
                  </a:cubicBezTo>
                  <a:cubicBezTo>
                    <a:pt x="494" y="173"/>
                    <a:pt x="495" y="174"/>
                    <a:pt x="495" y="175"/>
                  </a:cubicBezTo>
                  <a:cubicBezTo>
                    <a:pt x="496" y="177"/>
                    <a:pt x="496" y="179"/>
                    <a:pt x="497" y="180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94" y="181"/>
                    <a:pt x="494" y="181"/>
                    <a:pt x="494" y="181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3" y="185"/>
                    <a:pt x="483" y="185"/>
                    <a:pt x="483" y="185"/>
                  </a:cubicBezTo>
                  <a:cubicBezTo>
                    <a:pt x="482" y="186"/>
                    <a:pt x="482" y="186"/>
                    <a:pt x="482" y="186"/>
                  </a:cubicBezTo>
                  <a:cubicBezTo>
                    <a:pt x="479" y="176"/>
                    <a:pt x="475" y="167"/>
                    <a:pt x="470" y="158"/>
                  </a:cubicBezTo>
                  <a:cubicBezTo>
                    <a:pt x="473" y="157"/>
                    <a:pt x="473" y="157"/>
                    <a:pt x="473" y="157"/>
                  </a:cubicBezTo>
                  <a:cubicBezTo>
                    <a:pt x="473" y="156"/>
                    <a:pt x="473" y="156"/>
                    <a:pt x="473" y="156"/>
                  </a:cubicBezTo>
                  <a:cubicBezTo>
                    <a:pt x="476" y="155"/>
                    <a:pt x="476" y="155"/>
                    <a:pt x="476" y="155"/>
                  </a:cubicBezTo>
                  <a:cubicBezTo>
                    <a:pt x="490" y="149"/>
                    <a:pt x="490" y="149"/>
                    <a:pt x="490" y="149"/>
                  </a:cubicBezTo>
                  <a:cubicBezTo>
                    <a:pt x="487" y="142"/>
                    <a:pt x="483" y="136"/>
                    <a:pt x="480" y="130"/>
                  </a:cubicBezTo>
                  <a:cubicBezTo>
                    <a:pt x="475" y="133"/>
                    <a:pt x="475" y="133"/>
                    <a:pt x="475" y="133"/>
                  </a:cubicBezTo>
                  <a:cubicBezTo>
                    <a:pt x="476" y="134"/>
                    <a:pt x="476" y="135"/>
                    <a:pt x="477" y="136"/>
                  </a:cubicBezTo>
                  <a:cubicBezTo>
                    <a:pt x="478" y="137"/>
                    <a:pt x="478" y="138"/>
                    <a:pt x="479" y="139"/>
                  </a:cubicBezTo>
                  <a:cubicBezTo>
                    <a:pt x="480" y="140"/>
                    <a:pt x="481" y="142"/>
                    <a:pt x="481" y="144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9" y="145"/>
                    <a:pt x="479" y="145"/>
                    <a:pt x="479" y="145"/>
                  </a:cubicBezTo>
                  <a:cubicBezTo>
                    <a:pt x="472" y="149"/>
                    <a:pt x="472" y="149"/>
                    <a:pt x="472" y="149"/>
                  </a:cubicBezTo>
                  <a:cubicBezTo>
                    <a:pt x="469" y="150"/>
                    <a:pt x="469" y="150"/>
                    <a:pt x="469" y="150"/>
                  </a:cubicBezTo>
                  <a:cubicBezTo>
                    <a:pt x="467" y="151"/>
                    <a:pt x="467" y="151"/>
                    <a:pt x="467" y="151"/>
                  </a:cubicBezTo>
                  <a:cubicBezTo>
                    <a:pt x="463" y="142"/>
                    <a:pt x="457" y="134"/>
                    <a:pt x="452" y="126"/>
                  </a:cubicBezTo>
                  <a:cubicBezTo>
                    <a:pt x="453" y="124"/>
                    <a:pt x="453" y="124"/>
                    <a:pt x="453" y="124"/>
                  </a:cubicBezTo>
                  <a:cubicBezTo>
                    <a:pt x="454" y="124"/>
                    <a:pt x="454" y="124"/>
                    <a:pt x="454" y="124"/>
                  </a:cubicBezTo>
                  <a:cubicBezTo>
                    <a:pt x="456" y="123"/>
                    <a:pt x="456" y="123"/>
                    <a:pt x="456" y="123"/>
                  </a:cubicBezTo>
                  <a:cubicBezTo>
                    <a:pt x="469" y="114"/>
                    <a:pt x="469" y="114"/>
                    <a:pt x="469" y="114"/>
                  </a:cubicBezTo>
                  <a:cubicBezTo>
                    <a:pt x="465" y="108"/>
                    <a:pt x="460" y="102"/>
                    <a:pt x="456" y="97"/>
                  </a:cubicBezTo>
                  <a:cubicBezTo>
                    <a:pt x="452" y="100"/>
                    <a:pt x="452" y="100"/>
                    <a:pt x="452" y="100"/>
                  </a:cubicBezTo>
                  <a:cubicBezTo>
                    <a:pt x="453" y="101"/>
                    <a:pt x="453" y="102"/>
                    <a:pt x="454" y="103"/>
                  </a:cubicBezTo>
                  <a:cubicBezTo>
                    <a:pt x="455" y="104"/>
                    <a:pt x="456" y="105"/>
                    <a:pt x="456" y="106"/>
                  </a:cubicBezTo>
                  <a:cubicBezTo>
                    <a:pt x="458" y="107"/>
                    <a:pt x="459" y="109"/>
                    <a:pt x="460" y="110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8" y="112"/>
                    <a:pt x="458" y="112"/>
                    <a:pt x="458" y="112"/>
                  </a:cubicBezTo>
                  <a:cubicBezTo>
                    <a:pt x="452" y="117"/>
                    <a:pt x="452" y="117"/>
                    <a:pt x="452" y="117"/>
                  </a:cubicBezTo>
                  <a:cubicBezTo>
                    <a:pt x="449" y="119"/>
                    <a:pt x="449" y="119"/>
                    <a:pt x="449" y="119"/>
                  </a:cubicBezTo>
                  <a:cubicBezTo>
                    <a:pt x="447" y="120"/>
                    <a:pt x="447" y="120"/>
                    <a:pt x="447" y="120"/>
                  </a:cubicBezTo>
                  <a:cubicBezTo>
                    <a:pt x="441" y="112"/>
                    <a:pt x="435" y="105"/>
                    <a:pt x="427" y="98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29" y="96"/>
                    <a:pt x="429" y="96"/>
                    <a:pt x="429" y="96"/>
                  </a:cubicBezTo>
                  <a:cubicBezTo>
                    <a:pt x="431" y="94"/>
                    <a:pt x="431" y="94"/>
                    <a:pt x="431" y="94"/>
                  </a:cubicBezTo>
                  <a:cubicBezTo>
                    <a:pt x="442" y="83"/>
                    <a:pt x="442" y="83"/>
                    <a:pt x="442" y="83"/>
                  </a:cubicBezTo>
                  <a:cubicBezTo>
                    <a:pt x="437" y="78"/>
                    <a:pt x="432" y="73"/>
                    <a:pt x="426" y="69"/>
                  </a:cubicBezTo>
                  <a:cubicBezTo>
                    <a:pt x="423" y="73"/>
                    <a:pt x="423" y="73"/>
                    <a:pt x="423" y="73"/>
                  </a:cubicBezTo>
                  <a:cubicBezTo>
                    <a:pt x="424" y="73"/>
                    <a:pt x="425" y="74"/>
                    <a:pt x="426" y="75"/>
                  </a:cubicBezTo>
                  <a:cubicBezTo>
                    <a:pt x="427" y="76"/>
                    <a:pt x="428" y="77"/>
                    <a:pt x="429" y="77"/>
                  </a:cubicBezTo>
                  <a:cubicBezTo>
                    <a:pt x="430" y="79"/>
                    <a:pt x="432" y="80"/>
                    <a:pt x="433" y="81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31" y="83"/>
                    <a:pt x="431" y="83"/>
                    <a:pt x="431" y="83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4" y="92"/>
                    <a:pt x="424" y="92"/>
                    <a:pt x="424" y="92"/>
                  </a:cubicBezTo>
                  <a:cubicBezTo>
                    <a:pt x="422" y="93"/>
                    <a:pt x="422" y="93"/>
                    <a:pt x="422" y="93"/>
                  </a:cubicBezTo>
                  <a:cubicBezTo>
                    <a:pt x="415" y="86"/>
                    <a:pt x="407" y="80"/>
                    <a:pt x="399" y="74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0" y="72"/>
                    <a:pt x="400" y="72"/>
                    <a:pt x="400" y="72"/>
                  </a:cubicBezTo>
                  <a:cubicBezTo>
                    <a:pt x="402" y="70"/>
                    <a:pt x="402" y="70"/>
                    <a:pt x="402" y="70"/>
                  </a:cubicBezTo>
                  <a:cubicBezTo>
                    <a:pt x="411" y="57"/>
                    <a:pt x="411" y="57"/>
                    <a:pt x="411" y="57"/>
                  </a:cubicBezTo>
                  <a:cubicBezTo>
                    <a:pt x="405" y="53"/>
                    <a:pt x="399" y="49"/>
                    <a:pt x="393" y="46"/>
                  </a:cubicBezTo>
                  <a:cubicBezTo>
                    <a:pt x="390" y="50"/>
                    <a:pt x="390" y="50"/>
                    <a:pt x="390" y="50"/>
                  </a:cubicBezTo>
                  <a:cubicBezTo>
                    <a:pt x="391" y="51"/>
                    <a:pt x="392" y="52"/>
                    <a:pt x="393" y="52"/>
                  </a:cubicBezTo>
                  <a:cubicBezTo>
                    <a:pt x="394" y="53"/>
                    <a:pt x="396" y="53"/>
                    <a:pt x="397" y="54"/>
                  </a:cubicBezTo>
                  <a:cubicBezTo>
                    <a:pt x="398" y="55"/>
                    <a:pt x="400" y="56"/>
                    <a:pt x="401" y="57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400" y="59"/>
                    <a:pt x="400" y="59"/>
                    <a:pt x="400" y="5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4" y="69"/>
                    <a:pt x="394" y="69"/>
                    <a:pt x="394" y="69"/>
                  </a:cubicBezTo>
                  <a:cubicBezTo>
                    <a:pt x="393" y="71"/>
                    <a:pt x="393" y="71"/>
                    <a:pt x="393" y="71"/>
                  </a:cubicBezTo>
                  <a:cubicBezTo>
                    <a:pt x="384" y="65"/>
                    <a:pt x="376" y="60"/>
                    <a:pt x="366" y="56"/>
                  </a:cubicBezTo>
                  <a:cubicBezTo>
                    <a:pt x="367" y="54"/>
                    <a:pt x="367" y="54"/>
                    <a:pt x="367" y="54"/>
                  </a:cubicBezTo>
                  <a:cubicBezTo>
                    <a:pt x="368" y="54"/>
                    <a:pt x="368" y="54"/>
                    <a:pt x="368" y="54"/>
                  </a:cubicBezTo>
                  <a:cubicBezTo>
                    <a:pt x="369" y="51"/>
                    <a:pt x="369" y="51"/>
                    <a:pt x="369" y="51"/>
                  </a:cubicBezTo>
                  <a:cubicBezTo>
                    <a:pt x="375" y="37"/>
                    <a:pt x="375" y="37"/>
                    <a:pt x="375" y="37"/>
                  </a:cubicBezTo>
                  <a:cubicBezTo>
                    <a:pt x="369" y="34"/>
                    <a:pt x="362" y="32"/>
                    <a:pt x="356" y="29"/>
                  </a:cubicBezTo>
                  <a:cubicBezTo>
                    <a:pt x="354" y="34"/>
                    <a:pt x="354" y="34"/>
                    <a:pt x="354" y="34"/>
                  </a:cubicBezTo>
                  <a:cubicBezTo>
                    <a:pt x="355" y="35"/>
                    <a:pt x="356" y="35"/>
                    <a:pt x="357" y="35"/>
                  </a:cubicBezTo>
                  <a:cubicBezTo>
                    <a:pt x="359" y="36"/>
                    <a:pt x="360" y="36"/>
                    <a:pt x="361" y="37"/>
                  </a:cubicBezTo>
                  <a:cubicBezTo>
                    <a:pt x="362" y="37"/>
                    <a:pt x="364" y="38"/>
                    <a:pt x="366" y="39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5" y="41"/>
                    <a:pt x="365" y="41"/>
                    <a:pt x="365" y="41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60" y="54"/>
                    <a:pt x="360" y="54"/>
                    <a:pt x="360" y="54"/>
                  </a:cubicBezTo>
                  <a:cubicBezTo>
                    <a:pt x="351" y="50"/>
                    <a:pt x="341" y="47"/>
                    <a:pt x="332" y="44"/>
                  </a:cubicBezTo>
                  <a:cubicBezTo>
                    <a:pt x="332" y="42"/>
                    <a:pt x="332" y="42"/>
                    <a:pt x="332" y="42"/>
                  </a:cubicBezTo>
                  <a:cubicBezTo>
                    <a:pt x="332" y="41"/>
                    <a:pt x="332" y="41"/>
                    <a:pt x="332" y="41"/>
                  </a:cubicBezTo>
                  <a:cubicBezTo>
                    <a:pt x="333" y="39"/>
                    <a:pt x="333" y="39"/>
                    <a:pt x="333" y="39"/>
                  </a:cubicBezTo>
                  <a:cubicBezTo>
                    <a:pt x="337" y="24"/>
                    <a:pt x="337" y="24"/>
                    <a:pt x="337" y="24"/>
                  </a:cubicBezTo>
                  <a:cubicBezTo>
                    <a:pt x="330" y="22"/>
                    <a:pt x="323" y="21"/>
                    <a:pt x="316" y="19"/>
                  </a:cubicBezTo>
                  <a:cubicBezTo>
                    <a:pt x="315" y="24"/>
                    <a:pt x="315" y="24"/>
                    <a:pt x="315" y="24"/>
                  </a:cubicBezTo>
                  <a:cubicBezTo>
                    <a:pt x="317" y="25"/>
                    <a:pt x="318" y="25"/>
                    <a:pt x="319" y="25"/>
                  </a:cubicBezTo>
                  <a:cubicBezTo>
                    <a:pt x="320" y="25"/>
                    <a:pt x="321" y="25"/>
                    <a:pt x="322" y="26"/>
                  </a:cubicBezTo>
                  <a:cubicBezTo>
                    <a:pt x="324" y="26"/>
                    <a:pt x="326" y="26"/>
                    <a:pt x="328" y="27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7" y="30"/>
                    <a:pt x="327" y="30"/>
                    <a:pt x="327" y="30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3"/>
                    <a:pt x="325" y="43"/>
                    <a:pt x="325" y="43"/>
                  </a:cubicBezTo>
                  <a:cubicBezTo>
                    <a:pt x="315" y="40"/>
                    <a:pt x="305" y="39"/>
                    <a:pt x="295" y="38"/>
                  </a:cubicBezTo>
                  <a:cubicBezTo>
                    <a:pt x="295" y="36"/>
                    <a:pt x="295" y="36"/>
                    <a:pt x="295" y="36"/>
                  </a:cubicBezTo>
                  <a:cubicBezTo>
                    <a:pt x="295" y="35"/>
                    <a:pt x="295" y="35"/>
                    <a:pt x="295" y="35"/>
                  </a:cubicBezTo>
                  <a:cubicBezTo>
                    <a:pt x="296" y="33"/>
                    <a:pt x="296" y="33"/>
                    <a:pt x="296" y="33"/>
                  </a:cubicBezTo>
                  <a:cubicBezTo>
                    <a:pt x="297" y="17"/>
                    <a:pt x="297" y="17"/>
                    <a:pt x="297" y="17"/>
                  </a:cubicBezTo>
                  <a:cubicBezTo>
                    <a:pt x="291" y="17"/>
                    <a:pt x="285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87" y="11"/>
                    <a:pt x="295" y="11"/>
                    <a:pt x="303" y="12"/>
                  </a:cubicBezTo>
                  <a:cubicBezTo>
                    <a:pt x="303" y="14"/>
                    <a:pt x="303" y="14"/>
                    <a:pt x="303" y="14"/>
                  </a:cubicBezTo>
                  <a:cubicBezTo>
                    <a:pt x="303" y="15"/>
                    <a:pt x="303" y="15"/>
                    <a:pt x="303" y="15"/>
                  </a:cubicBezTo>
                  <a:cubicBezTo>
                    <a:pt x="302" y="18"/>
                    <a:pt x="302" y="18"/>
                    <a:pt x="302" y="1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1" y="33"/>
                    <a:pt x="301" y="33"/>
                    <a:pt x="301" y="33"/>
                  </a:cubicBezTo>
                  <a:cubicBezTo>
                    <a:pt x="308" y="34"/>
                    <a:pt x="314" y="35"/>
                    <a:pt x="320" y="36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0" y="31"/>
                    <a:pt x="319" y="31"/>
                    <a:pt x="318" y="31"/>
                  </a:cubicBezTo>
                  <a:cubicBezTo>
                    <a:pt x="317" y="30"/>
                    <a:pt x="316" y="30"/>
                    <a:pt x="315" y="30"/>
                  </a:cubicBezTo>
                  <a:cubicBezTo>
                    <a:pt x="313" y="30"/>
                    <a:pt x="311" y="29"/>
                    <a:pt x="309" y="2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9"/>
                    <a:pt x="311" y="19"/>
                    <a:pt x="311" y="19"/>
                  </a:cubicBezTo>
                  <a:cubicBezTo>
                    <a:pt x="311" y="13"/>
                    <a:pt x="311" y="13"/>
                    <a:pt x="311" y="13"/>
                  </a:cubicBezTo>
                  <a:cubicBezTo>
                    <a:pt x="323" y="15"/>
                    <a:pt x="333" y="17"/>
                    <a:pt x="344" y="20"/>
                  </a:cubicBezTo>
                  <a:cubicBezTo>
                    <a:pt x="343" y="22"/>
                    <a:pt x="343" y="22"/>
                    <a:pt x="343" y="22"/>
                  </a:cubicBezTo>
                  <a:cubicBezTo>
                    <a:pt x="343" y="23"/>
                    <a:pt x="343" y="23"/>
                    <a:pt x="343" y="23"/>
                  </a:cubicBezTo>
                  <a:cubicBezTo>
                    <a:pt x="342" y="25"/>
                    <a:pt x="342" y="25"/>
                    <a:pt x="342" y="25"/>
                  </a:cubicBezTo>
                  <a:cubicBezTo>
                    <a:pt x="338" y="40"/>
                    <a:pt x="338" y="40"/>
                    <a:pt x="338" y="40"/>
                  </a:cubicBezTo>
                  <a:cubicBezTo>
                    <a:pt x="345" y="42"/>
                    <a:pt x="351" y="44"/>
                    <a:pt x="357" y="46"/>
                  </a:cubicBezTo>
                  <a:cubicBezTo>
                    <a:pt x="359" y="42"/>
                    <a:pt x="359" y="42"/>
                    <a:pt x="359" y="42"/>
                  </a:cubicBezTo>
                  <a:cubicBezTo>
                    <a:pt x="358" y="41"/>
                    <a:pt x="357" y="41"/>
                    <a:pt x="355" y="41"/>
                  </a:cubicBezTo>
                  <a:cubicBezTo>
                    <a:pt x="354" y="40"/>
                    <a:pt x="353" y="40"/>
                    <a:pt x="352" y="40"/>
                  </a:cubicBezTo>
                  <a:cubicBezTo>
                    <a:pt x="350" y="39"/>
                    <a:pt x="349" y="38"/>
                    <a:pt x="347" y="3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1" y="24"/>
                    <a:pt x="351" y="24"/>
                    <a:pt x="351" y="24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63" y="26"/>
                    <a:pt x="373" y="30"/>
                    <a:pt x="383" y="34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0" y="40"/>
                    <a:pt x="380" y="40"/>
                    <a:pt x="380" y="40"/>
                  </a:cubicBezTo>
                  <a:cubicBezTo>
                    <a:pt x="378" y="44"/>
                    <a:pt x="378" y="44"/>
                    <a:pt x="378" y="44"/>
                  </a:cubicBezTo>
                  <a:cubicBezTo>
                    <a:pt x="377" y="47"/>
                    <a:pt x="377" y="47"/>
                    <a:pt x="377" y="47"/>
                  </a:cubicBezTo>
                  <a:cubicBezTo>
                    <a:pt x="374" y="54"/>
                    <a:pt x="374" y="54"/>
                    <a:pt x="374" y="54"/>
                  </a:cubicBezTo>
                  <a:cubicBezTo>
                    <a:pt x="380" y="56"/>
                    <a:pt x="386" y="60"/>
                    <a:pt x="391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3" y="58"/>
                    <a:pt x="392" y="58"/>
                    <a:pt x="391" y="57"/>
                  </a:cubicBezTo>
                  <a:cubicBezTo>
                    <a:pt x="390" y="56"/>
                    <a:pt x="389" y="56"/>
                    <a:pt x="388" y="55"/>
                  </a:cubicBezTo>
                  <a:cubicBezTo>
                    <a:pt x="386" y="54"/>
                    <a:pt x="384" y="54"/>
                    <a:pt x="383" y="53"/>
                  </a:cubicBezTo>
                  <a:cubicBezTo>
                    <a:pt x="388" y="43"/>
                    <a:pt x="388" y="43"/>
                    <a:pt x="388" y="43"/>
                  </a:cubicBezTo>
                  <a:cubicBezTo>
                    <a:pt x="390" y="40"/>
                    <a:pt x="390" y="40"/>
                    <a:pt x="390" y="40"/>
                  </a:cubicBezTo>
                  <a:cubicBezTo>
                    <a:pt x="391" y="38"/>
                    <a:pt x="391" y="38"/>
                    <a:pt x="391" y="38"/>
                  </a:cubicBezTo>
                  <a:cubicBezTo>
                    <a:pt x="400" y="43"/>
                    <a:pt x="410" y="49"/>
                    <a:pt x="419" y="56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7" y="58"/>
                    <a:pt x="417" y="58"/>
                    <a:pt x="417" y="58"/>
                  </a:cubicBezTo>
                  <a:cubicBezTo>
                    <a:pt x="415" y="60"/>
                    <a:pt x="415" y="60"/>
                    <a:pt x="415" y="60"/>
                  </a:cubicBezTo>
                  <a:cubicBezTo>
                    <a:pt x="407" y="73"/>
                    <a:pt x="407" y="73"/>
                    <a:pt x="407" y="73"/>
                  </a:cubicBezTo>
                  <a:cubicBezTo>
                    <a:pt x="412" y="77"/>
                    <a:pt x="417" y="81"/>
                    <a:pt x="422" y="85"/>
                  </a:cubicBezTo>
                  <a:cubicBezTo>
                    <a:pt x="425" y="82"/>
                    <a:pt x="425" y="82"/>
                    <a:pt x="425" y="82"/>
                  </a:cubicBezTo>
                  <a:cubicBezTo>
                    <a:pt x="424" y="81"/>
                    <a:pt x="423" y="80"/>
                    <a:pt x="422" y="79"/>
                  </a:cubicBezTo>
                  <a:cubicBezTo>
                    <a:pt x="422" y="79"/>
                    <a:pt x="421" y="78"/>
                    <a:pt x="420" y="77"/>
                  </a:cubicBezTo>
                  <a:cubicBezTo>
                    <a:pt x="418" y="76"/>
                    <a:pt x="417" y="75"/>
                    <a:pt x="415" y="74"/>
                  </a:cubicBezTo>
                  <a:cubicBezTo>
                    <a:pt x="422" y="65"/>
                    <a:pt x="422" y="65"/>
                    <a:pt x="422" y="65"/>
                  </a:cubicBezTo>
                  <a:cubicBezTo>
                    <a:pt x="424" y="62"/>
                    <a:pt x="424" y="62"/>
                    <a:pt x="424" y="62"/>
                  </a:cubicBezTo>
                  <a:cubicBezTo>
                    <a:pt x="426" y="61"/>
                    <a:pt x="426" y="61"/>
                    <a:pt x="426" y="61"/>
                  </a:cubicBezTo>
                  <a:cubicBezTo>
                    <a:pt x="434" y="68"/>
                    <a:pt x="443" y="75"/>
                    <a:pt x="450" y="83"/>
                  </a:cubicBezTo>
                  <a:cubicBezTo>
                    <a:pt x="449" y="85"/>
                    <a:pt x="449" y="85"/>
                    <a:pt x="449" y="85"/>
                  </a:cubicBezTo>
                  <a:cubicBezTo>
                    <a:pt x="448" y="85"/>
                    <a:pt x="448" y="85"/>
                    <a:pt x="448" y="85"/>
                  </a:cubicBezTo>
                  <a:cubicBezTo>
                    <a:pt x="446" y="87"/>
                    <a:pt x="446" y="87"/>
                    <a:pt x="446" y="87"/>
                  </a:cubicBezTo>
                  <a:cubicBezTo>
                    <a:pt x="435" y="98"/>
                    <a:pt x="435" y="98"/>
                    <a:pt x="435" y="98"/>
                  </a:cubicBezTo>
                  <a:cubicBezTo>
                    <a:pt x="440" y="102"/>
                    <a:pt x="444" y="107"/>
                    <a:pt x="448" y="112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1" y="108"/>
                    <a:pt x="451" y="108"/>
                    <a:pt x="450" y="107"/>
                  </a:cubicBezTo>
                  <a:cubicBezTo>
                    <a:pt x="449" y="106"/>
                    <a:pt x="448" y="105"/>
                    <a:pt x="448" y="104"/>
                  </a:cubicBezTo>
                  <a:cubicBezTo>
                    <a:pt x="446" y="103"/>
                    <a:pt x="445" y="101"/>
                    <a:pt x="444" y="100"/>
                  </a:cubicBezTo>
                  <a:cubicBezTo>
                    <a:pt x="452" y="93"/>
                    <a:pt x="452" y="93"/>
                    <a:pt x="452" y="93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6" y="89"/>
                    <a:pt x="456" y="89"/>
                    <a:pt x="456" y="89"/>
                  </a:cubicBezTo>
                  <a:cubicBezTo>
                    <a:pt x="464" y="97"/>
                    <a:pt x="470" y="106"/>
                    <a:pt x="477" y="115"/>
                  </a:cubicBezTo>
                  <a:cubicBezTo>
                    <a:pt x="475" y="116"/>
                    <a:pt x="475" y="116"/>
                    <a:pt x="475" y="116"/>
                  </a:cubicBezTo>
                  <a:cubicBezTo>
                    <a:pt x="474" y="117"/>
                    <a:pt x="474" y="117"/>
                    <a:pt x="474" y="117"/>
                  </a:cubicBezTo>
                  <a:cubicBezTo>
                    <a:pt x="459" y="127"/>
                    <a:pt x="459" y="127"/>
                    <a:pt x="459" y="127"/>
                  </a:cubicBezTo>
                  <a:cubicBezTo>
                    <a:pt x="463" y="133"/>
                    <a:pt x="466" y="138"/>
                    <a:pt x="470" y="144"/>
                  </a:cubicBezTo>
                  <a:cubicBezTo>
                    <a:pt x="474" y="141"/>
                    <a:pt x="474" y="141"/>
                    <a:pt x="474" y="141"/>
                  </a:cubicBezTo>
                  <a:cubicBezTo>
                    <a:pt x="473" y="140"/>
                    <a:pt x="473" y="139"/>
                    <a:pt x="472" y="139"/>
                  </a:cubicBezTo>
                  <a:cubicBezTo>
                    <a:pt x="472" y="138"/>
                    <a:pt x="471" y="137"/>
                    <a:pt x="470" y="136"/>
                  </a:cubicBezTo>
                  <a:cubicBezTo>
                    <a:pt x="469" y="134"/>
                    <a:pt x="468" y="132"/>
                    <a:pt x="467" y="131"/>
                  </a:cubicBezTo>
                  <a:cubicBezTo>
                    <a:pt x="477" y="125"/>
                    <a:pt x="477" y="125"/>
                    <a:pt x="477" y="125"/>
                  </a:cubicBezTo>
                  <a:cubicBezTo>
                    <a:pt x="480" y="123"/>
                    <a:pt x="480" y="123"/>
                    <a:pt x="480" y="123"/>
                  </a:cubicBezTo>
                  <a:cubicBezTo>
                    <a:pt x="481" y="122"/>
                    <a:pt x="481" y="122"/>
                    <a:pt x="481" y="122"/>
                  </a:cubicBezTo>
                  <a:cubicBezTo>
                    <a:pt x="487" y="132"/>
                    <a:pt x="493" y="141"/>
                    <a:pt x="497" y="151"/>
                  </a:cubicBezTo>
                  <a:cubicBezTo>
                    <a:pt x="495" y="152"/>
                    <a:pt x="495" y="152"/>
                    <a:pt x="495" y="152"/>
                  </a:cubicBezTo>
                  <a:cubicBezTo>
                    <a:pt x="494" y="153"/>
                    <a:pt x="494" y="153"/>
                    <a:pt x="494" y="153"/>
                  </a:cubicBezTo>
                  <a:cubicBezTo>
                    <a:pt x="492" y="154"/>
                    <a:pt x="492" y="154"/>
                    <a:pt x="492" y="154"/>
                  </a:cubicBezTo>
                  <a:cubicBezTo>
                    <a:pt x="478" y="160"/>
                    <a:pt x="478" y="160"/>
                    <a:pt x="478" y="160"/>
                  </a:cubicBezTo>
                  <a:cubicBezTo>
                    <a:pt x="481" y="166"/>
                    <a:pt x="483" y="172"/>
                    <a:pt x="485" y="178"/>
                  </a:cubicBezTo>
                  <a:cubicBezTo>
                    <a:pt x="490" y="177"/>
                    <a:pt x="490" y="177"/>
                    <a:pt x="490" y="177"/>
                  </a:cubicBezTo>
                  <a:cubicBezTo>
                    <a:pt x="489" y="176"/>
                    <a:pt x="489" y="175"/>
                    <a:pt x="489" y="174"/>
                  </a:cubicBezTo>
                  <a:cubicBezTo>
                    <a:pt x="488" y="173"/>
                    <a:pt x="488" y="172"/>
                    <a:pt x="487" y="170"/>
                  </a:cubicBezTo>
                  <a:cubicBezTo>
                    <a:pt x="487" y="169"/>
                    <a:pt x="486" y="167"/>
                    <a:pt x="485" y="165"/>
                  </a:cubicBezTo>
                  <a:cubicBezTo>
                    <a:pt x="495" y="161"/>
                    <a:pt x="495" y="161"/>
                    <a:pt x="495" y="161"/>
                  </a:cubicBezTo>
                  <a:cubicBezTo>
                    <a:pt x="499" y="160"/>
                    <a:pt x="499" y="160"/>
                    <a:pt x="499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5" y="169"/>
                    <a:pt x="508" y="180"/>
                    <a:pt x="511" y="191"/>
                  </a:cubicBezTo>
                  <a:cubicBezTo>
                    <a:pt x="509" y="191"/>
                    <a:pt x="509" y="191"/>
                    <a:pt x="509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5" y="192"/>
                    <a:pt x="505" y="192"/>
                    <a:pt x="505" y="192"/>
                  </a:cubicBezTo>
                  <a:cubicBezTo>
                    <a:pt x="490" y="196"/>
                    <a:pt x="490" y="196"/>
                    <a:pt x="490" y="196"/>
                  </a:cubicBezTo>
                  <a:cubicBezTo>
                    <a:pt x="492" y="202"/>
                    <a:pt x="493" y="209"/>
                    <a:pt x="494" y="215"/>
                  </a:cubicBezTo>
                  <a:cubicBezTo>
                    <a:pt x="499" y="215"/>
                    <a:pt x="499" y="215"/>
                    <a:pt x="499" y="215"/>
                  </a:cubicBezTo>
                  <a:cubicBezTo>
                    <a:pt x="499" y="213"/>
                    <a:pt x="499" y="212"/>
                    <a:pt x="499" y="211"/>
                  </a:cubicBezTo>
                  <a:cubicBezTo>
                    <a:pt x="498" y="210"/>
                    <a:pt x="498" y="209"/>
                    <a:pt x="498" y="208"/>
                  </a:cubicBezTo>
                  <a:cubicBezTo>
                    <a:pt x="498" y="206"/>
                    <a:pt x="497" y="204"/>
                    <a:pt x="497" y="202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1" y="199"/>
                    <a:pt x="511" y="199"/>
                    <a:pt x="511" y="199"/>
                  </a:cubicBezTo>
                  <a:cubicBezTo>
                    <a:pt x="513" y="199"/>
                    <a:pt x="513" y="199"/>
                    <a:pt x="513" y="199"/>
                  </a:cubicBezTo>
                  <a:cubicBezTo>
                    <a:pt x="515" y="210"/>
                    <a:pt x="517" y="221"/>
                    <a:pt x="518" y="232"/>
                  </a:cubicBezTo>
                  <a:cubicBezTo>
                    <a:pt x="515" y="232"/>
                    <a:pt x="515" y="232"/>
                    <a:pt x="515" y="232"/>
                  </a:cubicBezTo>
                  <a:cubicBezTo>
                    <a:pt x="512" y="232"/>
                    <a:pt x="512" y="232"/>
                    <a:pt x="512" y="232"/>
                  </a:cubicBezTo>
                  <a:cubicBezTo>
                    <a:pt x="497" y="234"/>
                    <a:pt x="497" y="234"/>
                    <a:pt x="497" y="234"/>
                  </a:cubicBezTo>
                  <a:cubicBezTo>
                    <a:pt x="497" y="239"/>
                    <a:pt x="497" y="244"/>
                    <a:pt x="497" y="250"/>
                  </a:cubicBezTo>
                  <a:cubicBezTo>
                    <a:pt x="497" y="251"/>
                    <a:pt x="497" y="252"/>
                    <a:pt x="497" y="253"/>
                  </a:cubicBezTo>
                  <a:cubicBezTo>
                    <a:pt x="502" y="253"/>
                    <a:pt x="502" y="253"/>
                    <a:pt x="502" y="253"/>
                  </a:cubicBezTo>
                  <a:cubicBezTo>
                    <a:pt x="502" y="252"/>
                    <a:pt x="502" y="251"/>
                    <a:pt x="502" y="250"/>
                  </a:cubicBezTo>
                  <a:cubicBezTo>
                    <a:pt x="502" y="249"/>
                    <a:pt x="502" y="248"/>
                    <a:pt x="502" y="246"/>
                  </a:cubicBezTo>
                  <a:cubicBezTo>
                    <a:pt x="502" y="245"/>
                    <a:pt x="502" y="243"/>
                    <a:pt x="502" y="241"/>
                  </a:cubicBezTo>
                  <a:cubicBezTo>
                    <a:pt x="512" y="240"/>
                    <a:pt x="512" y="240"/>
                    <a:pt x="512" y="240"/>
                  </a:cubicBezTo>
                  <a:cubicBezTo>
                    <a:pt x="516" y="240"/>
                    <a:pt x="516" y="240"/>
                    <a:pt x="516" y="240"/>
                  </a:cubicBezTo>
                  <a:cubicBezTo>
                    <a:pt x="518" y="240"/>
                    <a:pt x="518" y="240"/>
                    <a:pt x="518" y="240"/>
                  </a:cubicBezTo>
                  <a:cubicBezTo>
                    <a:pt x="518" y="243"/>
                    <a:pt x="518" y="247"/>
                    <a:pt x="518" y="250"/>
                  </a:cubicBezTo>
                  <a:cubicBezTo>
                    <a:pt x="518" y="258"/>
                    <a:pt x="518" y="266"/>
                    <a:pt x="517" y="273"/>
                  </a:cubicBezTo>
                  <a:cubicBezTo>
                    <a:pt x="515" y="273"/>
                    <a:pt x="515" y="273"/>
                    <a:pt x="515" y="273"/>
                  </a:cubicBezTo>
                  <a:cubicBezTo>
                    <a:pt x="514" y="273"/>
                    <a:pt x="514" y="273"/>
                    <a:pt x="514" y="273"/>
                  </a:cubicBezTo>
                  <a:cubicBezTo>
                    <a:pt x="512" y="273"/>
                    <a:pt x="512" y="273"/>
                    <a:pt x="512" y="273"/>
                  </a:cubicBezTo>
                  <a:cubicBezTo>
                    <a:pt x="496" y="272"/>
                    <a:pt x="496" y="272"/>
                    <a:pt x="496" y="272"/>
                  </a:cubicBezTo>
                  <a:cubicBezTo>
                    <a:pt x="495" y="278"/>
                    <a:pt x="494" y="285"/>
                    <a:pt x="493" y="291"/>
                  </a:cubicBezTo>
                  <a:cubicBezTo>
                    <a:pt x="498" y="292"/>
                    <a:pt x="498" y="292"/>
                    <a:pt x="498" y="292"/>
                  </a:cubicBezTo>
                  <a:cubicBezTo>
                    <a:pt x="498" y="291"/>
                    <a:pt x="498" y="290"/>
                    <a:pt x="499" y="288"/>
                  </a:cubicBezTo>
                  <a:cubicBezTo>
                    <a:pt x="499" y="287"/>
                    <a:pt x="499" y="286"/>
                    <a:pt x="499" y="285"/>
                  </a:cubicBezTo>
                  <a:cubicBezTo>
                    <a:pt x="499" y="283"/>
                    <a:pt x="500" y="281"/>
                    <a:pt x="500" y="280"/>
                  </a:cubicBezTo>
                  <a:cubicBezTo>
                    <a:pt x="511" y="281"/>
                    <a:pt x="511" y="281"/>
                    <a:pt x="511" y="281"/>
                  </a:cubicBezTo>
                  <a:cubicBezTo>
                    <a:pt x="514" y="282"/>
                    <a:pt x="514" y="282"/>
                    <a:pt x="514" y="282"/>
                  </a:cubicBezTo>
                  <a:cubicBezTo>
                    <a:pt x="516" y="282"/>
                    <a:pt x="516" y="282"/>
                    <a:pt x="516" y="282"/>
                  </a:cubicBezTo>
                  <a:cubicBezTo>
                    <a:pt x="515" y="293"/>
                    <a:pt x="512" y="304"/>
                    <a:pt x="509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7" y="314"/>
                    <a:pt x="507" y="314"/>
                    <a:pt x="507" y="314"/>
                  </a:cubicBezTo>
                  <a:cubicBezTo>
                    <a:pt x="504" y="313"/>
                    <a:pt x="504" y="313"/>
                    <a:pt x="504" y="313"/>
                  </a:cubicBezTo>
                  <a:cubicBezTo>
                    <a:pt x="489" y="309"/>
                    <a:pt x="489" y="309"/>
                    <a:pt x="489" y="309"/>
                  </a:cubicBezTo>
                  <a:cubicBezTo>
                    <a:pt x="487" y="315"/>
                    <a:pt x="485" y="321"/>
                    <a:pt x="483" y="327"/>
                  </a:cubicBezTo>
                  <a:cubicBezTo>
                    <a:pt x="487" y="329"/>
                    <a:pt x="487" y="329"/>
                    <a:pt x="487" y="329"/>
                  </a:cubicBezTo>
                  <a:cubicBezTo>
                    <a:pt x="488" y="328"/>
                    <a:pt x="488" y="327"/>
                    <a:pt x="489" y="326"/>
                  </a:cubicBezTo>
                  <a:cubicBezTo>
                    <a:pt x="489" y="325"/>
                    <a:pt x="489" y="324"/>
                    <a:pt x="490" y="323"/>
                  </a:cubicBezTo>
                  <a:cubicBezTo>
                    <a:pt x="490" y="321"/>
                    <a:pt x="491" y="319"/>
                    <a:pt x="491" y="317"/>
                  </a:cubicBezTo>
                  <a:cubicBezTo>
                    <a:pt x="502" y="321"/>
                    <a:pt x="502" y="321"/>
                    <a:pt x="502" y="321"/>
                  </a:cubicBezTo>
                  <a:cubicBezTo>
                    <a:pt x="505" y="322"/>
                    <a:pt x="505" y="322"/>
                    <a:pt x="505" y="322"/>
                  </a:cubicBezTo>
                  <a:cubicBezTo>
                    <a:pt x="507" y="323"/>
                    <a:pt x="507" y="323"/>
                    <a:pt x="507" y="323"/>
                  </a:cubicBezTo>
                  <a:cubicBezTo>
                    <a:pt x="504" y="333"/>
                    <a:pt x="499" y="343"/>
                    <a:pt x="495" y="353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92" y="352"/>
                    <a:pt x="492" y="352"/>
                    <a:pt x="492" y="352"/>
                  </a:cubicBezTo>
                  <a:cubicBezTo>
                    <a:pt x="476" y="344"/>
                    <a:pt x="476" y="344"/>
                    <a:pt x="476" y="344"/>
                  </a:cubicBezTo>
                  <a:cubicBezTo>
                    <a:pt x="473" y="350"/>
                    <a:pt x="470" y="356"/>
                    <a:pt x="466" y="362"/>
                  </a:cubicBezTo>
                  <a:cubicBezTo>
                    <a:pt x="470" y="364"/>
                    <a:pt x="470" y="364"/>
                    <a:pt x="470" y="364"/>
                  </a:cubicBezTo>
                  <a:cubicBezTo>
                    <a:pt x="471" y="363"/>
                    <a:pt x="472" y="362"/>
                    <a:pt x="472" y="361"/>
                  </a:cubicBezTo>
                  <a:cubicBezTo>
                    <a:pt x="473" y="360"/>
                    <a:pt x="473" y="359"/>
                    <a:pt x="474" y="358"/>
                  </a:cubicBezTo>
                  <a:cubicBezTo>
                    <a:pt x="475" y="356"/>
                    <a:pt x="476" y="355"/>
                    <a:pt x="476" y="353"/>
                  </a:cubicBezTo>
                  <a:cubicBezTo>
                    <a:pt x="486" y="358"/>
                    <a:pt x="486" y="358"/>
                    <a:pt x="486" y="358"/>
                  </a:cubicBezTo>
                  <a:cubicBezTo>
                    <a:pt x="489" y="360"/>
                    <a:pt x="489" y="360"/>
                    <a:pt x="489" y="360"/>
                  </a:cubicBezTo>
                  <a:cubicBezTo>
                    <a:pt x="491" y="361"/>
                    <a:pt x="491" y="361"/>
                    <a:pt x="491" y="361"/>
                  </a:cubicBezTo>
                  <a:cubicBezTo>
                    <a:pt x="486" y="371"/>
                    <a:pt x="480" y="380"/>
                    <a:pt x="473" y="389"/>
                  </a:cubicBezTo>
                  <a:cubicBezTo>
                    <a:pt x="471" y="388"/>
                    <a:pt x="471" y="388"/>
                    <a:pt x="471" y="388"/>
                  </a:cubicBezTo>
                  <a:cubicBezTo>
                    <a:pt x="471" y="387"/>
                    <a:pt x="471" y="387"/>
                    <a:pt x="471" y="387"/>
                  </a:cubicBezTo>
                  <a:cubicBezTo>
                    <a:pt x="469" y="386"/>
                    <a:pt x="469" y="386"/>
                    <a:pt x="469" y="386"/>
                  </a:cubicBezTo>
                  <a:cubicBezTo>
                    <a:pt x="456" y="377"/>
                    <a:pt x="456" y="377"/>
                    <a:pt x="456" y="377"/>
                  </a:cubicBezTo>
                  <a:cubicBezTo>
                    <a:pt x="452" y="382"/>
                    <a:pt x="448" y="387"/>
                    <a:pt x="444" y="392"/>
                  </a:cubicBezTo>
                  <a:cubicBezTo>
                    <a:pt x="448" y="395"/>
                    <a:pt x="448" y="395"/>
                    <a:pt x="448" y="395"/>
                  </a:cubicBezTo>
                  <a:cubicBezTo>
                    <a:pt x="448" y="395"/>
                    <a:pt x="449" y="394"/>
                    <a:pt x="450" y="393"/>
                  </a:cubicBezTo>
                  <a:cubicBezTo>
                    <a:pt x="451" y="392"/>
                    <a:pt x="451" y="391"/>
                    <a:pt x="452" y="390"/>
                  </a:cubicBezTo>
                  <a:cubicBezTo>
                    <a:pt x="453" y="389"/>
                    <a:pt x="454" y="387"/>
                    <a:pt x="456" y="386"/>
                  </a:cubicBezTo>
                  <a:cubicBezTo>
                    <a:pt x="464" y="392"/>
                    <a:pt x="464" y="392"/>
                    <a:pt x="464" y="392"/>
                  </a:cubicBezTo>
                  <a:cubicBezTo>
                    <a:pt x="467" y="395"/>
                    <a:pt x="467" y="395"/>
                    <a:pt x="467" y="395"/>
                  </a:cubicBezTo>
                  <a:cubicBezTo>
                    <a:pt x="468" y="396"/>
                    <a:pt x="468" y="396"/>
                    <a:pt x="468" y="396"/>
                  </a:cubicBezTo>
                  <a:cubicBezTo>
                    <a:pt x="462" y="405"/>
                    <a:pt x="454" y="413"/>
                    <a:pt x="446" y="421"/>
                  </a:cubicBezTo>
                  <a:cubicBezTo>
                    <a:pt x="445" y="419"/>
                    <a:pt x="445" y="419"/>
                    <a:pt x="445" y="419"/>
                  </a:cubicBezTo>
                  <a:cubicBezTo>
                    <a:pt x="444" y="419"/>
                    <a:pt x="444" y="419"/>
                    <a:pt x="444" y="419"/>
                  </a:cubicBezTo>
                  <a:cubicBezTo>
                    <a:pt x="442" y="417"/>
                    <a:pt x="442" y="417"/>
                    <a:pt x="442" y="417"/>
                  </a:cubicBezTo>
                  <a:cubicBezTo>
                    <a:pt x="431" y="406"/>
                    <a:pt x="431" y="406"/>
                    <a:pt x="431" y="406"/>
                  </a:cubicBezTo>
                  <a:cubicBezTo>
                    <a:pt x="427" y="410"/>
                    <a:pt x="422" y="415"/>
                    <a:pt x="417" y="419"/>
                  </a:cubicBezTo>
                  <a:cubicBezTo>
                    <a:pt x="420" y="422"/>
                    <a:pt x="420" y="422"/>
                    <a:pt x="420" y="422"/>
                  </a:cubicBezTo>
                  <a:cubicBezTo>
                    <a:pt x="421" y="422"/>
                    <a:pt x="422" y="421"/>
                    <a:pt x="422" y="420"/>
                  </a:cubicBezTo>
                  <a:cubicBezTo>
                    <a:pt x="423" y="420"/>
                    <a:pt x="424" y="419"/>
                    <a:pt x="425" y="418"/>
                  </a:cubicBezTo>
                  <a:cubicBezTo>
                    <a:pt x="426" y="417"/>
                    <a:pt x="428" y="416"/>
                    <a:pt x="429" y="414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36" y="422"/>
                    <a:pt x="436" y="422"/>
                    <a:pt x="436" y="422"/>
                  </a:cubicBezTo>
                  <a:cubicBezTo>
                    <a:pt x="440" y="427"/>
                    <a:pt x="440" y="427"/>
                    <a:pt x="440" y="427"/>
                  </a:cubicBezTo>
                  <a:cubicBezTo>
                    <a:pt x="432" y="434"/>
                    <a:pt x="423" y="441"/>
                    <a:pt x="414" y="447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11" y="443"/>
                    <a:pt x="411" y="443"/>
                    <a:pt x="411" y="443"/>
                  </a:cubicBezTo>
                  <a:cubicBezTo>
                    <a:pt x="402" y="430"/>
                    <a:pt x="402" y="430"/>
                    <a:pt x="402" y="430"/>
                  </a:cubicBezTo>
                  <a:cubicBezTo>
                    <a:pt x="397" y="433"/>
                    <a:pt x="391" y="437"/>
                    <a:pt x="385" y="440"/>
                  </a:cubicBezTo>
                  <a:cubicBezTo>
                    <a:pt x="388" y="444"/>
                    <a:pt x="388" y="444"/>
                    <a:pt x="388" y="444"/>
                  </a:cubicBezTo>
                  <a:cubicBezTo>
                    <a:pt x="389" y="444"/>
                    <a:pt x="390" y="443"/>
                    <a:pt x="391" y="443"/>
                  </a:cubicBezTo>
                  <a:cubicBezTo>
                    <a:pt x="392" y="442"/>
                    <a:pt x="393" y="441"/>
                    <a:pt x="394" y="441"/>
                  </a:cubicBezTo>
                  <a:cubicBezTo>
                    <a:pt x="395" y="440"/>
                    <a:pt x="397" y="439"/>
                    <a:pt x="398" y="438"/>
                  </a:cubicBezTo>
                  <a:cubicBezTo>
                    <a:pt x="404" y="447"/>
                    <a:pt x="404" y="447"/>
                    <a:pt x="404" y="447"/>
                  </a:cubicBezTo>
                  <a:cubicBezTo>
                    <a:pt x="406" y="450"/>
                    <a:pt x="406" y="450"/>
                    <a:pt x="406" y="450"/>
                  </a:cubicBezTo>
                  <a:cubicBezTo>
                    <a:pt x="407" y="452"/>
                    <a:pt x="407" y="452"/>
                    <a:pt x="407" y="452"/>
                  </a:cubicBezTo>
                  <a:cubicBezTo>
                    <a:pt x="398" y="458"/>
                    <a:pt x="388" y="463"/>
                    <a:pt x="378" y="468"/>
                  </a:cubicBezTo>
                  <a:cubicBezTo>
                    <a:pt x="377" y="465"/>
                    <a:pt x="377" y="465"/>
                    <a:pt x="377" y="465"/>
                  </a:cubicBezTo>
                  <a:cubicBezTo>
                    <a:pt x="375" y="462"/>
                    <a:pt x="375" y="462"/>
                    <a:pt x="375" y="462"/>
                  </a:cubicBezTo>
                  <a:cubicBezTo>
                    <a:pt x="369" y="448"/>
                    <a:pt x="369" y="448"/>
                    <a:pt x="369" y="448"/>
                  </a:cubicBezTo>
                  <a:cubicBezTo>
                    <a:pt x="363" y="451"/>
                    <a:pt x="357" y="453"/>
                    <a:pt x="351" y="456"/>
                  </a:cubicBezTo>
                  <a:cubicBezTo>
                    <a:pt x="352" y="460"/>
                    <a:pt x="352" y="460"/>
                    <a:pt x="352" y="460"/>
                  </a:cubicBezTo>
                  <a:cubicBezTo>
                    <a:pt x="353" y="460"/>
                    <a:pt x="354" y="459"/>
                    <a:pt x="355" y="459"/>
                  </a:cubicBezTo>
                  <a:cubicBezTo>
                    <a:pt x="357" y="459"/>
                    <a:pt x="358" y="458"/>
                    <a:pt x="359" y="458"/>
                  </a:cubicBezTo>
                  <a:cubicBezTo>
                    <a:pt x="360" y="457"/>
                    <a:pt x="362" y="456"/>
                    <a:pt x="364" y="456"/>
                  </a:cubicBezTo>
                  <a:cubicBezTo>
                    <a:pt x="368" y="466"/>
                    <a:pt x="368" y="466"/>
                    <a:pt x="368" y="466"/>
                  </a:cubicBezTo>
                  <a:cubicBezTo>
                    <a:pt x="369" y="469"/>
                    <a:pt x="369" y="469"/>
                    <a:pt x="369" y="469"/>
                  </a:cubicBezTo>
                  <a:cubicBezTo>
                    <a:pt x="370" y="471"/>
                    <a:pt x="370" y="471"/>
                    <a:pt x="370" y="471"/>
                  </a:cubicBezTo>
                  <a:cubicBezTo>
                    <a:pt x="360" y="475"/>
                    <a:pt x="349" y="479"/>
                    <a:pt x="338" y="481"/>
                  </a:cubicBezTo>
                  <a:cubicBezTo>
                    <a:pt x="338" y="479"/>
                    <a:pt x="338" y="479"/>
                    <a:pt x="338" y="479"/>
                  </a:cubicBezTo>
                  <a:cubicBezTo>
                    <a:pt x="338" y="478"/>
                    <a:pt x="338" y="478"/>
                    <a:pt x="338" y="478"/>
                  </a:cubicBezTo>
                  <a:cubicBezTo>
                    <a:pt x="337" y="476"/>
                    <a:pt x="337" y="476"/>
                    <a:pt x="337" y="476"/>
                  </a:cubicBezTo>
                  <a:cubicBezTo>
                    <a:pt x="333" y="461"/>
                    <a:pt x="333" y="461"/>
                    <a:pt x="333" y="461"/>
                  </a:cubicBezTo>
                  <a:cubicBezTo>
                    <a:pt x="327" y="463"/>
                    <a:pt x="320" y="464"/>
                    <a:pt x="314" y="465"/>
                  </a:cubicBezTo>
                  <a:cubicBezTo>
                    <a:pt x="315" y="470"/>
                    <a:pt x="315" y="470"/>
                    <a:pt x="315" y="470"/>
                  </a:cubicBezTo>
                  <a:cubicBezTo>
                    <a:pt x="316" y="469"/>
                    <a:pt x="317" y="469"/>
                    <a:pt x="318" y="469"/>
                  </a:cubicBezTo>
                  <a:cubicBezTo>
                    <a:pt x="319" y="469"/>
                    <a:pt x="320" y="469"/>
                    <a:pt x="321" y="468"/>
                  </a:cubicBezTo>
                  <a:cubicBezTo>
                    <a:pt x="323" y="468"/>
                    <a:pt x="325" y="468"/>
                    <a:pt x="327" y="467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1"/>
                    <a:pt x="330" y="481"/>
                    <a:pt x="330" y="481"/>
                  </a:cubicBezTo>
                  <a:cubicBezTo>
                    <a:pt x="330" y="483"/>
                    <a:pt x="330" y="483"/>
                    <a:pt x="330" y="483"/>
                  </a:cubicBezTo>
                  <a:cubicBezTo>
                    <a:pt x="319" y="486"/>
                    <a:pt x="309" y="487"/>
                    <a:pt x="297" y="488"/>
                  </a:cubicBezTo>
                  <a:cubicBezTo>
                    <a:pt x="297" y="486"/>
                    <a:pt x="297" y="486"/>
                    <a:pt x="297" y="486"/>
                  </a:cubicBezTo>
                  <a:cubicBezTo>
                    <a:pt x="297" y="485"/>
                    <a:pt x="297" y="485"/>
                    <a:pt x="297" y="485"/>
                  </a:cubicBezTo>
                  <a:cubicBezTo>
                    <a:pt x="297" y="482"/>
                    <a:pt x="297" y="482"/>
                    <a:pt x="297" y="482"/>
                  </a:cubicBezTo>
                  <a:cubicBezTo>
                    <a:pt x="296" y="467"/>
                    <a:pt x="296" y="467"/>
                    <a:pt x="296" y="467"/>
                  </a:cubicBezTo>
                  <a:cubicBezTo>
                    <a:pt x="290" y="467"/>
                    <a:pt x="285" y="468"/>
                    <a:pt x="279" y="468"/>
                  </a:cubicBezTo>
                  <a:close/>
                  <a:moveTo>
                    <a:pt x="279" y="38"/>
                  </a:moveTo>
                  <a:cubicBezTo>
                    <a:pt x="282" y="38"/>
                    <a:pt x="285" y="38"/>
                    <a:pt x="288" y="38"/>
                  </a:cubicBezTo>
                  <a:cubicBezTo>
                    <a:pt x="288" y="36"/>
                    <a:pt x="288" y="36"/>
                    <a:pt x="288" y="36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9" y="22"/>
                    <a:pt x="289" y="22"/>
                    <a:pt x="289" y="22"/>
                  </a:cubicBezTo>
                  <a:cubicBezTo>
                    <a:pt x="287" y="22"/>
                    <a:pt x="285" y="22"/>
                    <a:pt x="283" y="22"/>
                  </a:cubicBezTo>
                  <a:cubicBezTo>
                    <a:pt x="282" y="22"/>
                    <a:pt x="281" y="22"/>
                    <a:pt x="279" y="22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80" y="27"/>
                    <a:pt x="282" y="27"/>
                    <a:pt x="283" y="27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82" y="32"/>
                    <a:pt x="280" y="32"/>
                    <a:pt x="279" y="32"/>
                  </a:cubicBezTo>
                  <a:lnTo>
                    <a:pt x="279" y="38"/>
                  </a:lnTo>
                  <a:close/>
                  <a:moveTo>
                    <a:pt x="279" y="456"/>
                  </a:moveTo>
                  <a:cubicBezTo>
                    <a:pt x="279" y="456"/>
                    <a:pt x="279" y="456"/>
                    <a:pt x="279" y="456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279" y="451"/>
                    <a:pt x="279" y="451"/>
                    <a:pt x="279" y="451"/>
                  </a:cubicBezTo>
                  <a:cubicBezTo>
                    <a:pt x="168" y="451"/>
                    <a:pt x="78" y="361"/>
                    <a:pt x="78" y="250"/>
                  </a:cubicBezTo>
                  <a:cubicBezTo>
                    <a:pt x="78" y="139"/>
                    <a:pt x="168" y="49"/>
                    <a:pt x="279" y="49"/>
                  </a:cubicBezTo>
                  <a:cubicBezTo>
                    <a:pt x="279" y="49"/>
                    <a:pt x="279" y="49"/>
                    <a:pt x="279" y="49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279" y="43"/>
                    <a:pt x="279" y="43"/>
                    <a:pt x="279" y="43"/>
                  </a:cubicBezTo>
                  <a:cubicBezTo>
                    <a:pt x="165" y="43"/>
                    <a:pt x="73" y="136"/>
                    <a:pt x="73" y="250"/>
                  </a:cubicBezTo>
                  <a:cubicBezTo>
                    <a:pt x="73" y="364"/>
                    <a:pt x="165" y="456"/>
                    <a:pt x="279" y="456"/>
                  </a:cubicBezTo>
                  <a:close/>
                  <a:moveTo>
                    <a:pt x="279" y="0"/>
                  </a:moveTo>
                  <a:cubicBezTo>
                    <a:pt x="279" y="5"/>
                    <a:pt x="279" y="5"/>
                    <a:pt x="279" y="5"/>
                  </a:cubicBezTo>
                  <a:cubicBezTo>
                    <a:pt x="195" y="5"/>
                    <a:pt x="113" y="49"/>
                    <a:pt x="68" y="128"/>
                  </a:cubicBezTo>
                  <a:cubicBezTo>
                    <a:pt x="0" y="244"/>
                    <a:pt x="40" y="394"/>
                    <a:pt x="157" y="462"/>
                  </a:cubicBezTo>
                  <a:cubicBezTo>
                    <a:pt x="196" y="484"/>
                    <a:pt x="238" y="494"/>
                    <a:pt x="279" y="494"/>
                  </a:cubicBezTo>
                  <a:cubicBezTo>
                    <a:pt x="279" y="500"/>
                    <a:pt x="279" y="500"/>
                    <a:pt x="279" y="500"/>
                  </a:cubicBezTo>
                  <a:cubicBezTo>
                    <a:pt x="237" y="500"/>
                    <a:pt x="194" y="489"/>
                    <a:pt x="154" y="466"/>
                  </a:cubicBezTo>
                  <a:cubicBezTo>
                    <a:pt x="79" y="423"/>
                    <a:pt x="35" y="347"/>
                    <a:pt x="30" y="267"/>
                  </a:cubicBezTo>
                  <a:cubicBezTo>
                    <a:pt x="30" y="232"/>
                    <a:pt x="30" y="232"/>
                    <a:pt x="30" y="232"/>
                  </a:cubicBezTo>
                  <a:cubicBezTo>
                    <a:pt x="32" y="196"/>
                    <a:pt x="43" y="159"/>
                    <a:pt x="63" y="125"/>
                  </a:cubicBezTo>
                  <a:cubicBezTo>
                    <a:pt x="109" y="45"/>
                    <a:pt x="193" y="0"/>
                    <a:pt x="279" y="0"/>
                  </a:cubicBezTo>
                  <a:close/>
                  <a:moveTo>
                    <a:pt x="279" y="11"/>
                  </a:moveTo>
                  <a:cubicBezTo>
                    <a:pt x="279" y="11"/>
                    <a:pt x="279" y="11"/>
                    <a:pt x="279" y="11"/>
                  </a:cubicBezTo>
                  <a:cubicBezTo>
                    <a:pt x="276" y="11"/>
                    <a:pt x="273" y="11"/>
                    <a:pt x="270" y="11"/>
                  </a:cubicBezTo>
                  <a:cubicBezTo>
                    <a:pt x="270" y="13"/>
                    <a:pt x="270" y="13"/>
                    <a:pt x="270" y="13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0" y="27"/>
                    <a:pt x="270" y="27"/>
                    <a:pt x="270" y="27"/>
                  </a:cubicBezTo>
                  <a:cubicBezTo>
                    <a:pt x="272" y="27"/>
                    <a:pt x="274" y="27"/>
                    <a:pt x="276" y="27"/>
                  </a:cubicBezTo>
                  <a:cubicBezTo>
                    <a:pt x="277" y="27"/>
                    <a:pt x="278" y="27"/>
                    <a:pt x="279" y="27"/>
                  </a:cubicBezTo>
                  <a:cubicBezTo>
                    <a:pt x="279" y="27"/>
                    <a:pt x="279" y="27"/>
                    <a:pt x="279" y="27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9" y="22"/>
                    <a:pt x="279" y="22"/>
                    <a:pt x="279" y="22"/>
                  </a:cubicBezTo>
                  <a:cubicBezTo>
                    <a:pt x="278" y="22"/>
                    <a:pt x="277" y="22"/>
                    <a:pt x="276" y="22"/>
                  </a:cubicBezTo>
                  <a:cubicBezTo>
                    <a:pt x="276" y="17"/>
                    <a:pt x="276" y="17"/>
                    <a:pt x="276" y="17"/>
                  </a:cubicBezTo>
                  <a:cubicBezTo>
                    <a:pt x="277" y="17"/>
                    <a:pt x="278" y="17"/>
                    <a:pt x="279" y="17"/>
                  </a:cubicBezTo>
                  <a:cubicBezTo>
                    <a:pt x="279" y="17"/>
                    <a:pt x="279" y="17"/>
                    <a:pt x="279" y="17"/>
                  </a:cubicBezTo>
                  <a:cubicBezTo>
                    <a:pt x="279" y="11"/>
                    <a:pt x="279" y="11"/>
                    <a:pt x="279" y="11"/>
                  </a:cubicBezTo>
                  <a:close/>
                  <a:moveTo>
                    <a:pt x="279" y="32"/>
                  </a:moveTo>
                  <a:cubicBezTo>
                    <a:pt x="279" y="38"/>
                    <a:pt x="279" y="38"/>
                    <a:pt x="279" y="38"/>
                  </a:cubicBezTo>
                  <a:cubicBezTo>
                    <a:pt x="279" y="38"/>
                    <a:pt x="279" y="38"/>
                    <a:pt x="279" y="38"/>
                  </a:cubicBezTo>
                  <a:cubicBezTo>
                    <a:pt x="272" y="38"/>
                    <a:pt x="265" y="38"/>
                    <a:pt x="258" y="39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6"/>
                    <a:pt x="258" y="36"/>
                    <a:pt x="258" y="36"/>
                  </a:cubicBezTo>
                  <a:cubicBezTo>
                    <a:pt x="258" y="33"/>
                    <a:pt x="258" y="33"/>
                    <a:pt x="258" y="33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49" y="18"/>
                    <a:pt x="242" y="19"/>
                    <a:pt x="235" y="21"/>
                  </a:cubicBezTo>
                  <a:cubicBezTo>
                    <a:pt x="236" y="26"/>
                    <a:pt x="236" y="26"/>
                    <a:pt x="236" y="26"/>
                  </a:cubicBezTo>
                  <a:cubicBezTo>
                    <a:pt x="237" y="25"/>
                    <a:pt x="239" y="25"/>
                    <a:pt x="240" y="25"/>
                  </a:cubicBezTo>
                  <a:cubicBezTo>
                    <a:pt x="241" y="25"/>
                    <a:pt x="242" y="25"/>
                    <a:pt x="243" y="24"/>
                  </a:cubicBezTo>
                  <a:cubicBezTo>
                    <a:pt x="245" y="24"/>
                    <a:pt x="247" y="24"/>
                    <a:pt x="249" y="24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0" y="34"/>
                    <a:pt x="250" y="34"/>
                    <a:pt x="250" y="34"/>
                  </a:cubicBezTo>
                  <a:cubicBezTo>
                    <a:pt x="251" y="38"/>
                    <a:pt x="251" y="38"/>
                    <a:pt x="251" y="38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41" y="41"/>
                    <a:pt x="231" y="43"/>
                    <a:pt x="222" y="46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1" y="43"/>
                    <a:pt x="221" y="43"/>
                    <a:pt x="221" y="43"/>
                  </a:cubicBezTo>
                  <a:cubicBezTo>
                    <a:pt x="220" y="40"/>
                    <a:pt x="220" y="40"/>
                    <a:pt x="220" y="40"/>
                  </a:cubicBezTo>
                  <a:cubicBezTo>
                    <a:pt x="216" y="25"/>
                    <a:pt x="216" y="25"/>
                    <a:pt x="216" y="25"/>
                  </a:cubicBezTo>
                  <a:cubicBezTo>
                    <a:pt x="209" y="27"/>
                    <a:pt x="203" y="29"/>
                    <a:pt x="196" y="32"/>
                  </a:cubicBezTo>
                  <a:cubicBezTo>
                    <a:pt x="198" y="37"/>
                    <a:pt x="198" y="37"/>
                    <a:pt x="198" y="37"/>
                  </a:cubicBezTo>
                  <a:cubicBezTo>
                    <a:pt x="199" y="36"/>
                    <a:pt x="200" y="36"/>
                    <a:pt x="201" y="35"/>
                  </a:cubicBezTo>
                  <a:cubicBezTo>
                    <a:pt x="202" y="35"/>
                    <a:pt x="204" y="35"/>
                    <a:pt x="205" y="34"/>
                  </a:cubicBezTo>
                  <a:cubicBezTo>
                    <a:pt x="206" y="34"/>
                    <a:pt x="208" y="33"/>
                    <a:pt x="210" y="32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1" y="35"/>
                    <a:pt x="211" y="35"/>
                    <a:pt x="211" y="35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5" y="48"/>
                    <a:pt x="215" y="48"/>
                    <a:pt x="215" y="48"/>
                  </a:cubicBezTo>
                  <a:cubicBezTo>
                    <a:pt x="205" y="51"/>
                    <a:pt x="196" y="54"/>
                    <a:pt x="187" y="59"/>
                  </a:cubicBezTo>
                  <a:cubicBezTo>
                    <a:pt x="186" y="57"/>
                    <a:pt x="186" y="57"/>
                    <a:pt x="186" y="57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2" y="43"/>
                    <a:pt x="166" y="46"/>
                    <a:pt x="160" y="50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3" y="53"/>
                    <a:pt x="164" y="53"/>
                    <a:pt x="165" y="52"/>
                  </a:cubicBezTo>
                  <a:cubicBezTo>
                    <a:pt x="166" y="52"/>
                    <a:pt x="167" y="51"/>
                    <a:pt x="168" y="50"/>
                  </a:cubicBezTo>
                  <a:cubicBezTo>
                    <a:pt x="170" y="49"/>
                    <a:pt x="172" y="49"/>
                    <a:pt x="173" y="4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72" y="67"/>
                    <a:pt x="163" y="72"/>
                    <a:pt x="155" y="78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37" y="64"/>
                    <a:pt x="132" y="69"/>
                    <a:pt x="127" y="74"/>
                  </a:cubicBezTo>
                  <a:cubicBezTo>
                    <a:pt x="130" y="77"/>
                    <a:pt x="130" y="77"/>
                    <a:pt x="130" y="77"/>
                  </a:cubicBezTo>
                  <a:cubicBezTo>
                    <a:pt x="131" y="77"/>
                    <a:pt x="132" y="76"/>
                    <a:pt x="133" y="75"/>
                  </a:cubicBezTo>
                  <a:cubicBezTo>
                    <a:pt x="134" y="74"/>
                    <a:pt x="134" y="73"/>
                    <a:pt x="135" y="73"/>
                  </a:cubicBezTo>
                  <a:cubicBezTo>
                    <a:pt x="137" y="72"/>
                    <a:pt x="138" y="70"/>
                    <a:pt x="140" y="69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50" y="82"/>
                    <a:pt x="150" y="82"/>
                    <a:pt x="150" y="82"/>
                  </a:cubicBezTo>
                  <a:cubicBezTo>
                    <a:pt x="142" y="88"/>
                    <a:pt x="134" y="95"/>
                    <a:pt x="127" y="102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12" y="87"/>
                    <a:pt x="112" y="87"/>
                    <a:pt x="112" y="87"/>
                  </a:cubicBezTo>
                  <a:cubicBezTo>
                    <a:pt x="107" y="92"/>
                    <a:pt x="103" y="97"/>
                    <a:pt x="98" y="103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5"/>
                    <a:pt x="104" y="104"/>
                    <a:pt x="105" y="103"/>
                  </a:cubicBezTo>
                  <a:cubicBezTo>
                    <a:pt x="105" y="102"/>
                    <a:pt x="106" y="101"/>
                    <a:pt x="107" y="100"/>
                  </a:cubicBezTo>
                  <a:cubicBezTo>
                    <a:pt x="108" y="99"/>
                    <a:pt x="109" y="98"/>
                    <a:pt x="111" y="96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16" y="114"/>
                    <a:pt x="110" y="122"/>
                    <a:pt x="104" y="130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3" y="124"/>
                    <a:pt x="79" y="130"/>
                    <a:pt x="75" y="136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1" y="138"/>
                    <a:pt x="81" y="137"/>
                    <a:pt x="82" y="136"/>
                  </a:cubicBezTo>
                  <a:cubicBezTo>
                    <a:pt x="82" y="135"/>
                    <a:pt x="83" y="134"/>
                    <a:pt x="84" y="133"/>
                  </a:cubicBezTo>
                  <a:cubicBezTo>
                    <a:pt x="84" y="131"/>
                    <a:pt x="85" y="129"/>
                    <a:pt x="86" y="128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5" y="145"/>
                    <a:pt x="90" y="154"/>
                    <a:pt x="86" y="163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81" y="160"/>
                    <a:pt x="81" y="160"/>
                    <a:pt x="81" y="160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64" y="160"/>
                    <a:pt x="61" y="167"/>
                    <a:pt x="59" y="173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4"/>
                    <a:pt x="64" y="173"/>
                    <a:pt x="65" y="172"/>
                  </a:cubicBezTo>
                  <a:cubicBezTo>
                    <a:pt x="65" y="171"/>
                    <a:pt x="66" y="170"/>
                    <a:pt x="66" y="168"/>
                  </a:cubicBezTo>
                  <a:cubicBezTo>
                    <a:pt x="67" y="167"/>
                    <a:pt x="68" y="165"/>
                    <a:pt x="68" y="163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79" y="178"/>
                    <a:pt x="76" y="188"/>
                    <a:pt x="74" y="198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2" y="199"/>
                    <a:pt x="50" y="206"/>
                    <a:pt x="49" y="213"/>
                  </a:cubicBezTo>
                  <a:cubicBezTo>
                    <a:pt x="54" y="214"/>
                    <a:pt x="54" y="214"/>
                    <a:pt x="54" y="214"/>
                  </a:cubicBezTo>
                  <a:cubicBezTo>
                    <a:pt x="54" y="213"/>
                    <a:pt x="54" y="211"/>
                    <a:pt x="55" y="210"/>
                  </a:cubicBezTo>
                  <a:cubicBezTo>
                    <a:pt x="55" y="209"/>
                    <a:pt x="55" y="208"/>
                    <a:pt x="55" y="207"/>
                  </a:cubicBezTo>
                  <a:cubicBezTo>
                    <a:pt x="56" y="205"/>
                    <a:pt x="56" y="203"/>
                    <a:pt x="56" y="201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0" y="204"/>
                    <a:pt x="70" y="204"/>
                    <a:pt x="70" y="204"/>
                  </a:cubicBezTo>
                  <a:cubicBezTo>
                    <a:pt x="72" y="204"/>
                    <a:pt x="72" y="204"/>
                    <a:pt x="72" y="204"/>
                  </a:cubicBezTo>
                  <a:cubicBezTo>
                    <a:pt x="70" y="214"/>
                    <a:pt x="69" y="224"/>
                    <a:pt x="68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6" y="238"/>
                    <a:pt x="46" y="244"/>
                    <a:pt x="46" y="250"/>
                  </a:cubicBezTo>
                  <a:cubicBezTo>
                    <a:pt x="46" y="251"/>
                    <a:pt x="46" y="252"/>
                    <a:pt x="46" y="254"/>
                  </a:cubicBezTo>
                  <a:cubicBezTo>
                    <a:pt x="51" y="253"/>
                    <a:pt x="51" y="253"/>
                    <a:pt x="51" y="253"/>
                  </a:cubicBezTo>
                  <a:cubicBezTo>
                    <a:pt x="51" y="252"/>
                    <a:pt x="51" y="251"/>
                    <a:pt x="51" y="250"/>
                  </a:cubicBezTo>
                  <a:cubicBezTo>
                    <a:pt x="51" y="249"/>
                    <a:pt x="51" y="247"/>
                    <a:pt x="51" y="246"/>
                  </a:cubicBezTo>
                  <a:cubicBezTo>
                    <a:pt x="51" y="244"/>
                    <a:pt x="51" y="242"/>
                    <a:pt x="51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54" y="241"/>
                    <a:pt x="54" y="241"/>
                    <a:pt x="54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4"/>
                    <a:pt x="67" y="247"/>
                    <a:pt x="67" y="250"/>
                  </a:cubicBezTo>
                  <a:cubicBezTo>
                    <a:pt x="67" y="257"/>
                    <a:pt x="68" y="264"/>
                    <a:pt x="68" y="271"/>
                  </a:cubicBezTo>
                  <a:cubicBezTo>
                    <a:pt x="65" y="271"/>
                    <a:pt x="65" y="271"/>
                    <a:pt x="65" y="271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48" y="273"/>
                    <a:pt x="48" y="273"/>
                    <a:pt x="48" y="273"/>
                  </a:cubicBezTo>
                  <a:cubicBezTo>
                    <a:pt x="47" y="273"/>
                    <a:pt x="47" y="273"/>
                    <a:pt x="47" y="273"/>
                  </a:cubicBezTo>
                  <a:cubicBezTo>
                    <a:pt x="48" y="280"/>
                    <a:pt x="49" y="287"/>
                    <a:pt x="50" y="294"/>
                  </a:cubicBezTo>
                  <a:cubicBezTo>
                    <a:pt x="55" y="293"/>
                    <a:pt x="55" y="293"/>
                    <a:pt x="55" y="293"/>
                  </a:cubicBezTo>
                  <a:cubicBezTo>
                    <a:pt x="55" y="292"/>
                    <a:pt x="55" y="291"/>
                    <a:pt x="55" y="289"/>
                  </a:cubicBezTo>
                  <a:cubicBezTo>
                    <a:pt x="54" y="288"/>
                    <a:pt x="54" y="287"/>
                    <a:pt x="54" y="286"/>
                  </a:cubicBezTo>
                  <a:cubicBezTo>
                    <a:pt x="54" y="284"/>
                    <a:pt x="53" y="282"/>
                    <a:pt x="53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56" y="280"/>
                    <a:pt x="56" y="280"/>
                    <a:pt x="56" y="280"/>
                  </a:cubicBezTo>
                  <a:cubicBezTo>
                    <a:pt x="63" y="279"/>
                    <a:pt x="63" y="279"/>
                    <a:pt x="63" y="279"/>
                  </a:cubicBezTo>
                  <a:cubicBezTo>
                    <a:pt x="69" y="278"/>
                    <a:pt x="69" y="278"/>
                    <a:pt x="69" y="278"/>
                  </a:cubicBezTo>
                  <a:cubicBezTo>
                    <a:pt x="70" y="288"/>
                    <a:pt x="72" y="298"/>
                    <a:pt x="75" y="307"/>
                  </a:cubicBezTo>
                  <a:cubicBezTo>
                    <a:pt x="73" y="308"/>
                    <a:pt x="73" y="308"/>
                    <a:pt x="73" y="308"/>
                  </a:cubicBezTo>
                  <a:cubicBezTo>
                    <a:pt x="72" y="308"/>
                    <a:pt x="72" y="308"/>
                    <a:pt x="72" y="308"/>
                  </a:cubicBezTo>
                  <a:cubicBezTo>
                    <a:pt x="70" y="309"/>
                    <a:pt x="70" y="309"/>
                    <a:pt x="70" y="309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7" y="320"/>
                    <a:pt x="59" y="326"/>
                    <a:pt x="61" y="333"/>
                  </a:cubicBezTo>
                  <a:cubicBezTo>
                    <a:pt x="66" y="331"/>
                    <a:pt x="66" y="331"/>
                    <a:pt x="66" y="331"/>
                  </a:cubicBezTo>
                  <a:cubicBezTo>
                    <a:pt x="66" y="330"/>
                    <a:pt x="65" y="329"/>
                    <a:pt x="65" y="328"/>
                  </a:cubicBezTo>
                  <a:cubicBezTo>
                    <a:pt x="64" y="327"/>
                    <a:pt x="64" y="326"/>
                    <a:pt x="64" y="325"/>
                  </a:cubicBezTo>
                  <a:cubicBezTo>
                    <a:pt x="63" y="323"/>
                    <a:pt x="63" y="321"/>
                    <a:pt x="62" y="319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65" y="318"/>
                    <a:pt x="65" y="318"/>
                    <a:pt x="65" y="318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5" y="315"/>
                    <a:pt x="75" y="315"/>
                    <a:pt x="75" y="315"/>
                  </a:cubicBezTo>
                  <a:cubicBezTo>
                    <a:pt x="77" y="314"/>
                    <a:pt x="77" y="314"/>
                    <a:pt x="77" y="314"/>
                  </a:cubicBezTo>
                  <a:cubicBezTo>
                    <a:pt x="80" y="324"/>
                    <a:pt x="84" y="333"/>
                    <a:pt x="88" y="342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86" y="343"/>
                    <a:pt x="86" y="343"/>
                    <a:pt x="86" y="343"/>
                  </a:cubicBezTo>
                  <a:cubicBezTo>
                    <a:pt x="69" y="351"/>
                    <a:pt x="69" y="351"/>
                    <a:pt x="69" y="351"/>
                  </a:cubicBezTo>
                  <a:cubicBezTo>
                    <a:pt x="72" y="357"/>
                    <a:pt x="76" y="364"/>
                    <a:pt x="79" y="370"/>
                  </a:cubicBezTo>
                  <a:cubicBezTo>
                    <a:pt x="84" y="367"/>
                    <a:pt x="84" y="367"/>
                    <a:pt x="84" y="367"/>
                  </a:cubicBezTo>
                  <a:cubicBezTo>
                    <a:pt x="83" y="366"/>
                    <a:pt x="82" y="365"/>
                    <a:pt x="82" y="364"/>
                  </a:cubicBezTo>
                  <a:cubicBezTo>
                    <a:pt x="81" y="363"/>
                    <a:pt x="81" y="362"/>
                    <a:pt x="80" y="361"/>
                  </a:cubicBezTo>
                  <a:cubicBezTo>
                    <a:pt x="79" y="359"/>
                    <a:pt x="78" y="358"/>
                    <a:pt x="77" y="356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86" y="351"/>
                    <a:pt x="86" y="351"/>
                    <a:pt x="86" y="351"/>
                  </a:cubicBezTo>
                  <a:cubicBezTo>
                    <a:pt x="91" y="348"/>
                    <a:pt x="91" y="348"/>
                    <a:pt x="91" y="348"/>
                  </a:cubicBezTo>
                  <a:cubicBezTo>
                    <a:pt x="96" y="357"/>
                    <a:pt x="101" y="366"/>
                    <a:pt x="107" y="374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5" y="375"/>
                    <a:pt x="105" y="375"/>
                    <a:pt x="105" y="375"/>
                  </a:cubicBezTo>
                  <a:cubicBezTo>
                    <a:pt x="103" y="377"/>
                    <a:pt x="103" y="377"/>
                    <a:pt x="103" y="377"/>
                  </a:cubicBezTo>
                  <a:cubicBezTo>
                    <a:pt x="90" y="386"/>
                    <a:pt x="90" y="386"/>
                    <a:pt x="90" y="386"/>
                  </a:cubicBezTo>
                  <a:cubicBezTo>
                    <a:pt x="94" y="392"/>
                    <a:pt x="98" y="397"/>
                    <a:pt x="103" y="403"/>
                  </a:cubicBezTo>
                  <a:cubicBezTo>
                    <a:pt x="107" y="399"/>
                    <a:pt x="107" y="399"/>
                    <a:pt x="107" y="399"/>
                  </a:cubicBezTo>
                  <a:cubicBezTo>
                    <a:pt x="106" y="398"/>
                    <a:pt x="105" y="397"/>
                    <a:pt x="105" y="397"/>
                  </a:cubicBezTo>
                  <a:cubicBezTo>
                    <a:pt x="104" y="396"/>
                    <a:pt x="103" y="395"/>
                    <a:pt x="102" y="394"/>
                  </a:cubicBezTo>
                  <a:cubicBezTo>
                    <a:pt x="101" y="392"/>
                    <a:pt x="100" y="391"/>
                    <a:pt x="99" y="389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01" y="388"/>
                    <a:pt x="101" y="388"/>
                    <a:pt x="101" y="388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118" y="387"/>
                    <a:pt x="124" y="395"/>
                    <a:pt x="131" y="402"/>
                  </a:cubicBezTo>
                  <a:cubicBezTo>
                    <a:pt x="130" y="403"/>
                    <a:pt x="130" y="403"/>
                    <a:pt x="130" y="403"/>
                  </a:cubicBezTo>
                  <a:cubicBezTo>
                    <a:pt x="129" y="404"/>
                    <a:pt x="129" y="404"/>
                    <a:pt x="129" y="404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27" y="406"/>
                    <a:pt x="127" y="406"/>
                    <a:pt x="127" y="406"/>
                  </a:cubicBezTo>
                  <a:cubicBezTo>
                    <a:pt x="116" y="417"/>
                    <a:pt x="116" y="417"/>
                    <a:pt x="116" y="417"/>
                  </a:cubicBezTo>
                  <a:cubicBezTo>
                    <a:pt x="121" y="422"/>
                    <a:pt x="127" y="426"/>
                    <a:pt x="132" y="431"/>
                  </a:cubicBezTo>
                  <a:cubicBezTo>
                    <a:pt x="135" y="427"/>
                    <a:pt x="135" y="427"/>
                    <a:pt x="135" y="427"/>
                  </a:cubicBezTo>
                  <a:cubicBezTo>
                    <a:pt x="134" y="426"/>
                    <a:pt x="134" y="425"/>
                    <a:pt x="133" y="425"/>
                  </a:cubicBezTo>
                  <a:cubicBezTo>
                    <a:pt x="132" y="424"/>
                    <a:pt x="131" y="423"/>
                    <a:pt x="130" y="422"/>
                  </a:cubicBezTo>
                  <a:cubicBezTo>
                    <a:pt x="129" y="421"/>
                    <a:pt x="127" y="420"/>
                    <a:pt x="126" y="419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28" y="416"/>
                    <a:pt x="128" y="416"/>
                    <a:pt x="128" y="416"/>
                  </a:cubicBezTo>
                  <a:cubicBezTo>
                    <a:pt x="133" y="411"/>
                    <a:pt x="133" y="411"/>
                    <a:pt x="133" y="411"/>
                  </a:cubicBezTo>
                  <a:cubicBezTo>
                    <a:pt x="135" y="408"/>
                    <a:pt x="135" y="408"/>
                    <a:pt x="135" y="408"/>
                  </a:cubicBezTo>
                  <a:cubicBezTo>
                    <a:pt x="136" y="407"/>
                    <a:pt x="136" y="407"/>
                    <a:pt x="136" y="407"/>
                  </a:cubicBezTo>
                  <a:cubicBezTo>
                    <a:pt x="144" y="413"/>
                    <a:pt x="152" y="420"/>
                    <a:pt x="160" y="425"/>
                  </a:cubicBezTo>
                  <a:cubicBezTo>
                    <a:pt x="159" y="427"/>
                    <a:pt x="159" y="427"/>
                    <a:pt x="159" y="427"/>
                  </a:cubicBezTo>
                  <a:cubicBezTo>
                    <a:pt x="157" y="430"/>
                    <a:pt x="157" y="430"/>
                    <a:pt x="157" y="430"/>
                  </a:cubicBezTo>
                  <a:cubicBezTo>
                    <a:pt x="148" y="442"/>
                    <a:pt x="148" y="442"/>
                    <a:pt x="148" y="442"/>
                  </a:cubicBezTo>
                  <a:cubicBezTo>
                    <a:pt x="154" y="446"/>
                    <a:pt x="160" y="450"/>
                    <a:pt x="166" y="454"/>
                  </a:cubicBezTo>
                  <a:cubicBezTo>
                    <a:pt x="168" y="449"/>
                    <a:pt x="168" y="449"/>
                    <a:pt x="168" y="449"/>
                  </a:cubicBezTo>
                  <a:cubicBezTo>
                    <a:pt x="167" y="449"/>
                    <a:pt x="166" y="448"/>
                    <a:pt x="165" y="447"/>
                  </a:cubicBezTo>
                  <a:cubicBezTo>
                    <a:pt x="164" y="447"/>
                    <a:pt x="163" y="446"/>
                    <a:pt x="162" y="446"/>
                  </a:cubicBezTo>
                  <a:cubicBezTo>
                    <a:pt x="161" y="445"/>
                    <a:pt x="159" y="444"/>
                    <a:pt x="157" y="443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59" y="440"/>
                    <a:pt x="159" y="440"/>
                    <a:pt x="159" y="440"/>
                  </a:cubicBezTo>
                  <a:cubicBezTo>
                    <a:pt x="164" y="432"/>
                    <a:pt x="164" y="432"/>
                    <a:pt x="164" y="432"/>
                  </a:cubicBezTo>
                  <a:cubicBezTo>
                    <a:pt x="166" y="429"/>
                    <a:pt x="166" y="429"/>
                    <a:pt x="166" y="429"/>
                  </a:cubicBezTo>
                  <a:cubicBezTo>
                    <a:pt x="174" y="434"/>
                    <a:pt x="183" y="439"/>
                    <a:pt x="192" y="443"/>
                  </a:cubicBezTo>
                  <a:cubicBezTo>
                    <a:pt x="191" y="445"/>
                    <a:pt x="191" y="445"/>
                    <a:pt x="191" y="445"/>
                  </a:cubicBezTo>
                  <a:cubicBezTo>
                    <a:pt x="191" y="446"/>
                    <a:pt x="191" y="446"/>
                    <a:pt x="191" y="446"/>
                  </a:cubicBezTo>
                  <a:cubicBezTo>
                    <a:pt x="190" y="448"/>
                    <a:pt x="190" y="448"/>
                    <a:pt x="190" y="448"/>
                  </a:cubicBezTo>
                  <a:cubicBezTo>
                    <a:pt x="183" y="462"/>
                    <a:pt x="183" y="462"/>
                    <a:pt x="183" y="462"/>
                  </a:cubicBezTo>
                  <a:cubicBezTo>
                    <a:pt x="190" y="465"/>
                    <a:pt x="196" y="468"/>
                    <a:pt x="203" y="470"/>
                  </a:cubicBezTo>
                  <a:cubicBezTo>
                    <a:pt x="205" y="465"/>
                    <a:pt x="205" y="465"/>
                    <a:pt x="205" y="465"/>
                  </a:cubicBezTo>
                  <a:cubicBezTo>
                    <a:pt x="204" y="465"/>
                    <a:pt x="202" y="465"/>
                    <a:pt x="201" y="464"/>
                  </a:cubicBezTo>
                  <a:cubicBezTo>
                    <a:pt x="200" y="464"/>
                    <a:pt x="199" y="463"/>
                    <a:pt x="198" y="463"/>
                  </a:cubicBezTo>
                  <a:cubicBezTo>
                    <a:pt x="196" y="462"/>
                    <a:pt x="194" y="462"/>
                    <a:pt x="193" y="461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4" y="458"/>
                    <a:pt x="194" y="458"/>
                    <a:pt x="194" y="458"/>
                  </a:cubicBezTo>
                  <a:cubicBezTo>
                    <a:pt x="197" y="451"/>
                    <a:pt x="197" y="451"/>
                    <a:pt x="197" y="451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6"/>
                    <a:pt x="199" y="446"/>
                    <a:pt x="199" y="446"/>
                  </a:cubicBezTo>
                  <a:cubicBezTo>
                    <a:pt x="208" y="450"/>
                    <a:pt x="217" y="453"/>
                    <a:pt x="227" y="455"/>
                  </a:cubicBezTo>
                  <a:cubicBezTo>
                    <a:pt x="226" y="458"/>
                    <a:pt x="226" y="458"/>
                    <a:pt x="226" y="458"/>
                  </a:cubicBezTo>
                  <a:cubicBezTo>
                    <a:pt x="226" y="461"/>
                    <a:pt x="226" y="461"/>
                    <a:pt x="226" y="461"/>
                  </a:cubicBezTo>
                  <a:cubicBezTo>
                    <a:pt x="222" y="476"/>
                    <a:pt x="222" y="476"/>
                    <a:pt x="222" y="476"/>
                  </a:cubicBezTo>
                  <a:cubicBezTo>
                    <a:pt x="229" y="478"/>
                    <a:pt x="235" y="479"/>
                    <a:pt x="242" y="480"/>
                  </a:cubicBezTo>
                  <a:cubicBezTo>
                    <a:pt x="243" y="475"/>
                    <a:pt x="243" y="475"/>
                    <a:pt x="243" y="475"/>
                  </a:cubicBezTo>
                  <a:cubicBezTo>
                    <a:pt x="242" y="475"/>
                    <a:pt x="241" y="475"/>
                    <a:pt x="240" y="475"/>
                  </a:cubicBezTo>
                  <a:cubicBezTo>
                    <a:pt x="239" y="474"/>
                    <a:pt x="237" y="474"/>
                    <a:pt x="236" y="474"/>
                  </a:cubicBezTo>
                  <a:cubicBezTo>
                    <a:pt x="234" y="474"/>
                    <a:pt x="233" y="473"/>
                    <a:pt x="231" y="473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1" y="470"/>
                    <a:pt x="231" y="470"/>
                    <a:pt x="231" y="470"/>
                  </a:cubicBezTo>
                  <a:cubicBezTo>
                    <a:pt x="233" y="463"/>
                    <a:pt x="233" y="463"/>
                    <a:pt x="233" y="463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9"/>
                    <a:pt x="234" y="459"/>
                    <a:pt x="234" y="459"/>
                  </a:cubicBezTo>
                  <a:cubicBezTo>
                    <a:pt x="234" y="457"/>
                    <a:pt x="234" y="457"/>
                    <a:pt x="234" y="457"/>
                  </a:cubicBezTo>
                  <a:cubicBezTo>
                    <a:pt x="244" y="459"/>
                    <a:pt x="254" y="461"/>
                    <a:pt x="264" y="461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4"/>
                    <a:pt x="263" y="464"/>
                    <a:pt x="263" y="464"/>
                  </a:cubicBezTo>
                  <a:cubicBezTo>
                    <a:pt x="263" y="467"/>
                    <a:pt x="263" y="467"/>
                    <a:pt x="263" y="467"/>
                  </a:cubicBezTo>
                  <a:cubicBezTo>
                    <a:pt x="263" y="471"/>
                    <a:pt x="263" y="471"/>
                    <a:pt x="263" y="471"/>
                  </a:cubicBezTo>
                  <a:cubicBezTo>
                    <a:pt x="262" y="482"/>
                    <a:pt x="262" y="482"/>
                    <a:pt x="262" y="482"/>
                  </a:cubicBezTo>
                  <a:cubicBezTo>
                    <a:pt x="268" y="483"/>
                    <a:pt x="273" y="483"/>
                    <a:pt x="279" y="483"/>
                  </a:cubicBezTo>
                  <a:cubicBezTo>
                    <a:pt x="279" y="483"/>
                    <a:pt x="279" y="483"/>
                    <a:pt x="279" y="483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1" y="489"/>
                    <a:pt x="263" y="488"/>
                    <a:pt x="256" y="488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5"/>
                    <a:pt x="256" y="485"/>
                    <a:pt x="256" y="485"/>
                  </a:cubicBezTo>
                  <a:cubicBezTo>
                    <a:pt x="256" y="482"/>
                    <a:pt x="256" y="482"/>
                    <a:pt x="256" y="482"/>
                  </a:cubicBezTo>
                  <a:cubicBezTo>
                    <a:pt x="258" y="467"/>
                    <a:pt x="258" y="467"/>
                    <a:pt x="258" y="467"/>
                  </a:cubicBezTo>
                  <a:cubicBezTo>
                    <a:pt x="251" y="466"/>
                    <a:pt x="245" y="465"/>
                    <a:pt x="238" y="464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38" y="469"/>
                    <a:pt x="240" y="469"/>
                    <a:pt x="241" y="469"/>
                  </a:cubicBezTo>
                  <a:cubicBezTo>
                    <a:pt x="242" y="469"/>
                    <a:pt x="243" y="469"/>
                    <a:pt x="244" y="470"/>
                  </a:cubicBezTo>
                  <a:cubicBezTo>
                    <a:pt x="246" y="470"/>
                    <a:pt x="248" y="470"/>
                    <a:pt x="250" y="470"/>
                  </a:cubicBezTo>
                  <a:cubicBezTo>
                    <a:pt x="248" y="481"/>
                    <a:pt x="248" y="481"/>
                    <a:pt x="248" y="481"/>
                  </a:cubicBezTo>
                  <a:cubicBezTo>
                    <a:pt x="248" y="485"/>
                    <a:pt x="248" y="485"/>
                    <a:pt x="248" y="485"/>
                  </a:cubicBezTo>
                  <a:cubicBezTo>
                    <a:pt x="247" y="487"/>
                    <a:pt x="247" y="487"/>
                    <a:pt x="247" y="487"/>
                  </a:cubicBezTo>
                  <a:cubicBezTo>
                    <a:pt x="236" y="485"/>
                    <a:pt x="225" y="483"/>
                    <a:pt x="215" y="480"/>
                  </a:cubicBezTo>
                  <a:cubicBezTo>
                    <a:pt x="215" y="478"/>
                    <a:pt x="215" y="478"/>
                    <a:pt x="215" y="478"/>
                  </a:cubicBezTo>
                  <a:cubicBezTo>
                    <a:pt x="216" y="477"/>
                    <a:pt x="216" y="477"/>
                    <a:pt x="216" y="477"/>
                  </a:cubicBezTo>
                  <a:cubicBezTo>
                    <a:pt x="216" y="474"/>
                    <a:pt x="216" y="474"/>
                    <a:pt x="216" y="474"/>
                  </a:cubicBezTo>
                  <a:cubicBezTo>
                    <a:pt x="220" y="459"/>
                    <a:pt x="220" y="459"/>
                    <a:pt x="220" y="459"/>
                  </a:cubicBezTo>
                  <a:cubicBezTo>
                    <a:pt x="214" y="458"/>
                    <a:pt x="208" y="456"/>
                    <a:pt x="202" y="453"/>
                  </a:cubicBezTo>
                  <a:cubicBezTo>
                    <a:pt x="200" y="458"/>
                    <a:pt x="200" y="458"/>
                    <a:pt x="200" y="458"/>
                  </a:cubicBezTo>
                  <a:cubicBezTo>
                    <a:pt x="201" y="458"/>
                    <a:pt x="202" y="459"/>
                    <a:pt x="203" y="459"/>
                  </a:cubicBezTo>
                  <a:cubicBezTo>
                    <a:pt x="204" y="459"/>
                    <a:pt x="205" y="460"/>
                    <a:pt x="206" y="460"/>
                  </a:cubicBezTo>
                  <a:cubicBezTo>
                    <a:pt x="208" y="461"/>
                    <a:pt x="210" y="461"/>
                    <a:pt x="212" y="462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5"/>
                    <a:pt x="207" y="475"/>
                    <a:pt x="207" y="475"/>
                  </a:cubicBezTo>
                  <a:cubicBezTo>
                    <a:pt x="207" y="477"/>
                    <a:pt x="207" y="477"/>
                    <a:pt x="207" y="477"/>
                  </a:cubicBezTo>
                  <a:cubicBezTo>
                    <a:pt x="196" y="474"/>
                    <a:pt x="186" y="470"/>
                    <a:pt x="176" y="465"/>
                  </a:cubicBezTo>
                  <a:cubicBezTo>
                    <a:pt x="177" y="462"/>
                    <a:pt x="177" y="462"/>
                    <a:pt x="177" y="462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85" y="446"/>
                    <a:pt x="185" y="446"/>
                    <a:pt x="185" y="446"/>
                  </a:cubicBezTo>
                  <a:cubicBezTo>
                    <a:pt x="179" y="443"/>
                    <a:pt x="173" y="440"/>
                    <a:pt x="168" y="437"/>
                  </a:cubicBezTo>
                  <a:cubicBezTo>
                    <a:pt x="165" y="441"/>
                    <a:pt x="165" y="441"/>
                    <a:pt x="165" y="441"/>
                  </a:cubicBezTo>
                  <a:cubicBezTo>
                    <a:pt x="166" y="441"/>
                    <a:pt x="167" y="442"/>
                    <a:pt x="168" y="443"/>
                  </a:cubicBezTo>
                  <a:cubicBezTo>
                    <a:pt x="169" y="443"/>
                    <a:pt x="170" y="444"/>
                    <a:pt x="171" y="444"/>
                  </a:cubicBezTo>
                  <a:cubicBezTo>
                    <a:pt x="173" y="445"/>
                    <a:pt x="174" y="446"/>
                    <a:pt x="176" y="447"/>
                  </a:cubicBezTo>
                  <a:cubicBezTo>
                    <a:pt x="171" y="456"/>
                    <a:pt x="171" y="456"/>
                    <a:pt x="171" y="456"/>
                  </a:cubicBezTo>
                  <a:cubicBezTo>
                    <a:pt x="169" y="460"/>
                    <a:pt x="169" y="460"/>
                    <a:pt x="169" y="460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58" y="456"/>
                    <a:pt x="149" y="450"/>
                    <a:pt x="140" y="444"/>
                  </a:cubicBezTo>
                  <a:cubicBezTo>
                    <a:pt x="141" y="442"/>
                    <a:pt x="141" y="442"/>
                    <a:pt x="141" y="442"/>
                  </a:cubicBezTo>
                  <a:cubicBezTo>
                    <a:pt x="152" y="427"/>
                    <a:pt x="152" y="427"/>
                    <a:pt x="152" y="427"/>
                  </a:cubicBezTo>
                  <a:cubicBezTo>
                    <a:pt x="147" y="423"/>
                    <a:pt x="142" y="419"/>
                    <a:pt x="137" y="415"/>
                  </a:cubicBezTo>
                  <a:cubicBezTo>
                    <a:pt x="134" y="418"/>
                    <a:pt x="134" y="418"/>
                    <a:pt x="134" y="418"/>
                  </a:cubicBezTo>
                  <a:cubicBezTo>
                    <a:pt x="135" y="419"/>
                    <a:pt x="135" y="420"/>
                    <a:pt x="136" y="420"/>
                  </a:cubicBezTo>
                  <a:cubicBezTo>
                    <a:pt x="137" y="421"/>
                    <a:pt x="138" y="422"/>
                    <a:pt x="139" y="422"/>
                  </a:cubicBezTo>
                  <a:cubicBezTo>
                    <a:pt x="140" y="424"/>
                    <a:pt x="142" y="425"/>
                    <a:pt x="143" y="426"/>
                  </a:cubicBezTo>
                  <a:cubicBezTo>
                    <a:pt x="137" y="434"/>
                    <a:pt x="137" y="434"/>
                    <a:pt x="137" y="434"/>
                  </a:cubicBezTo>
                  <a:cubicBezTo>
                    <a:pt x="136" y="435"/>
                    <a:pt x="136" y="435"/>
                    <a:pt x="136" y="435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4" y="437"/>
                    <a:pt x="134" y="437"/>
                    <a:pt x="134" y="437"/>
                  </a:cubicBezTo>
                  <a:cubicBezTo>
                    <a:pt x="133" y="439"/>
                    <a:pt x="133" y="439"/>
                    <a:pt x="133" y="439"/>
                  </a:cubicBezTo>
                  <a:cubicBezTo>
                    <a:pt x="124" y="432"/>
                    <a:pt x="116" y="425"/>
                    <a:pt x="108" y="417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0" y="415"/>
                    <a:pt x="110" y="415"/>
                    <a:pt x="110" y="415"/>
                  </a:cubicBezTo>
                  <a:cubicBezTo>
                    <a:pt x="112" y="413"/>
                    <a:pt x="112" y="413"/>
                    <a:pt x="112" y="413"/>
                  </a:cubicBezTo>
                  <a:cubicBezTo>
                    <a:pt x="123" y="402"/>
                    <a:pt x="123" y="402"/>
                    <a:pt x="123" y="402"/>
                  </a:cubicBezTo>
                  <a:cubicBezTo>
                    <a:pt x="119" y="397"/>
                    <a:pt x="115" y="392"/>
                    <a:pt x="110" y="387"/>
                  </a:cubicBezTo>
                  <a:cubicBezTo>
                    <a:pt x="107" y="390"/>
                    <a:pt x="107" y="390"/>
                    <a:pt x="107" y="390"/>
                  </a:cubicBezTo>
                  <a:cubicBezTo>
                    <a:pt x="107" y="391"/>
                    <a:pt x="108" y="392"/>
                    <a:pt x="109" y="393"/>
                  </a:cubicBezTo>
                  <a:cubicBezTo>
                    <a:pt x="110" y="394"/>
                    <a:pt x="110" y="395"/>
                    <a:pt x="111" y="395"/>
                  </a:cubicBezTo>
                  <a:cubicBezTo>
                    <a:pt x="112" y="397"/>
                    <a:pt x="114" y="398"/>
                    <a:pt x="115" y="400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3" y="411"/>
                    <a:pt x="103" y="411"/>
                    <a:pt x="103" y="411"/>
                  </a:cubicBezTo>
                  <a:cubicBezTo>
                    <a:pt x="95" y="402"/>
                    <a:pt x="88" y="394"/>
                    <a:pt x="82" y="385"/>
                  </a:cubicBezTo>
                  <a:cubicBezTo>
                    <a:pt x="84" y="383"/>
                    <a:pt x="84" y="383"/>
                    <a:pt x="84" y="383"/>
                  </a:cubicBezTo>
                  <a:cubicBezTo>
                    <a:pt x="87" y="381"/>
                    <a:pt x="87" y="381"/>
                    <a:pt x="87" y="381"/>
                  </a:cubicBezTo>
                  <a:cubicBezTo>
                    <a:pt x="98" y="373"/>
                    <a:pt x="98" y="373"/>
                    <a:pt x="98" y="373"/>
                  </a:cubicBezTo>
                  <a:cubicBezTo>
                    <a:pt x="99" y="372"/>
                    <a:pt x="99" y="372"/>
                    <a:pt x="99" y="372"/>
                  </a:cubicBezTo>
                  <a:cubicBezTo>
                    <a:pt x="96" y="367"/>
                    <a:pt x="92" y="362"/>
                    <a:pt x="89" y="356"/>
                  </a:cubicBezTo>
                  <a:cubicBezTo>
                    <a:pt x="85" y="358"/>
                    <a:pt x="85" y="358"/>
                    <a:pt x="85" y="358"/>
                  </a:cubicBezTo>
                  <a:cubicBezTo>
                    <a:pt x="85" y="359"/>
                    <a:pt x="86" y="360"/>
                    <a:pt x="87" y="361"/>
                  </a:cubicBezTo>
                  <a:cubicBezTo>
                    <a:pt x="87" y="362"/>
                    <a:pt x="88" y="363"/>
                    <a:pt x="88" y="364"/>
                  </a:cubicBezTo>
                  <a:cubicBezTo>
                    <a:pt x="89" y="366"/>
                    <a:pt x="90" y="367"/>
                    <a:pt x="91" y="369"/>
                  </a:cubicBezTo>
                  <a:cubicBezTo>
                    <a:pt x="82" y="374"/>
                    <a:pt x="82" y="374"/>
                    <a:pt x="82" y="374"/>
                  </a:cubicBezTo>
                  <a:cubicBezTo>
                    <a:pt x="79" y="376"/>
                    <a:pt x="79" y="376"/>
                    <a:pt x="79" y="376"/>
                  </a:cubicBezTo>
                  <a:cubicBezTo>
                    <a:pt x="77" y="377"/>
                    <a:pt x="77" y="377"/>
                    <a:pt x="77" y="377"/>
                  </a:cubicBezTo>
                  <a:cubicBezTo>
                    <a:pt x="71" y="368"/>
                    <a:pt x="66" y="358"/>
                    <a:pt x="62" y="348"/>
                  </a:cubicBezTo>
                  <a:cubicBezTo>
                    <a:pt x="64" y="347"/>
                    <a:pt x="64" y="347"/>
                    <a:pt x="64" y="347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81" y="339"/>
                    <a:pt x="81" y="339"/>
                    <a:pt x="81" y="339"/>
                  </a:cubicBezTo>
                  <a:cubicBezTo>
                    <a:pt x="78" y="333"/>
                    <a:pt x="76" y="327"/>
                    <a:pt x="74" y="321"/>
                  </a:cubicBezTo>
                  <a:cubicBezTo>
                    <a:pt x="69" y="323"/>
                    <a:pt x="69" y="323"/>
                    <a:pt x="69" y="323"/>
                  </a:cubicBezTo>
                  <a:cubicBezTo>
                    <a:pt x="69" y="324"/>
                    <a:pt x="70" y="325"/>
                    <a:pt x="70" y="326"/>
                  </a:cubicBezTo>
                  <a:cubicBezTo>
                    <a:pt x="71" y="327"/>
                    <a:pt x="71" y="328"/>
                    <a:pt x="71" y="329"/>
                  </a:cubicBezTo>
                  <a:cubicBezTo>
                    <a:pt x="72" y="331"/>
                    <a:pt x="73" y="333"/>
                    <a:pt x="73" y="334"/>
                  </a:cubicBezTo>
                  <a:cubicBezTo>
                    <a:pt x="63" y="338"/>
                    <a:pt x="63" y="338"/>
                    <a:pt x="63" y="338"/>
                  </a:cubicBezTo>
                  <a:cubicBezTo>
                    <a:pt x="60" y="340"/>
                    <a:pt x="60" y="340"/>
                    <a:pt x="60" y="340"/>
                  </a:cubicBezTo>
                  <a:cubicBezTo>
                    <a:pt x="58" y="340"/>
                    <a:pt x="58" y="340"/>
                    <a:pt x="58" y="340"/>
                  </a:cubicBezTo>
                  <a:cubicBezTo>
                    <a:pt x="54" y="330"/>
                    <a:pt x="51" y="320"/>
                    <a:pt x="48" y="309"/>
                  </a:cubicBezTo>
                  <a:cubicBezTo>
                    <a:pt x="50" y="308"/>
                    <a:pt x="50" y="308"/>
                    <a:pt x="50" y="308"/>
                  </a:cubicBezTo>
                  <a:cubicBezTo>
                    <a:pt x="51" y="308"/>
                    <a:pt x="51" y="308"/>
                    <a:pt x="51" y="308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68" y="303"/>
                    <a:pt x="68" y="303"/>
                    <a:pt x="68" y="303"/>
                  </a:cubicBezTo>
                  <a:cubicBezTo>
                    <a:pt x="67" y="297"/>
                    <a:pt x="65" y="291"/>
                    <a:pt x="64" y="284"/>
                  </a:cubicBezTo>
                  <a:cubicBezTo>
                    <a:pt x="60" y="285"/>
                    <a:pt x="60" y="285"/>
                    <a:pt x="60" y="285"/>
                  </a:cubicBezTo>
                  <a:cubicBezTo>
                    <a:pt x="60" y="286"/>
                    <a:pt x="60" y="287"/>
                    <a:pt x="60" y="288"/>
                  </a:cubicBezTo>
                  <a:cubicBezTo>
                    <a:pt x="60" y="290"/>
                    <a:pt x="61" y="291"/>
                    <a:pt x="61" y="292"/>
                  </a:cubicBezTo>
                  <a:cubicBezTo>
                    <a:pt x="61" y="294"/>
                    <a:pt x="62" y="295"/>
                    <a:pt x="62" y="297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4" y="290"/>
                    <a:pt x="42" y="279"/>
                    <a:pt x="41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4" y="268"/>
                    <a:pt x="44" y="268"/>
                    <a:pt x="44" y="268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62" y="266"/>
                    <a:pt x="62" y="266"/>
                    <a:pt x="62" y="266"/>
                  </a:cubicBezTo>
                  <a:cubicBezTo>
                    <a:pt x="62" y="261"/>
                    <a:pt x="62" y="255"/>
                    <a:pt x="62" y="250"/>
                  </a:cubicBezTo>
                  <a:cubicBezTo>
                    <a:pt x="62" y="249"/>
                    <a:pt x="62" y="248"/>
                    <a:pt x="62" y="247"/>
                  </a:cubicBezTo>
                  <a:cubicBezTo>
                    <a:pt x="57" y="246"/>
                    <a:pt x="57" y="246"/>
                    <a:pt x="57" y="246"/>
                  </a:cubicBezTo>
                  <a:cubicBezTo>
                    <a:pt x="57" y="248"/>
                    <a:pt x="57" y="249"/>
                    <a:pt x="57" y="250"/>
                  </a:cubicBezTo>
                  <a:cubicBezTo>
                    <a:pt x="57" y="251"/>
                    <a:pt x="57" y="252"/>
                    <a:pt x="57" y="253"/>
                  </a:cubicBezTo>
                  <a:cubicBezTo>
                    <a:pt x="57" y="255"/>
                    <a:pt x="57" y="257"/>
                    <a:pt x="57" y="259"/>
                  </a:cubicBezTo>
                  <a:cubicBezTo>
                    <a:pt x="46" y="259"/>
                    <a:pt x="46" y="259"/>
                    <a:pt x="46" y="259"/>
                  </a:cubicBezTo>
                  <a:cubicBezTo>
                    <a:pt x="43" y="259"/>
                    <a:pt x="43" y="259"/>
                    <a:pt x="43" y="259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6"/>
                    <a:pt x="40" y="253"/>
                    <a:pt x="40" y="250"/>
                  </a:cubicBezTo>
                  <a:cubicBezTo>
                    <a:pt x="40" y="242"/>
                    <a:pt x="41" y="234"/>
                    <a:pt x="42" y="226"/>
                  </a:cubicBezTo>
                  <a:cubicBezTo>
                    <a:pt x="44" y="226"/>
                    <a:pt x="44" y="226"/>
                    <a:pt x="44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7" y="227"/>
                    <a:pt x="47" y="227"/>
                    <a:pt x="47" y="227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2"/>
                    <a:pt x="64" y="215"/>
                    <a:pt x="65" y="209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9"/>
                    <a:pt x="60" y="210"/>
                    <a:pt x="60" y="211"/>
                  </a:cubicBezTo>
                  <a:cubicBezTo>
                    <a:pt x="60" y="212"/>
                    <a:pt x="60" y="213"/>
                    <a:pt x="60" y="215"/>
                  </a:cubicBezTo>
                  <a:cubicBezTo>
                    <a:pt x="59" y="216"/>
                    <a:pt x="59" y="218"/>
                    <a:pt x="59" y="220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3" y="218"/>
                    <a:pt x="43" y="218"/>
                    <a:pt x="43" y="218"/>
                  </a:cubicBezTo>
                  <a:cubicBezTo>
                    <a:pt x="44" y="207"/>
                    <a:pt x="46" y="196"/>
                    <a:pt x="49" y="185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5" y="187"/>
                    <a:pt x="55" y="187"/>
                    <a:pt x="55" y="187"/>
                  </a:cubicBezTo>
                  <a:cubicBezTo>
                    <a:pt x="70" y="191"/>
                    <a:pt x="70" y="191"/>
                    <a:pt x="70" y="191"/>
                  </a:cubicBezTo>
                  <a:cubicBezTo>
                    <a:pt x="71" y="184"/>
                    <a:pt x="73" y="178"/>
                    <a:pt x="76" y="172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1" y="172"/>
                    <a:pt x="71" y="173"/>
                    <a:pt x="70" y="174"/>
                  </a:cubicBezTo>
                  <a:cubicBezTo>
                    <a:pt x="70" y="175"/>
                    <a:pt x="69" y="176"/>
                    <a:pt x="69" y="177"/>
                  </a:cubicBezTo>
                  <a:cubicBezTo>
                    <a:pt x="68" y="179"/>
                    <a:pt x="68" y="180"/>
                    <a:pt x="67" y="182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2" y="177"/>
                    <a:pt x="52" y="177"/>
                    <a:pt x="52" y="177"/>
                  </a:cubicBezTo>
                  <a:cubicBezTo>
                    <a:pt x="55" y="166"/>
                    <a:pt x="59" y="156"/>
                    <a:pt x="64" y="146"/>
                  </a:cubicBezTo>
                  <a:cubicBezTo>
                    <a:pt x="66" y="147"/>
                    <a:pt x="66" y="147"/>
                    <a:pt x="66" y="147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9" y="149"/>
                    <a:pt x="69" y="149"/>
                    <a:pt x="69" y="149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6" y="149"/>
                    <a:pt x="89" y="144"/>
                    <a:pt x="92" y="138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7"/>
                    <a:pt x="87" y="138"/>
                    <a:pt x="87" y="139"/>
                  </a:cubicBezTo>
                  <a:cubicBezTo>
                    <a:pt x="86" y="139"/>
                    <a:pt x="85" y="140"/>
                    <a:pt x="85" y="141"/>
                  </a:cubicBezTo>
                  <a:cubicBezTo>
                    <a:pt x="84" y="143"/>
                    <a:pt x="83" y="145"/>
                    <a:pt x="82" y="146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73" y="129"/>
                    <a:pt x="79" y="119"/>
                    <a:pt x="85" y="110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06" y="117"/>
                    <a:pt x="110" y="112"/>
                    <a:pt x="115" y="107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10" y="105"/>
                    <a:pt x="110" y="106"/>
                    <a:pt x="109" y="107"/>
                  </a:cubicBezTo>
                  <a:cubicBezTo>
                    <a:pt x="108" y="108"/>
                    <a:pt x="107" y="108"/>
                    <a:pt x="107" y="109"/>
                  </a:cubicBezTo>
                  <a:cubicBezTo>
                    <a:pt x="105" y="111"/>
                    <a:pt x="104" y="112"/>
                    <a:pt x="103" y="114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97" y="95"/>
                    <a:pt x="105" y="87"/>
                    <a:pt x="112" y="79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27" y="94"/>
                    <a:pt x="127" y="94"/>
                    <a:pt x="127" y="94"/>
                  </a:cubicBezTo>
                  <a:cubicBezTo>
                    <a:pt x="132" y="89"/>
                    <a:pt x="137" y="85"/>
                    <a:pt x="142" y="81"/>
                  </a:cubicBezTo>
                  <a:cubicBezTo>
                    <a:pt x="139" y="77"/>
                    <a:pt x="139" y="77"/>
                    <a:pt x="139" y="77"/>
                  </a:cubicBezTo>
                  <a:cubicBezTo>
                    <a:pt x="138" y="78"/>
                    <a:pt x="137" y="79"/>
                    <a:pt x="136" y="79"/>
                  </a:cubicBezTo>
                  <a:cubicBezTo>
                    <a:pt x="135" y="80"/>
                    <a:pt x="135" y="81"/>
                    <a:pt x="134" y="82"/>
                  </a:cubicBezTo>
                  <a:cubicBezTo>
                    <a:pt x="132" y="83"/>
                    <a:pt x="131" y="84"/>
                    <a:pt x="129" y="85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27" y="66"/>
                    <a:pt x="135" y="59"/>
                    <a:pt x="145" y="52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62" y="66"/>
                    <a:pt x="168" y="63"/>
                    <a:pt x="173" y="60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170" y="56"/>
                    <a:pt x="169" y="56"/>
                    <a:pt x="168" y="57"/>
                  </a:cubicBezTo>
                  <a:cubicBezTo>
                    <a:pt x="167" y="58"/>
                    <a:pt x="166" y="58"/>
                    <a:pt x="165" y="59"/>
                  </a:cubicBezTo>
                  <a:cubicBezTo>
                    <a:pt x="164" y="60"/>
                    <a:pt x="162" y="61"/>
                    <a:pt x="160" y="62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61" y="42"/>
                    <a:pt x="171" y="37"/>
                    <a:pt x="181" y="32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6" y="49"/>
                    <a:pt x="202" y="46"/>
                    <a:pt x="208" y="44"/>
                  </a:cubicBezTo>
                  <a:cubicBezTo>
                    <a:pt x="206" y="40"/>
                    <a:pt x="206" y="40"/>
                    <a:pt x="206" y="40"/>
                  </a:cubicBezTo>
                  <a:cubicBezTo>
                    <a:pt x="205" y="40"/>
                    <a:pt x="204" y="40"/>
                    <a:pt x="203" y="41"/>
                  </a:cubicBezTo>
                  <a:cubicBezTo>
                    <a:pt x="202" y="41"/>
                    <a:pt x="201" y="41"/>
                    <a:pt x="200" y="42"/>
                  </a:cubicBezTo>
                  <a:cubicBezTo>
                    <a:pt x="198" y="43"/>
                    <a:pt x="197" y="43"/>
                    <a:pt x="195" y="44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89" y="29"/>
                    <a:pt x="189" y="29"/>
                    <a:pt x="189" y="29"/>
                  </a:cubicBezTo>
                  <a:cubicBezTo>
                    <a:pt x="199" y="24"/>
                    <a:pt x="209" y="21"/>
                    <a:pt x="220" y="18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1" y="21"/>
                    <a:pt x="221" y="21"/>
                    <a:pt x="221" y="21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6" y="39"/>
                    <a:pt x="226" y="39"/>
                    <a:pt x="226" y="39"/>
                  </a:cubicBezTo>
                  <a:cubicBezTo>
                    <a:pt x="232" y="37"/>
                    <a:pt x="238" y="36"/>
                    <a:pt x="245" y="35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43" y="30"/>
                    <a:pt x="242" y="30"/>
                    <a:pt x="241" y="31"/>
                  </a:cubicBezTo>
                  <a:cubicBezTo>
                    <a:pt x="240" y="31"/>
                    <a:pt x="238" y="31"/>
                    <a:pt x="237" y="31"/>
                  </a:cubicBezTo>
                  <a:cubicBezTo>
                    <a:pt x="236" y="32"/>
                    <a:pt x="234" y="32"/>
                    <a:pt x="232" y="32"/>
                  </a:cubicBezTo>
                  <a:cubicBezTo>
                    <a:pt x="230" y="22"/>
                    <a:pt x="230" y="22"/>
                    <a:pt x="230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9" y="16"/>
                    <a:pt x="229" y="16"/>
                    <a:pt x="229" y="16"/>
                  </a:cubicBezTo>
                  <a:cubicBezTo>
                    <a:pt x="239" y="14"/>
                    <a:pt x="250" y="12"/>
                    <a:pt x="261" y="12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2" y="17"/>
                    <a:pt x="262" y="17"/>
                    <a:pt x="262" y="17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9" y="32"/>
                    <a:pt x="274" y="32"/>
                    <a:pt x="279" y="32"/>
                  </a:cubicBezTo>
                  <a:cubicBezTo>
                    <a:pt x="279" y="32"/>
                    <a:pt x="279" y="32"/>
                    <a:pt x="279" y="32"/>
                  </a:cubicBezTo>
                  <a:close/>
                  <a:moveTo>
                    <a:pt x="279" y="462"/>
                  </a:moveTo>
                  <a:cubicBezTo>
                    <a:pt x="279" y="462"/>
                    <a:pt x="279" y="462"/>
                    <a:pt x="279" y="462"/>
                  </a:cubicBezTo>
                  <a:cubicBezTo>
                    <a:pt x="276" y="462"/>
                    <a:pt x="274" y="462"/>
                    <a:pt x="271" y="462"/>
                  </a:cubicBezTo>
                  <a:cubicBezTo>
                    <a:pt x="271" y="464"/>
                    <a:pt x="271" y="464"/>
                    <a:pt x="271" y="464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67"/>
                    <a:pt x="270" y="467"/>
                    <a:pt x="270" y="467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5"/>
                    <a:pt x="270" y="475"/>
                    <a:pt x="270" y="475"/>
                  </a:cubicBezTo>
                  <a:cubicBezTo>
                    <a:pt x="270" y="478"/>
                    <a:pt x="270" y="478"/>
                    <a:pt x="270" y="478"/>
                  </a:cubicBezTo>
                  <a:cubicBezTo>
                    <a:pt x="272" y="478"/>
                    <a:pt x="274" y="478"/>
                    <a:pt x="276" y="478"/>
                  </a:cubicBezTo>
                  <a:cubicBezTo>
                    <a:pt x="277" y="478"/>
                    <a:pt x="278" y="478"/>
                    <a:pt x="279" y="478"/>
                  </a:cubicBezTo>
                  <a:cubicBezTo>
                    <a:pt x="279" y="478"/>
                    <a:pt x="279" y="478"/>
                    <a:pt x="279" y="478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9" y="472"/>
                    <a:pt x="279" y="472"/>
                    <a:pt x="279" y="472"/>
                  </a:cubicBezTo>
                  <a:cubicBezTo>
                    <a:pt x="278" y="472"/>
                    <a:pt x="277" y="472"/>
                    <a:pt x="276" y="472"/>
                  </a:cubicBezTo>
                  <a:cubicBezTo>
                    <a:pt x="276" y="468"/>
                    <a:pt x="276" y="468"/>
                    <a:pt x="276" y="468"/>
                  </a:cubicBezTo>
                  <a:cubicBezTo>
                    <a:pt x="277" y="468"/>
                    <a:pt x="278" y="468"/>
                    <a:pt x="279" y="468"/>
                  </a:cubicBezTo>
                  <a:cubicBezTo>
                    <a:pt x="279" y="468"/>
                    <a:pt x="279" y="468"/>
                    <a:pt x="279" y="468"/>
                  </a:cubicBezTo>
                  <a:cubicBezTo>
                    <a:pt x="279" y="462"/>
                    <a:pt x="279" y="462"/>
                    <a:pt x="279" y="462"/>
                  </a:cubicBezTo>
                  <a:close/>
                  <a:moveTo>
                    <a:pt x="141" y="442"/>
                  </a:moveTo>
                  <a:cubicBezTo>
                    <a:pt x="141" y="442"/>
                    <a:pt x="141" y="442"/>
                    <a:pt x="141" y="4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806">
              <a:extLst>
                <a:ext uri="{FF2B5EF4-FFF2-40B4-BE49-F238E27FC236}">
                  <a16:creationId xmlns:a16="http://schemas.microsoft.com/office/drawing/2014/main" id="{6903AE33-5CD4-433F-B449-C5103A2152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73"/>
              <a:ext cx="51" cy="50"/>
            </a:xfrm>
            <a:custGeom>
              <a:avLst/>
              <a:gdLst>
                <a:gd name="T0" fmla="*/ 34 w 44"/>
                <a:gd name="T1" fmla="*/ 5 h 43"/>
                <a:gd name="T2" fmla="*/ 34 w 44"/>
                <a:gd name="T3" fmla="*/ 28 h 43"/>
                <a:gd name="T4" fmla="*/ 41 w 44"/>
                <a:gd name="T5" fmla="*/ 15 h 43"/>
                <a:gd name="T6" fmla="*/ 35 w 44"/>
                <a:gd name="T7" fmla="*/ 17 h 43"/>
                <a:gd name="T8" fmla="*/ 34 w 44"/>
                <a:gd name="T9" fmla="*/ 11 h 43"/>
                <a:gd name="T10" fmla="*/ 34 w 44"/>
                <a:gd name="T11" fmla="*/ 35 h 43"/>
                <a:gd name="T12" fmla="*/ 32 w 44"/>
                <a:gd name="T13" fmla="*/ 14 h 43"/>
                <a:gd name="T14" fmla="*/ 34 w 44"/>
                <a:gd name="T15" fmla="*/ 21 h 43"/>
                <a:gd name="T16" fmla="*/ 29 w 44"/>
                <a:gd name="T17" fmla="*/ 22 h 43"/>
                <a:gd name="T18" fmla="*/ 30 w 44"/>
                <a:gd name="T19" fmla="*/ 32 h 43"/>
                <a:gd name="T20" fmla="*/ 29 w 44"/>
                <a:gd name="T21" fmla="*/ 7 h 43"/>
                <a:gd name="T22" fmla="*/ 29 w 44"/>
                <a:gd name="T23" fmla="*/ 2 h 43"/>
                <a:gd name="T24" fmla="*/ 28 w 44"/>
                <a:gd name="T25" fmla="*/ 8 h 43"/>
                <a:gd name="T26" fmla="*/ 27 w 44"/>
                <a:gd name="T27" fmla="*/ 12 h 43"/>
                <a:gd name="T28" fmla="*/ 27 w 44"/>
                <a:gd name="T29" fmla="*/ 18 h 43"/>
                <a:gd name="T30" fmla="*/ 29 w 44"/>
                <a:gd name="T31" fmla="*/ 38 h 43"/>
                <a:gd name="T32" fmla="*/ 28 w 44"/>
                <a:gd name="T33" fmla="*/ 22 h 43"/>
                <a:gd name="T34" fmla="*/ 27 w 44"/>
                <a:gd name="T35" fmla="*/ 4 h 43"/>
                <a:gd name="T36" fmla="*/ 27 w 44"/>
                <a:gd name="T37" fmla="*/ 15 h 43"/>
                <a:gd name="T38" fmla="*/ 27 w 44"/>
                <a:gd name="T39" fmla="*/ 18 h 43"/>
                <a:gd name="T40" fmla="*/ 27 w 44"/>
                <a:gd name="T41" fmla="*/ 32 h 43"/>
                <a:gd name="T42" fmla="*/ 27 w 44"/>
                <a:gd name="T43" fmla="*/ 37 h 43"/>
                <a:gd name="T44" fmla="*/ 27 w 44"/>
                <a:gd name="T45" fmla="*/ 42 h 43"/>
                <a:gd name="T46" fmla="*/ 22 w 44"/>
                <a:gd name="T47" fmla="*/ 15 h 43"/>
                <a:gd name="T48" fmla="*/ 27 w 44"/>
                <a:gd name="T49" fmla="*/ 17 h 43"/>
                <a:gd name="T50" fmla="*/ 27 w 44"/>
                <a:gd name="T51" fmla="*/ 22 h 43"/>
                <a:gd name="T52" fmla="*/ 26 w 44"/>
                <a:gd name="T53" fmla="*/ 35 h 43"/>
                <a:gd name="T54" fmla="*/ 24 w 44"/>
                <a:gd name="T55" fmla="*/ 38 h 43"/>
                <a:gd name="T56" fmla="*/ 22 w 44"/>
                <a:gd name="T57" fmla="*/ 28 h 43"/>
                <a:gd name="T58" fmla="*/ 22 w 44"/>
                <a:gd name="T59" fmla="*/ 13 h 43"/>
                <a:gd name="T60" fmla="*/ 22 w 44"/>
                <a:gd name="T61" fmla="*/ 13 h 43"/>
                <a:gd name="T62" fmla="*/ 22 w 44"/>
                <a:gd name="T63" fmla="*/ 15 h 43"/>
                <a:gd name="T64" fmla="*/ 22 w 44"/>
                <a:gd name="T65" fmla="*/ 28 h 43"/>
                <a:gd name="T66" fmla="*/ 22 w 44"/>
                <a:gd name="T67" fmla="*/ 34 h 43"/>
                <a:gd name="T68" fmla="*/ 16 w 44"/>
                <a:gd name="T69" fmla="*/ 39 h 43"/>
                <a:gd name="T70" fmla="*/ 16 w 44"/>
                <a:gd name="T71" fmla="*/ 18 h 43"/>
                <a:gd name="T72" fmla="*/ 20 w 44"/>
                <a:gd name="T73" fmla="*/ 16 h 43"/>
                <a:gd name="T74" fmla="*/ 16 w 44"/>
                <a:gd name="T75" fmla="*/ 26 h 43"/>
                <a:gd name="T76" fmla="*/ 19 w 44"/>
                <a:gd name="T77" fmla="*/ 32 h 43"/>
                <a:gd name="T78" fmla="*/ 19 w 44"/>
                <a:gd name="T79" fmla="*/ 36 h 43"/>
                <a:gd name="T80" fmla="*/ 19 w 44"/>
                <a:gd name="T81" fmla="*/ 6 h 43"/>
                <a:gd name="T82" fmla="*/ 21 w 44"/>
                <a:gd name="T83" fmla="*/ 10 h 43"/>
                <a:gd name="T84" fmla="*/ 16 w 44"/>
                <a:gd name="T85" fmla="*/ 6 h 43"/>
                <a:gd name="T86" fmla="*/ 16 w 44"/>
                <a:gd name="T87" fmla="*/ 11 h 43"/>
                <a:gd name="T88" fmla="*/ 16 w 44"/>
                <a:gd name="T89" fmla="*/ 25 h 43"/>
                <a:gd name="T90" fmla="*/ 16 w 44"/>
                <a:gd name="T91" fmla="*/ 27 h 43"/>
                <a:gd name="T92" fmla="*/ 16 w 44"/>
                <a:gd name="T93" fmla="*/ 1 h 43"/>
                <a:gd name="T94" fmla="*/ 16 w 44"/>
                <a:gd name="T95" fmla="*/ 10 h 43"/>
                <a:gd name="T96" fmla="*/ 16 w 44"/>
                <a:gd name="T97" fmla="*/ 22 h 43"/>
                <a:gd name="T98" fmla="*/ 16 w 44"/>
                <a:gd name="T99" fmla="*/ 25 h 43"/>
                <a:gd name="T100" fmla="*/ 16 w 44"/>
                <a:gd name="T101" fmla="*/ 31 h 43"/>
                <a:gd name="T102" fmla="*/ 15 w 44"/>
                <a:gd name="T103" fmla="*/ 35 h 43"/>
                <a:gd name="T104" fmla="*/ 13 w 44"/>
                <a:gd name="T105" fmla="*/ 9 h 43"/>
                <a:gd name="T106" fmla="*/ 14 w 44"/>
                <a:gd name="T107" fmla="*/ 9 h 43"/>
                <a:gd name="T108" fmla="*/ 9 w 44"/>
                <a:gd name="T109" fmla="*/ 19 h 43"/>
                <a:gd name="T110" fmla="*/ 11 w 44"/>
                <a:gd name="T111" fmla="*/ 9 h 43"/>
                <a:gd name="T112" fmla="*/ 8 w 44"/>
                <a:gd name="T113" fmla="*/ 26 h 43"/>
                <a:gd name="T114" fmla="*/ 7 w 44"/>
                <a:gd name="T115" fmla="*/ 24 h 43"/>
                <a:gd name="T116" fmla="*/ 14 w 44"/>
                <a:gd name="T117" fmla="*/ 40 h 43"/>
                <a:gd name="T118" fmla="*/ 12 w 44"/>
                <a:gd name="T11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5" y="5"/>
                    <a:pt x="36" y="7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4" y="16"/>
                    <a:pt x="43" y="21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4"/>
                    <a:pt x="39" y="24"/>
                    <a:pt x="38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1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0" y="29"/>
                  </a:cubicBezTo>
                  <a:cubicBezTo>
                    <a:pt x="40" y="27"/>
                    <a:pt x="38" y="25"/>
                    <a:pt x="36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1"/>
                    <a:pt x="35" y="10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0" y="28"/>
                    <a:pt x="39" y="25"/>
                    <a:pt x="36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8" y="26"/>
                    <a:pt x="40" y="28"/>
                    <a:pt x="39" y="31"/>
                  </a:cubicBezTo>
                  <a:cubicBezTo>
                    <a:pt x="38" y="33"/>
                    <a:pt x="36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4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7" y="31"/>
                    <a:pt x="37" y="29"/>
                    <a:pt x="36" y="28"/>
                  </a:cubicBezTo>
                  <a:cubicBezTo>
                    <a:pt x="36" y="28"/>
                    <a:pt x="35" y="27"/>
                    <a:pt x="35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5" y="30"/>
                    <a:pt x="35" y="30"/>
                  </a:cubicBezTo>
                  <a:cubicBezTo>
                    <a:pt x="34" y="30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9"/>
                  </a:cubicBezTo>
                  <a:cubicBezTo>
                    <a:pt x="36" y="29"/>
                    <a:pt x="36" y="31"/>
                    <a:pt x="35" y="31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3"/>
                    <a:pt x="36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3"/>
                    <a:pt x="39" y="14"/>
                    <a:pt x="40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7" y="23"/>
                    <a:pt x="36" y="24"/>
                    <a:pt x="36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6" y="16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8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8"/>
                    <a:pt x="35" y="17"/>
                  </a:cubicBezTo>
                  <a:cubicBezTo>
                    <a:pt x="35" y="17"/>
                    <a:pt x="36" y="16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8" y="18"/>
                    <a:pt x="38" y="19"/>
                  </a:cubicBezTo>
                  <a:cubicBezTo>
                    <a:pt x="37" y="21"/>
                    <a:pt x="35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4" y="13"/>
                    <a:pt x="35" y="12"/>
                    <a:pt x="35" y="12"/>
                  </a:cubicBezTo>
                  <a:cubicBezTo>
                    <a:pt x="36" y="9"/>
                    <a:pt x="35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4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1" y="35"/>
                  </a:cubicBezTo>
                  <a:cubicBezTo>
                    <a:pt x="32" y="37"/>
                    <a:pt x="31" y="39"/>
                    <a:pt x="30" y="40"/>
                  </a:cubicBezTo>
                  <a:cubicBezTo>
                    <a:pt x="30" y="40"/>
                    <a:pt x="30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2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3" y="5"/>
                    <a:pt x="32" y="4"/>
                    <a:pt x="31" y="4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2" y="5"/>
                    <a:pt x="33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1" y="17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2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1" y="21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0" y="27"/>
                    <a:pt x="31" y="29"/>
                  </a:cubicBezTo>
                  <a:cubicBezTo>
                    <a:pt x="32" y="31"/>
                    <a:pt x="33" y="32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8"/>
                    <a:pt x="31" y="26"/>
                    <a:pt x="32" y="24"/>
                  </a:cubicBezTo>
                  <a:cubicBezTo>
                    <a:pt x="31" y="24"/>
                    <a:pt x="30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2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2" y="25"/>
                    <a:pt x="31" y="27"/>
                    <a:pt x="31" y="29"/>
                  </a:cubicBezTo>
                  <a:cubicBezTo>
                    <a:pt x="32" y="30"/>
                    <a:pt x="32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3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3" y="34"/>
                    <a:pt x="33" y="34"/>
                    <a:pt x="32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0" y="34"/>
                    <a:pt x="31" y="34"/>
                    <a:pt x="32" y="35"/>
                  </a:cubicBezTo>
                  <a:cubicBezTo>
                    <a:pt x="32" y="35"/>
                    <a:pt x="33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39"/>
                  </a:moveTo>
                  <a:cubicBezTo>
                    <a:pt x="31" y="38"/>
                    <a:pt x="31" y="36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6"/>
                    <a:pt x="30" y="37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2" y="10"/>
                    <a:pt x="31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1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30" y="11"/>
                    <a:pt x="31" y="11"/>
                    <a:pt x="31" y="10"/>
                  </a:cubicBezTo>
                  <a:cubicBezTo>
                    <a:pt x="31" y="9"/>
                    <a:pt x="31" y="8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lnTo>
                    <a:pt x="29" y="12"/>
                  </a:lnTo>
                  <a:close/>
                  <a:moveTo>
                    <a:pt x="27" y="3"/>
                  </a:move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9" y="41"/>
                  </a:moveTo>
                  <a:cubicBezTo>
                    <a:pt x="29" y="41"/>
                    <a:pt x="28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9" y="41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3"/>
                    <a:pt x="28" y="4"/>
                    <a:pt x="27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7"/>
                    <a:pt x="28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8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19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1"/>
                  </a:moveTo>
                  <a:cubicBezTo>
                    <a:pt x="29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30" y="23"/>
                    <a:pt x="26" y="27"/>
                    <a:pt x="28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7" y="28"/>
                    <a:pt x="29" y="25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lose/>
                  <a:moveTo>
                    <a:pt x="29" y="34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4"/>
                    <a:pt x="29" y="34"/>
                  </a:cubicBezTo>
                  <a:cubicBezTo>
                    <a:pt x="29" y="34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38"/>
                  </a:moveTo>
                  <a:cubicBezTo>
                    <a:pt x="29" y="39"/>
                    <a:pt x="28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2"/>
                  </a:moveTo>
                  <a:cubicBezTo>
                    <a:pt x="28" y="32"/>
                    <a:pt x="28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6" y="28"/>
                    <a:pt x="30" y="23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4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25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7" y="24"/>
                    <a:pt x="27" y="25"/>
                  </a:cubicBezTo>
                  <a:close/>
                  <a:moveTo>
                    <a:pt x="27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7" y="20"/>
                    <a:pt x="27" y="20"/>
                    <a:pt x="27" y="19"/>
                  </a:cubicBezTo>
                  <a:lnTo>
                    <a:pt x="27" y="24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6"/>
                    <a:pt x="27" y="36"/>
                  </a:cubicBezTo>
                  <a:close/>
                  <a:moveTo>
                    <a:pt x="22" y="2"/>
                  </a:moveTo>
                  <a:cubicBezTo>
                    <a:pt x="22" y="2"/>
                    <a:pt x="23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4"/>
                    <a:pt x="25" y="5"/>
                  </a:cubicBezTo>
                  <a:cubicBezTo>
                    <a:pt x="25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6"/>
                    <a:pt x="25" y="7"/>
                  </a:cubicBezTo>
                  <a:cubicBezTo>
                    <a:pt x="24" y="6"/>
                    <a:pt x="24" y="4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7" y="42"/>
                  </a:moveTo>
                  <a:cubicBezTo>
                    <a:pt x="25" y="43"/>
                    <a:pt x="23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5" y="11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5" y="9"/>
                    <a:pt x="25" y="7"/>
                  </a:cubicBezTo>
                  <a:cubicBezTo>
                    <a:pt x="26" y="6"/>
                    <a:pt x="26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5" y="15"/>
                    <a:pt x="24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4" y="14"/>
                    <a:pt x="25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6" y="17"/>
                    <a:pt x="25" y="16"/>
                    <a:pt x="24" y="16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6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6" y="18"/>
                    <a:pt x="24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6"/>
                    <a:pt x="26" y="17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5" y="26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4" y="28"/>
                    <a:pt x="26" y="27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7"/>
                    <a:pt x="24" y="28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29"/>
                    <a:pt x="25" y="28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5" y="32"/>
                    <a:pt x="24" y="32"/>
                    <a:pt x="23" y="34"/>
                  </a:cubicBezTo>
                  <a:cubicBezTo>
                    <a:pt x="22" y="35"/>
                    <a:pt x="22" y="37"/>
                    <a:pt x="24" y="38"/>
                  </a:cubicBezTo>
                  <a:cubicBezTo>
                    <a:pt x="25" y="38"/>
                    <a:pt x="27" y="37"/>
                    <a:pt x="26" y="36"/>
                  </a:cubicBezTo>
                  <a:cubicBezTo>
                    <a:pt x="26" y="36"/>
                    <a:pt x="26" y="36"/>
                    <a:pt x="26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5" y="35"/>
                    <a:pt x="25" y="36"/>
                    <a:pt x="25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3" y="36"/>
                    <a:pt x="23" y="34"/>
                    <a:pt x="24" y="33"/>
                  </a:cubicBezTo>
                  <a:cubicBezTo>
                    <a:pt x="24" y="32"/>
                    <a:pt x="26" y="32"/>
                    <a:pt x="27" y="32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5" y="33"/>
                    <a:pt x="24" y="34"/>
                  </a:cubicBezTo>
                  <a:cubicBezTo>
                    <a:pt x="24" y="34"/>
                    <a:pt x="23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5" y="34"/>
                    <a:pt x="26" y="35"/>
                  </a:cubicBezTo>
                  <a:cubicBezTo>
                    <a:pt x="27" y="35"/>
                    <a:pt x="26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5" y="39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5" y="31"/>
                    <a:pt x="27" y="31"/>
                  </a:cubicBezTo>
                  <a:close/>
                  <a:moveTo>
                    <a:pt x="27" y="40"/>
                  </a:moveTo>
                  <a:cubicBezTo>
                    <a:pt x="25" y="41"/>
                    <a:pt x="23" y="41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2"/>
                    <a:pt x="25" y="42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8"/>
                  </a:moveTo>
                  <a:cubicBezTo>
                    <a:pt x="23" y="28"/>
                    <a:pt x="23" y="28"/>
                    <a:pt x="24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3" y="4"/>
                    <a:pt x="23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5"/>
                    <a:pt x="23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5"/>
                    <a:pt x="22" y="35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16" y="1"/>
                  </a:moveTo>
                  <a:cubicBezTo>
                    <a:pt x="18" y="0"/>
                    <a:pt x="20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1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22" y="42"/>
                  </a:moveTo>
                  <a:cubicBezTo>
                    <a:pt x="21" y="41"/>
                    <a:pt x="20" y="41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40"/>
                    <a:pt x="19" y="39"/>
                    <a:pt x="19" y="38"/>
                  </a:cubicBezTo>
                  <a:cubicBezTo>
                    <a:pt x="18" y="39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8" y="39"/>
                    <a:pt x="18" y="38"/>
                    <a:pt x="19" y="36"/>
                  </a:cubicBezTo>
                  <a:cubicBezTo>
                    <a:pt x="19" y="37"/>
                    <a:pt x="20" y="39"/>
                    <a:pt x="20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0" y="1"/>
                    <a:pt x="18" y="1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2"/>
                    <a:pt x="20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0" y="15"/>
                    <a:pt x="18" y="16"/>
                    <a:pt x="16" y="18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8" y="15"/>
                    <a:pt x="20" y="14"/>
                    <a:pt x="22" y="12"/>
                  </a:cubicBezTo>
                  <a:close/>
                  <a:moveTo>
                    <a:pt x="22" y="13"/>
                  </a:moveTo>
                  <a:cubicBezTo>
                    <a:pt x="20" y="15"/>
                    <a:pt x="18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9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6"/>
                    <a:pt x="20" y="16"/>
                  </a:cubicBezTo>
                  <a:cubicBezTo>
                    <a:pt x="19" y="16"/>
                    <a:pt x="17" y="17"/>
                    <a:pt x="16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19"/>
                    <a:pt x="18" y="17"/>
                    <a:pt x="20" y="16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19" y="28"/>
                    <a:pt x="17" y="26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7" y="25"/>
                    <a:pt x="19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19" y="28"/>
                    <a:pt x="18" y="27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8"/>
                  </a:cubicBezTo>
                  <a:cubicBezTo>
                    <a:pt x="18" y="27"/>
                    <a:pt x="17" y="27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8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8" y="28"/>
                    <a:pt x="20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0" y="31"/>
                    <a:pt x="19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3"/>
                    <a:pt x="18" y="32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1"/>
                    <a:pt x="18" y="31"/>
                    <a:pt x="19" y="32"/>
                  </a:cubicBezTo>
                  <a:cubicBezTo>
                    <a:pt x="19" y="31"/>
                    <a:pt x="20" y="30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1"/>
                    <a:pt x="20" y="32"/>
                    <a:pt x="19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39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16" y="39"/>
                  </a:moveTo>
                  <a:cubicBezTo>
                    <a:pt x="17" y="38"/>
                    <a:pt x="18" y="37"/>
                    <a:pt x="19" y="36"/>
                  </a:cubicBezTo>
                  <a:cubicBezTo>
                    <a:pt x="19" y="34"/>
                    <a:pt x="18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3"/>
                    <a:pt x="18" y="34"/>
                    <a:pt x="18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25"/>
                  </a:moveTo>
                  <a:cubicBezTo>
                    <a:pt x="17" y="25"/>
                    <a:pt x="17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20" y="11"/>
                    <a:pt x="21" y="9"/>
                  </a:cubicBezTo>
                  <a:cubicBezTo>
                    <a:pt x="21" y="8"/>
                    <a:pt x="21" y="6"/>
                    <a:pt x="19" y="5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0" y="9"/>
                    <a:pt x="20" y="10"/>
                  </a:cubicBezTo>
                  <a:cubicBezTo>
                    <a:pt x="19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9" y="10"/>
                    <a:pt x="19" y="9"/>
                  </a:cubicBezTo>
                  <a:cubicBezTo>
                    <a:pt x="20" y="9"/>
                    <a:pt x="20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8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18" y="12"/>
                    <a:pt x="16" y="1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8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lose/>
                  <a:moveTo>
                    <a:pt x="16" y="38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5" y="2"/>
                    <a:pt x="15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9"/>
                    <a:pt x="15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8" y="16"/>
                    <a:pt x="13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3" y="20"/>
                    <a:pt x="17" y="16"/>
                    <a:pt x="15" y="11"/>
                  </a:cubicBezTo>
                  <a:cubicBezTo>
                    <a:pt x="15" y="11"/>
                    <a:pt x="15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6" y="15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5" y="35"/>
                  </a:cubicBezTo>
                  <a:cubicBezTo>
                    <a:pt x="15" y="36"/>
                    <a:pt x="14" y="36"/>
                    <a:pt x="14" y="36"/>
                  </a:cubicBezTo>
                  <a:close/>
                  <a:moveTo>
                    <a:pt x="5" y="18"/>
                  </a:move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6"/>
                    <a:pt x="12" y="4"/>
                    <a:pt x="13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6" y="8"/>
                    <a:pt x="3" y="11"/>
                    <a:pt x="3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4" y="19"/>
                    <a:pt x="3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5" y="31"/>
                    <a:pt x="8" y="31"/>
                    <a:pt x="9" y="30"/>
                  </a:cubicBezTo>
                  <a:cubicBezTo>
                    <a:pt x="8" y="31"/>
                    <a:pt x="8" y="32"/>
                    <a:pt x="8" y="34"/>
                  </a:cubicBezTo>
                  <a:cubicBezTo>
                    <a:pt x="8" y="37"/>
                    <a:pt x="10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0" y="41"/>
                    <a:pt x="7" y="37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2"/>
                    <a:pt x="8" y="31"/>
                  </a:cubicBezTo>
                  <a:cubicBezTo>
                    <a:pt x="6" y="31"/>
                    <a:pt x="4" y="31"/>
                    <a:pt x="3" y="30"/>
                  </a:cubicBezTo>
                  <a:cubicBezTo>
                    <a:pt x="0" y="27"/>
                    <a:pt x="0" y="23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2" y="9"/>
                    <a:pt x="12" y="8"/>
                  </a:cubicBezTo>
                  <a:cubicBezTo>
                    <a:pt x="8" y="7"/>
                    <a:pt x="5" y="9"/>
                    <a:pt x="4" y="12"/>
                  </a:cubicBezTo>
                  <a:cubicBezTo>
                    <a:pt x="3" y="15"/>
                    <a:pt x="5" y="18"/>
                    <a:pt x="7" y="18"/>
                  </a:cubicBezTo>
                  <a:cubicBezTo>
                    <a:pt x="10" y="19"/>
                    <a:pt x="12" y="17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2"/>
                    <a:pt x="8" y="12"/>
                    <a:pt x="9" y="13"/>
                  </a:cubicBezTo>
                  <a:cubicBezTo>
                    <a:pt x="9" y="14"/>
                    <a:pt x="10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9" y="15"/>
                    <a:pt x="8" y="15"/>
                    <a:pt x="8" y="14"/>
                  </a:cubicBezTo>
                  <a:cubicBezTo>
                    <a:pt x="7" y="14"/>
                    <a:pt x="7" y="12"/>
                    <a:pt x="8" y="12"/>
                  </a:cubicBezTo>
                  <a:cubicBezTo>
                    <a:pt x="10" y="11"/>
                    <a:pt x="12" y="12"/>
                    <a:pt x="12" y="14"/>
                  </a:cubicBezTo>
                  <a:cubicBezTo>
                    <a:pt x="13" y="16"/>
                    <a:pt x="11" y="18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21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0"/>
                    <a:pt x="12" y="19"/>
                    <a:pt x="11" y="19"/>
                  </a:cubicBezTo>
                  <a:cubicBezTo>
                    <a:pt x="13" y="17"/>
                    <a:pt x="14" y="16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2"/>
                    <a:pt x="10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6" y="14"/>
                    <a:pt x="8" y="15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2" y="17"/>
                    <a:pt x="9" y="18"/>
                    <a:pt x="8" y="18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5" y="9"/>
                    <a:pt x="9" y="8"/>
                    <a:pt x="11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2" y="21"/>
                    <a:pt x="1" y="25"/>
                    <a:pt x="2" y="28"/>
                  </a:cubicBezTo>
                  <a:cubicBezTo>
                    <a:pt x="4" y="30"/>
                    <a:pt x="7" y="31"/>
                    <a:pt x="9" y="29"/>
                  </a:cubicBezTo>
                  <a:cubicBezTo>
                    <a:pt x="11" y="28"/>
                    <a:pt x="12" y="25"/>
                    <a:pt x="10" y="23"/>
                  </a:cubicBezTo>
                  <a:cubicBezTo>
                    <a:pt x="9" y="23"/>
                    <a:pt x="7" y="23"/>
                    <a:pt x="7" y="23"/>
                  </a:cubicBezTo>
                  <a:cubicBezTo>
                    <a:pt x="6" y="24"/>
                    <a:pt x="6" y="25"/>
                    <a:pt x="7" y="25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6" y="26"/>
                    <a:pt x="5" y="25"/>
                    <a:pt x="5" y="24"/>
                  </a:cubicBezTo>
                  <a:cubicBezTo>
                    <a:pt x="6" y="22"/>
                    <a:pt x="8" y="22"/>
                    <a:pt x="9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3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2" y="27"/>
                  </a:cubicBezTo>
                  <a:cubicBezTo>
                    <a:pt x="12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5" y="27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9" y="24"/>
                  </a:cubicBezTo>
                  <a:cubicBezTo>
                    <a:pt x="11" y="25"/>
                    <a:pt x="10" y="28"/>
                    <a:pt x="9" y="29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5"/>
                    <a:pt x="3" y="21"/>
                    <a:pt x="6" y="20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1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7" y="35"/>
                    <a:pt x="9" y="39"/>
                    <a:pt x="12" y="40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9" y="38"/>
                    <a:pt x="8" y="35"/>
                    <a:pt x="9" y="32"/>
                  </a:cubicBezTo>
                  <a:cubicBezTo>
                    <a:pt x="9" y="31"/>
                    <a:pt x="10" y="31"/>
                    <a:pt x="10" y="30"/>
                  </a:cubicBezTo>
                  <a:cubicBezTo>
                    <a:pt x="10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12" y="28"/>
                    <a:pt x="13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0" y="33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3"/>
                    <a:pt x="12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3" y="32"/>
                    <a:pt x="12" y="33"/>
                    <a:pt x="12" y="33"/>
                  </a:cubicBezTo>
                  <a:cubicBezTo>
                    <a:pt x="12" y="34"/>
                    <a:pt x="13" y="35"/>
                    <a:pt x="13" y="34"/>
                  </a:cubicBezTo>
                  <a:cubicBezTo>
                    <a:pt x="13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lnTo>
                    <a:pt x="14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807">
              <a:extLst>
                <a:ext uri="{FF2B5EF4-FFF2-40B4-BE49-F238E27FC236}">
                  <a16:creationId xmlns:a16="http://schemas.microsoft.com/office/drawing/2014/main" id="{CCAD0AE8-38F6-4182-A188-EDF276BB4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458"/>
              <a:ext cx="51" cy="48"/>
            </a:xfrm>
            <a:custGeom>
              <a:avLst/>
              <a:gdLst>
                <a:gd name="T0" fmla="*/ 38 w 44"/>
                <a:gd name="T1" fmla="*/ 12 h 42"/>
                <a:gd name="T2" fmla="*/ 30 w 44"/>
                <a:gd name="T3" fmla="*/ 32 h 42"/>
                <a:gd name="T4" fmla="*/ 33 w 44"/>
                <a:gd name="T5" fmla="*/ 27 h 42"/>
                <a:gd name="T6" fmla="*/ 36 w 44"/>
                <a:gd name="T7" fmla="*/ 28 h 42"/>
                <a:gd name="T8" fmla="*/ 37 w 44"/>
                <a:gd name="T9" fmla="*/ 19 h 42"/>
                <a:gd name="T10" fmla="*/ 33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7 w 44"/>
                <a:gd name="T17" fmla="*/ 2 h 42"/>
                <a:gd name="T18" fmla="*/ 28 w 44"/>
                <a:gd name="T19" fmla="*/ 7 h 42"/>
                <a:gd name="T20" fmla="*/ 29 w 44"/>
                <a:gd name="T21" fmla="*/ 19 h 42"/>
                <a:gd name="T22" fmla="*/ 29 w 44"/>
                <a:gd name="T23" fmla="*/ 29 h 42"/>
                <a:gd name="T24" fmla="*/ 27 w 44"/>
                <a:gd name="T25" fmla="*/ 32 h 42"/>
                <a:gd name="T26" fmla="*/ 28 w 44"/>
                <a:gd name="T27" fmla="*/ 19 h 42"/>
                <a:gd name="T28" fmla="*/ 24 w 44"/>
                <a:gd name="T29" fmla="*/ 4 h 42"/>
                <a:gd name="T30" fmla="*/ 27 w 44"/>
                <a:gd name="T31" fmla="*/ 11 h 42"/>
                <a:gd name="T32" fmla="*/ 24 w 44"/>
                <a:gd name="T33" fmla="*/ 15 h 42"/>
                <a:gd name="T34" fmla="*/ 27 w 44"/>
                <a:gd name="T35" fmla="*/ 25 h 42"/>
                <a:gd name="T36" fmla="*/ 24 w 44"/>
                <a:gd name="T37" fmla="*/ 28 h 42"/>
                <a:gd name="T38" fmla="*/ 26 w 44"/>
                <a:gd name="T39" fmla="*/ 36 h 42"/>
                <a:gd name="T40" fmla="*/ 24 w 44"/>
                <a:gd name="T41" fmla="*/ 15 h 42"/>
                <a:gd name="T42" fmla="*/ 24 w 44"/>
                <a:gd name="T43" fmla="*/ 12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3 h 42"/>
                <a:gd name="T50" fmla="*/ 23 w 44"/>
                <a:gd name="T51" fmla="*/ 41 h 42"/>
                <a:gd name="T52" fmla="*/ 24 w 44"/>
                <a:gd name="T53" fmla="*/ 12 h 42"/>
                <a:gd name="T54" fmla="*/ 24 w 44"/>
                <a:gd name="T55" fmla="*/ 15 h 42"/>
                <a:gd name="T56" fmla="*/ 24 w 44"/>
                <a:gd name="T57" fmla="*/ 27 h 42"/>
                <a:gd name="T58" fmla="*/ 24 w 44"/>
                <a:gd name="T59" fmla="*/ 32 h 42"/>
                <a:gd name="T60" fmla="*/ 24 w 44"/>
                <a:gd name="T61" fmla="*/ 40 h 42"/>
                <a:gd name="T62" fmla="*/ 22 w 44"/>
                <a:gd name="T63" fmla="*/ 2 h 42"/>
                <a:gd name="T64" fmla="*/ 22 w 44"/>
                <a:gd name="T65" fmla="*/ 14 h 42"/>
                <a:gd name="T66" fmla="*/ 20 w 44"/>
                <a:gd name="T67" fmla="*/ 15 h 42"/>
                <a:gd name="T68" fmla="*/ 20 w 44"/>
                <a:gd name="T69" fmla="*/ 27 h 42"/>
                <a:gd name="T70" fmla="*/ 21 w 44"/>
                <a:gd name="T71" fmla="*/ 36 h 42"/>
                <a:gd name="T72" fmla="*/ 20 w 44"/>
                <a:gd name="T73" fmla="*/ 37 h 42"/>
                <a:gd name="T74" fmla="*/ 20 w 44"/>
                <a:gd name="T75" fmla="*/ 6 h 42"/>
                <a:gd name="T76" fmla="*/ 20 w 44"/>
                <a:gd name="T77" fmla="*/ 13 h 42"/>
                <a:gd name="T78" fmla="*/ 20 w 44"/>
                <a:gd name="T79" fmla="*/ 27 h 42"/>
                <a:gd name="T80" fmla="*/ 20 w 44"/>
                <a:gd name="T81" fmla="*/ 29 h 42"/>
                <a:gd name="T82" fmla="*/ 18 w 44"/>
                <a:gd name="T83" fmla="*/ 39 h 42"/>
                <a:gd name="T84" fmla="*/ 18 w 44"/>
                <a:gd name="T85" fmla="*/ 4 h 42"/>
                <a:gd name="T86" fmla="*/ 20 w 44"/>
                <a:gd name="T87" fmla="*/ 10 h 42"/>
                <a:gd name="T88" fmla="*/ 20 w 44"/>
                <a:gd name="T89" fmla="*/ 15 h 42"/>
                <a:gd name="T90" fmla="*/ 20 w 44"/>
                <a:gd name="T91" fmla="*/ 27 h 42"/>
                <a:gd name="T92" fmla="*/ 18 w 44"/>
                <a:gd name="T93" fmla="*/ 38 h 42"/>
                <a:gd name="T94" fmla="*/ 13 w 44"/>
                <a:gd name="T95" fmla="*/ 40 h 42"/>
                <a:gd name="T96" fmla="*/ 13 w 44"/>
                <a:gd name="T97" fmla="*/ 10 h 42"/>
                <a:gd name="T98" fmla="*/ 17 w 44"/>
                <a:gd name="T99" fmla="*/ 7 h 42"/>
                <a:gd name="T100" fmla="*/ 13 w 44"/>
                <a:gd name="T101" fmla="*/ 19 h 42"/>
                <a:gd name="T102" fmla="*/ 13 w 44"/>
                <a:gd name="T103" fmla="*/ 35 h 42"/>
                <a:gd name="T104" fmla="*/ 17 w 44"/>
                <a:gd name="T105" fmla="*/ 22 h 42"/>
                <a:gd name="T106" fmla="*/ 13 w 44"/>
                <a:gd name="T107" fmla="*/ 39 h 42"/>
                <a:gd name="T108" fmla="*/ 16 w 44"/>
                <a:gd name="T109" fmla="*/ 35 h 42"/>
                <a:gd name="T110" fmla="*/ 13 w 44"/>
                <a:gd name="T111" fmla="*/ 9 h 42"/>
                <a:gd name="T112" fmla="*/ 13 w 44"/>
                <a:gd name="T113" fmla="*/ 5 h 42"/>
                <a:gd name="T114" fmla="*/ 10 w 44"/>
                <a:gd name="T115" fmla="*/ 12 h 42"/>
                <a:gd name="T116" fmla="*/ 8 w 44"/>
                <a:gd name="T117" fmla="*/ 19 h 42"/>
                <a:gd name="T118" fmla="*/ 10 w 44"/>
                <a:gd name="T119" fmla="*/ 25 h 42"/>
                <a:gd name="T120" fmla="*/ 8 w 44"/>
                <a:gd name="T121" fmla="*/ 26 h 42"/>
                <a:gd name="T122" fmla="*/ 11 w 44"/>
                <a:gd name="T123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1"/>
                  </a:moveTo>
                  <a:cubicBezTo>
                    <a:pt x="31" y="40"/>
                    <a:pt x="32" y="39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6"/>
                    <a:pt x="32" y="35"/>
                    <a:pt x="32" y="35"/>
                  </a:cubicBezTo>
                  <a:cubicBezTo>
                    <a:pt x="34" y="35"/>
                    <a:pt x="35" y="35"/>
                    <a:pt x="37" y="35"/>
                  </a:cubicBezTo>
                  <a:cubicBezTo>
                    <a:pt x="41" y="33"/>
                    <a:pt x="42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39" y="24"/>
                    <a:pt x="39" y="23"/>
                  </a:cubicBezTo>
                  <a:cubicBezTo>
                    <a:pt x="40" y="23"/>
                    <a:pt x="42" y="22"/>
                    <a:pt x="42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5" y="11"/>
                  </a:cubicBezTo>
                  <a:cubicBezTo>
                    <a:pt x="36" y="9"/>
                    <a:pt x="36" y="8"/>
                    <a:pt x="36" y="6"/>
                  </a:cubicBezTo>
                  <a:cubicBezTo>
                    <a:pt x="35" y="3"/>
                    <a:pt x="32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2" y="2"/>
                    <a:pt x="34" y="4"/>
                    <a:pt x="35" y="6"/>
                  </a:cubicBezTo>
                  <a:cubicBezTo>
                    <a:pt x="36" y="8"/>
                    <a:pt x="35" y="11"/>
                    <a:pt x="34" y="12"/>
                  </a:cubicBezTo>
                  <a:cubicBezTo>
                    <a:pt x="35" y="11"/>
                    <a:pt x="36" y="11"/>
                    <a:pt x="38" y="12"/>
                  </a:cubicBezTo>
                  <a:cubicBezTo>
                    <a:pt x="41" y="13"/>
                    <a:pt x="43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6"/>
                  </a:cubicBezTo>
                  <a:cubicBezTo>
                    <a:pt x="42" y="29"/>
                    <a:pt x="40" y="33"/>
                    <a:pt x="37" y="34"/>
                  </a:cubicBezTo>
                  <a:cubicBezTo>
                    <a:pt x="35" y="35"/>
                    <a:pt x="33" y="34"/>
                    <a:pt x="31" y="33"/>
                  </a:cubicBezTo>
                  <a:cubicBezTo>
                    <a:pt x="32" y="34"/>
                    <a:pt x="32" y="35"/>
                    <a:pt x="31" y="37"/>
                  </a:cubicBezTo>
                  <a:cubicBezTo>
                    <a:pt x="31" y="38"/>
                    <a:pt x="30" y="39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40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1" y="36"/>
                    <a:pt x="31" y="35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4"/>
                    <a:pt x="31" y="35"/>
                  </a:cubicBezTo>
                  <a:cubicBezTo>
                    <a:pt x="32" y="37"/>
                    <a:pt x="31" y="39"/>
                    <a:pt x="29" y="4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31" y="26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7" y="26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4" y="31"/>
                  </a:cubicBezTo>
                  <a:cubicBezTo>
                    <a:pt x="34" y="31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8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4" y="27"/>
                    <a:pt x="33" y="27"/>
                  </a:cubicBezTo>
                  <a:cubicBezTo>
                    <a:pt x="31" y="28"/>
                    <a:pt x="31" y="30"/>
                    <a:pt x="32" y="32"/>
                  </a:cubicBezTo>
                  <a:cubicBezTo>
                    <a:pt x="33" y="34"/>
                    <a:pt x="36" y="34"/>
                    <a:pt x="38" y="32"/>
                  </a:cubicBezTo>
                  <a:cubicBezTo>
                    <a:pt x="40" y="30"/>
                    <a:pt x="40" y="27"/>
                    <a:pt x="38" y="25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4" y="23"/>
                    <a:pt x="34" y="23"/>
                  </a:cubicBezTo>
                  <a:cubicBezTo>
                    <a:pt x="32" y="23"/>
                    <a:pt x="31" y="24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1"/>
                    <a:pt x="38" y="33"/>
                  </a:cubicBezTo>
                  <a:cubicBezTo>
                    <a:pt x="36" y="35"/>
                    <a:pt x="33" y="35"/>
                    <a:pt x="31" y="32"/>
                  </a:cubicBezTo>
                  <a:cubicBezTo>
                    <a:pt x="30" y="30"/>
                    <a:pt x="30" y="27"/>
                    <a:pt x="33" y="27"/>
                  </a:cubicBezTo>
                  <a:cubicBezTo>
                    <a:pt x="34" y="26"/>
                    <a:pt x="35" y="26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5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3" y="26"/>
                  </a:cubicBezTo>
                  <a:cubicBezTo>
                    <a:pt x="31" y="26"/>
                    <a:pt x="30" y="29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2" y="22"/>
                    <a:pt x="33" y="22"/>
                  </a:cubicBezTo>
                  <a:cubicBezTo>
                    <a:pt x="32" y="20"/>
                    <a:pt x="32" y="18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6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7"/>
                    <a:pt x="39" y="19"/>
                    <a:pt x="37" y="19"/>
                  </a:cubicBezTo>
                  <a:cubicBezTo>
                    <a:pt x="37" y="20"/>
                    <a:pt x="37" y="20"/>
                    <a:pt x="36" y="20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6"/>
                    <a:pt x="34" y="17"/>
                    <a:pt x="34" y="18"/>
                  </a:cubicBezTo>
                  <a:cubicBezTo>
                    <a:pt x="33" y="20"/>
                    <a:pt x="35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5" y="12"/>
                    <a:pt x="34" y="13"/>
                    <a:pt x="34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6"/>
                    <a:pt x="30" y="20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2"/>
                    <a:pt x="36" y="12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1"/>
                    <a:pt x="39" y="23"/>
                    <a:pt x="37" y="22"/>
                  </a:cubicBezTo>
                  <a:cubicBezTo>
                    <a:pt x="34" y="22"/>
                    <a:pt x="32" y="20"/>
                    <a:pt x="33" y="17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37" y="16"/>
                    <a:pt x="38" y="17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7"/>
                    <a:pt x="38" y="16"/>
                  </a:cubicBezTo>
                  <a:cubicBezTo>
                    <a:pt x="36" y="15"/>
                    <a:pt x="34" y="15"/>
                    <a:pt x="33" y="17"/>
                  </a:cubicBezTo>
                  <a:cubicBezTo>
                    <a:pt x="32" y="19"/>
                    <a:pt x="33" y="21"/>
                    <a:pt x="35" y="22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30" y="14"/>
                    <a:pt x="30" y="14"/>
                  </a:cubicBezTo>
                  <a:cubicBezTo>
                    <a:pt x="30" y="14"/>
                    <a:pt x="30" y="14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1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0" y="15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0" y="12"/>
                    <a:pt x="32" y="12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2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3"/>
                    <a:pt x="33" y="3"/>
                    <a:pt x="34" y="5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2" y="13"/>
                    <a:pt x="30" y="13"/>
                    <a:pt x="29" y="12"/>
                  </a:cubicBezTo>
                  <a:close/>
                  <a:moveTo>
                    <a:pt x="29" y="10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1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1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29" y="10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7"/>
                    <a:pt x="27" y="8"/>
                    <a:pt x="27" y="10"/>
                  </a:cubicBezTo>
                  <a:cubicBezTo>
                    <a:pt x="27" y="11"/>
                    <a:pt x="28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7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8" y="7"/>
                  </a:cubicBezTo>
                  <a:cubicBezTo>
                    <a:pt x="27" y="8"/>
                    <a:pt x="27" y="9"/>
                    <a:pt x="27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9"/>
                    <a:pt x="29" y="10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21"/>
                    <a:pt x="29" y="23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8" y="22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8" y="17"/>
                    <a:pt x="29" y="18"/>
                  </a:cubicBezTo>
                  <a:cubicBezTo>
                    <a:pt x="29" y="17"/>
                    <a:pt x="29" y="16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1"/>
                    <a:pt x="29" y="24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5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lose/>
                  <a:moveTo>
                    <a:pt x="29" y="24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6"/>
                    <a:pt x="28" y="26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39"/>
                  </a:cubicBezTo>
                  <a:close/>
                  <a:moveTo>
                    <a:pt x="27" y="38"/>
                  </a:move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9" y="33"/>
                    <a:pt x="29" y="36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7" y="38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5"/>
                  </a:cubicBezTo>
                  <a:cubicBezTo>
                    <a:pt x="27" y="35"/>
                    <a:pt x="27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3"/>
                    <a:pt x="28" y="22"/>
                    <a:pt x="28" y="20"/>
                  </a:cubicBezTo>
                  <a:cubicBezTo>
                    <a:pt x="28" y="19"/>
                    <a:pt x="27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8" y="21"/>
                    <a:pt x="27" y="22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8"/>
                    <a:pt x="27" y="18"/>
                  </a:cubicBezTo>
                  <a:cubicBezTo>
                    <a:pt x="27" y="18"/>
                    <a:pt x="28" y="18"/>
                    <a:pt x="28" y="19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8" y="18"/>
                    <a:pt x="29" y="20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19"/>
                    <a:pt x="28" y="17"/>
                    <a:pt x="27" y="16"/>
                  </a:cubicBezTo>
                  <a:lnTo>
                    <a:pt x="27" y="17"/>
                  </a:lnTo>
                  <a:close/>
                  <a:moveTo>
                    <a:pt x="24" y="42"/>
                  </a:moveTo>
                  <a:cubicBezTo>
                    <a:pt x="25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7" y="2"/>
                  </a:move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6" y="4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6"/>
                    <a:pt x="25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5" y="4"/>
                    <a:pt x="26" y="4"/>
                    <a:pt x="27" y="3"/>
                  </a:cubicBezTo>
                  <a:close/>
                  <a:moveTo>
                    <a:pt x="27" y="7"/>
                  </a:moveTo>
                  <a:cubicBezTo>
                    <a:pt x="26" y="8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6" y="17"/>
                    <a:pt x="26" y="16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6"/>
                    <a:pt x="25" y="16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7"/>
                    <a:pt x="26" y="17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6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6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6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6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5" y="28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6" y="35"/>
                    <a:pt x="26" y="36"/>
                  </a:cubicBezTo>
                  <a:cubicBezTo>
                    <a:pt x="26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7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lose/>
                  <a:moveTo>
                    <a:pt x="24" y="13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2"/>
                    <a:pt x="23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3" y="41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7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3" y="9"/>
                    <a:pt x="23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4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6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40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7"/>
                    <a:pt x="23" y="6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4" y="5"/>
                    <a:pt x="23" y="7"/>
                  </a:cubicBezTo>
                  <a:cubicBezTo>
                    <a:pt x="23" y="8"/>
                    <a:pt x="23" y="8"/>
                    <a:pt x="22" y="9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9"/>
                    <a:pt x="22" y="8"/>
                  </a:cubicBezTo>
                  <a:close/>
                  <a:moveTo>
                    <a:pt x="22" y="10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1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1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1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1" y="35"/>
                    <a:pt x="21" y="36"/>
                  </a:cubicBezTo>
                  <a:cubicBezTo>
                    <a:pt x="21" y="37"/>
                    <a:pt x="21" y="38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0" y="37"/>
                    <a:pt x="21" y="36"/>
                  </a:cubicBezTo>
                  <a:cubicBezTo>
                    <a:pt x="21" y="35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2"/>
                    <a:pt x="21" y="31"/>
                    <a:pt x="20" y="31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38"/>
                  </a:moveTo>
                  <a:cubicBezTo>
                    <a:pt x="20" y="39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1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1"/>
                  </a:cubicBezTo>
                  <a:close/>
                  <a:moveTo>
                    <a:pt x="18" y="39"/>
                  </a:moveTo>
                  <a:cubicBezTo>
                    <a:pt x="19" y="39"/>
                    <a:pt x="19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8"/>
                    <a:pt x="18" y="38"/>
                  </a:cubicBezTo>
                  <a:cubicBezTo>
                    <a:pt x="18" y="39"/>
                    <a:pt x="18" y="39"/>
                    <a:pt x="18" y="39"/>
                  </a:cubicBezTo>
                  <a:close/>
                  <a:moveTo>
                    <a:pt x="20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19" y="9"/>
                    <a:pt x="19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20" y="13"/>
                  </a:cubicBezTo>
                  <a:close/>
                  <a:moveTo>
                    <a:pt x="20" y="14"/>
                  </a:move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4"/>
                    <a:pt x="19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19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6"/>
                    <a:pt x="19" y="16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19" y="29"/>
                    <a:pt x="20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8"/>
                    <a:pt x="19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9" y="37"/>
                    <a:pt x="19" y="37"/>
                  </a:cubicBezTo>
                  <a:cubicBezTo>
                    <a:pt x="19" y="36"/>
                    <a:pt x="19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8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20" y="15"/>
                  </a:cubicBezTo>
                  <a:cubicBezTo>
                    <a:pt x="19" y="16"/>
                    <a:pt x="19" y="16"/>
                    <a:pt x="18" y="16"/>
                  </a:cubicBezTo>
                  <a:close/>
                  <a:moveTo>
                    <a:pt x="13" y="40"/>
                  </a:moveTo>
                  <a:cubicBezTo>
                    <a:pt x="15" y="41"/>
                    <a:pt x="16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9"/>
                    <a:pt x="18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18" y="0"/>
                  </a:moveTo>
                  <a:cubicBezTo>
                    <a:pt x="16" y="0"/>
                    <a:pt x="14" y="1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2"/>
                    <a:pt x="16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18" y="1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3" y="5"/>
                    <a:pt x="13" y="8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6" y="12"/>
                    <a:pt x="17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6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3"/>
                    <a:pt x="16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4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7"/>
                    <a:pt x="16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6" y="7"/>
                    <a:pt x="17" y="6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8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6"/>
                    <a:pt x="17" y="6"/>
                    <a:pt x="17" y="7"/>
                  </a:cubicBezTo>
                  <a:cubicBezTo>
                    <a:pt x="16" y="8"/>
                    <a:pt x="17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18" y="14"/>
                  </a:moveTo>
                  <a:cubicBezTo>
                    <a:pt x="17" y="13"/>
                    <a:pt x="15" y="13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2"/>
                    <a:pt x="14" y="14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4" y="14"/>
                    <a:pt x="15" y="13"/>
                  </a:cubicBezTo>
                  <a:cubicBezTo>
                    <a:pt x="16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5" y="18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5" y="17"/>
                    <a:pt x="16" y="16"/>
                    <a:pt x="18" y="15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5"/>
                    <a:pt x="14" y="21"/>
                    <a:pt x="15" y="19"/>
                  </a:cubicBezTo>
                  <a:cubicBezTo>
                    <a:pt x="14" y="19"/>
                    <a:pt x="14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7" y="17"/>
                    <a:pt x="18" y="16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4" y="20"/>
                    <a:pt x="16" y="25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9"/>
                    <a:pt x="17" y="30"/>
                    <a:pt x="17" y="32"/>
                  </a:cubicBezTo>
                  <a:cubicBezTo>
                    <a:pt x="17" y="34"/>
                    <a:pt x="16" y="36"/>
                    <a:pt x="15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0"/>
                    <a:pt x="16" y="29"/>
                    <a:pt x="14" y="29"/>
                  </a:cubicBezTo>
                  <a:cubicBezTo>
                    <a:pt x="15" y="27"/>
                    <a:pt x="15" y="26"/>
                    <a:pt x="15" y="24"/>
                  </a:cubicBezTo>
                  <a:cubicBezTo>
                    <a:pt x="16" y="26"/>
                    <a:pt x="17" y="27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6"/>
                    <a:pt x="15" y="24"/>
                    <a:pt x="16" y="21"/>
                  </a:cubicBezTo>
                  <a:cubicBezTo>
                    <a:pt x="16" y="19"/>
                    <a:pt x="17" y="17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8"/>
                    <a:pt x="16" y="20"/>
                    <a:pt x="16" y="22"/>
                  </a:cubicBezTo>
                  <a:cubicBezTo>
                    <a:pt x="16" y="24"/>
                    <a:pt x="17" y="25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7" y="23"/>
                    <a:pt x="17" y="22"/>
                  </a:cubicBezTo>
                  <a:cubicBezTo>
                    <a:pt x="16" y="20"/>
                    <a:pt x="17" y="18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6"/>
                  </a:move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7" y="24"/>
                    <a:pt x="17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6" y="24"/>
                    <a:pt x="16" y="22"/>
                    <a:pt x="16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24"/>
                    <a:pt x="17" y="26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lose/>
                  <a:moveTo>
                    <a:pt x="18" y="37"/>
                  </a:move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5" y="40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39"/>
                    <a:pt x="17" y="38"/>
                    <a:pt x="18" y="37"/>
                  </a:cubicBezTo>
                  <a:close/>
                  <a:moveTo>
                    <a:pt x="13" y="34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13" y="33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5" y="32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3"/>
                    <a:pt x="16" y="32"/>
                  </a:cubicBezTo>
                  <a:cubicBezTo>
                    <a:pt x="15" y="31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5" y="30"/>
                    <a:pt x="16" y="30"/>
                    <a:pt x="17" y="32"/>
                  </a:cubicBezTo>
                  <a:cubicBezTo>
                    <a:pt x="17" y="33"/>
                    <a:pt x="17" y="34"/>
                    <a:pt x="16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lose/>
                  <a:moveTo>
                    <a:pt x="13" y="14"/>
                  </a:moveTo>
                  <a:cubicBezTo>
                    <a:pt x="14" y="13"/>
                    <a:pt x="14" y="12"/>
                    <a:pt x="13" y="11"/>
                  </a:cubicBezTo>
                  <a:lnTo>
                    <a:pt x="13" y="14"/>
                  </a:lnTo>
                  <a:close/>
                  <a:moveTo>
                    <a:pt x="9" y="31"/>
                  </a:moveTo>
                  <a:cubicBezTo>
                    <a:pt x="8" y="33"/>
                    <a:pt x="8" y="35"/>
                    <a:pt x="8" y="36"/>
                  </a:cubicBezTo>
                  <a:cubicBezTo>
                    <a:pt x="9" y="38"/>
                    <a:pt x="11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1" y="39"/>
                    <a:pt x="10" y="38"/>
                    <a:pt x="9" y="36"/>
                  </a:cubicBezTo>
                  <a:cubicBezTo>
                    <a:pt x="8" y="34"/>
                    <a:pt x="9" y="32"/>
                    <a:pt x="10" y="30"/>
                  </a:cubicBezTo>
                  <a:cubicBezTo>
                    <a:pt x="9" y="31"/>
                    <a:pt x="8" y="31"/>
                    <a:pt x="6" y="30"/>
                  </a:cubicBezTo>
                  <a:cubicBezTo>
                    <a:pt x="3" y="29"/>
                    <a:pt x="1" y="26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1" y="8"/>
                    <a:pt x="13" y="9"/>
                  </a:cubicBezTo>
                  <a:cubicBezTo>
                    <a:pt x="12" y="8"/>
                    <a:pt x="12" y="7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4"/>
                    <a:pt x="12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5" y="18"/>
                    <a:pt x="5" y="19"/>
                  </a:cubicBezTo>
                  <a:cubicBezTo>
                    <a:pt x="4" y="19"/>
                    <a:pt x="2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lose/>
                  <a:moveTo>
                    <a:pt x="13" y="5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7"/>
                    <a:pt x="13" y="6"/>
                    <a:pt x="13" y="5"/>
                  </a:cubicBezTo>
                  <a:close/>
                  <a:moveTo>
                    <a:pt x="13" y="11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0" y="16"/>
                    <a:pt x="9" y="16"/>
                    <a:pt x="8" y="15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4"/>
                    <a:pt x="10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7" y="15"/>
                    <a:pt x="9" y="16"/>
                    <a:pt x="11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2"/>
                  </a:cubicBezTo>
                  <a:cubicBezTo>
                    <a:pt x="10" y="11"/>
                    <a:pt x="11" y="12"/>
                    <a:pt x="11" y="12"/>
                  </a:cubicBezTo>
                  <a:cubicBezTo>
                    <a:pt x="11" y="13"/>
                    <a:pt x="11" y="12"/>
                    <a:pt x="11" y="13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6"/>
                    <a:pt x="6" y="18"/>
                  </a:cubicBezTo>
                  <a:cubicBezTo>
                    <a:pt x="7" y="18"/>
                    <a:pt x="7" y="18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1" y="19"/>
                    <a:pt x="12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6" y="18"/>
                  </a:cubicBezTo>
                  <a:cubicBezTo>
                    <a:pt x="3" y="16"/>
                    <a:pt x="3" y="12"/>
                    <a:pt x="6" y="9"/>
                  </a:cubicBezTo>
                  <a:cubicBezTo>
                    <a:pt x="8" y="7"/>
                    <a:pt x="11" y="8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lose/>
                  <a:moveTo>
                    <a:pt x="13" y="19"/>
                  </a:move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1" y="21"/>
                  </a:cubicBezTo>
                  <a:cubicBezTo>
                    <a:pt x="12" y="22"/>
                    <a:pt x="12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8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6"/>
                    <a:pt x="5" y="23"/>
                    <a:pt x="7" y="23"/>
                  </a:cubicBezTo>
                  <a:cubicBezTo>
                    <a:pt x="7" y="22"/>
                    <a:pt x="7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9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1" y="23"/>
                    <a:pt x="9" y="21"/>
                    <a:pt x="7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8"/>
                    <a:pt x="5" y="30"/>
                    <a:pt x="8" y="30"/>
                  </a:cubicBezTo>
                  <a:cubicBezTo>
                    <a:pt x="9" y="30"/>
                    <a:pt x="10" y="30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2" y="28"/>
                    <a:pt x="12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9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5" y="31"/>
                    <a:pt x="2" y="28"/>
                    <a:pt x="2" y="24"/>
                  </a:cubicBezTo>
                  <a:cubicBezTo>
                    <a:pt x="2" y="22"/>
                    <a:pt x="5" y="19"/>
                    <a:pt x="8" y="20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7"/>
                    <a:pt x="8" y="26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8" y="25"/>
                    <a:pt x="8" y="24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6" y="24"/>
                    <a:pt x="6" y="25"/>
                    <a:pt x="6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2" y="24"/>
                    <a:pt x="11" y="21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20"/>
                    <a:pt x="13" y="19"/>
                  </a:cubicBezTo>
                  <a:close/>
                  <a:moveTo>
                    <a:pt x="13" y="28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8"/>
                  </a:cubicBezTo>
                  <a:close/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1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1" y="38"/>
                    <a:pt x="12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8" y="35"/>
                    <a:pt x="8" y="32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lose/>
                  <a:moveTo>
                    <a:pt x="13" y="32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5"/>
                    <a:pt x="12" y="34"/>
                    <a:pt x="13" y="33"/>
                  </a:cubicBezTo>
                  <a:cubicBezTo>
                    <a:pt x="12" y="33"/>
                    <a:pt x="12" y="32"/>
                    <a:pt x="1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808">
              <a:extLst>
                <a:ext uri="{FF2B5EF4-FFF2-40B4-BE49-F238E27FC236}">
                  <a16:creationId xmlns:a16="http://schemas.microsoft.com/office/drawing/2014/main" id="{EFB2F858-364F-46F9-80F5-49F003EFF3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311"/>
              <a:ext cx="51" cy="50"/>
            </a:xfrm>
            <a:custGeom>
              <a:avLst/>
              <a:gdLst>
                <a:gd name="T0" fmla="*/ 36 w 44"/>
                <a:gd name="T1" fmla="*/ 25 h 43"/>
                <a:gd name="T2" fmla="*/ 34 w 44"/>
                <a:gd name="T3" fmla="*/ 32 h 43"/>
                <a:gd name="T4" fmla="*/ 34 w 44"/>
                <a:gd name="T5" fmla="*/ 21 h 43"/>
                <a:gd name="T6" fmla="*/ 34 w 44"/>
                <a:gd name="T7" fmla="*/ 5 h 43"/>
                <a:gd name="T8" fmla="*/ 34 w 44"/>
                <a:gd name="T9" fmla="*/ 35 h 43"/>
                <a:gd name="T10" fmla="*/ 34 w 44"/>
                <a:gd name="T11" fmla="*/ 14 h 43"/>
                <a:gd name="T12" fmla="*/ 34 w 44"/>
                <a:gd name="T13" fmla="*/ 23 h 43"/>
                <a:gd name="T14" fmla="*/ 32 w 44"/>
                <a:gd name="T15" fmla="*/ 28 h 43"/>
                <a:gd name="T16" fmla="*/ 29 w 44"/>
                <a:gd name="T17" fmla="*/ 39 h 43"/>
                <a:gd name="T18" fmla="*/ 31 w 44"/>
                <a:gd name="T19" fmla="*/ 10 h 43"/>
                <a:gd name="T20" fmla="*/ 29 w 44"/>
                <a:gd name="T21" fmla="*/ 9 h 43"/>
                <a:gd name="T22" fmla="*/ 29 w 44"/>
                <a:gd name="T23" fmla="*/ 16 h 43"/>
                <a:gd name="T24" fmla="*/ 28 w 44"/>
                <a:gd name="T25" fmla="*/ 32 h 43"/>
                <a:gd name="T26" fmla="*/ 28 w 44"/>
                <a:gd name="T27" fmla="*/ 24 h 43"/>
                <a:gd name="T28" fmla="*/ 28 w 44"/>
                <a:gd name="T29" fmla="*/ 12 h 43"/>
                <a:gd name="T30" fmla="*/ 28 w 44"/>
                <a:gd name="T31" fmla="*/ 18 h 43"/>
                <a:gd name="T32" fmla="*/ 28 w 44"/>
                <a:gd name="T33" fmla="*/ 25 h 43"/>
                <a:gd name="T34" fmla="*/ 27 w 44"/>
                <a:gd name="T35" fmla="*/ 37 h 43"/>
                <a:gd name="T36" fmla="*/ 27 w 44"/>
                <a:gd name="T37" fmla="*/ 12 h 43"/>
                <a:gd name="T38" fmla="*/ 27 w 44"/>
                <a:gd name="T39" fmla="*/ 17 h 43"/>
                <a:gd name="T40" fmla="*/ 27 w 44"/>
                <a:gd name="T41" fmla="*/ 26 h 43"/>
                <a:gd name="T42" fmla="*/ 25 w 44"/>
                <a:gd name="T43" fmla="*/ 38 h 43"/>
                <a:gd name="T44" fmla="*/ 25 w 44"/>
                <a:gd name="T45" fmla="*/ 5 h 43"/>
                <a:gd name="T46" fmla="*/ 25 w 44"/>
                <a:gd name="T47" fmla="*/ 15 h 43"/>
                <a:gd name="T48" fmla="*/ 23 w 44"/>
                <a:gd name="T49" fmla="*/ 27 h 43"/>
                <a:gd name="T50" fmla="*/ 25 w 44"/>
                <a:gd name="T51" fmla="*/ 31 h 43"/>
                <a:gd name="T52" fmla="*/ 25 w 44"/>
                <a:gd name="T53" fmla="*/ 41 h 43"/>
                <a:gd name="T54" fmla="*/ 22 w 44"/>
                <a:gd name="T55" fmla="*/ 12 h 43"/>
                <a:gd name="T56" fmla="*/ 22 w 44"/>
                <a:gd name="T57" fmla="*/ 13 h 43"/>
                <a:gd name="T58" fmla="*/ 22 w 44"/>
                <a:gd name="T59" fmla="*/ 15 h 43"/>
                <a:gd name="T60" fmla="*/ 22 w 44"/>
                <a:gd name="T61" fmla="*/ 28 h 43"/>
                <a:gd name="T62" fmla="*/ 21 w 44"/>
                <a:gd name="T63" fmla="*/ 40 h 43"/>
                <a:gd name="T64" fmla="*/ 21 w 44"/>
                <a:gd name="T65" fmla="*/ 13 h 43"/>
                <a:gd name="T66" fmla="*/ 22 w 44"/>
                <a:gd name="T67" fmla="*/ 27 h 43"/>
                <a:gd name="T68" fmla="*/ 22 w 44"/>
                <a:gd name="T69" fmla="*/ 30 h 43"/>
                <a:gd name="T70" fmla="*/ 21 w 44"/>
                <a:gd name="T71" fmla="*/ 41 h 43"/>
                <a:gd name="T72" fmla="*/ 21 w 44"/>
                <a:gd name="T73" fmla="*/ 7 h 43"/>
                <a:gd name="T74" fmla="*/ 21 w 44"/>
                <a:gd name="T75" fmla="*/ 14 h 43"/>
                <a:gd name="T76" fmla="*/ 21 w 44"/>
                <a:gd name="T77" fmla="*/ 27 h 43"/>
                <a:gd name="T78" fmla="*/ 19 w 44"/>
                <a:gd name="T79" fmla="*/ 34 h 43"/>
                <a:gd name="T80" fmla="*/ 19 w 44"/>
                <a:gd name="T81" fmla="*/ 37 h 43"/>
                <a:gd name="T82" fmla="*/ 17 w 44"/>
                <a:gd name="T83" fmla="*/ 8 h 43"/>
                <a:gd name="T84" fmla="*/ 19 w 44"/>
                <a:gd name="T85" fmla="*/ 14 h 43"/>
                <a:gd name="T86" fmla="*/ 19 w 44"/>
                <a:gd name="T87" fmla="*/ 27 h 43"/>
                <a:gd name="T88" fmla="*/ 19 w 44"/>
                <a:gd name="T89" fmla="*/ 32 h 43"/>
                <a:gd name="T90" fmla="*/ 17 w 44"/>
                <a:gd name="T91" fmla="*/ 2 h 43"/>
                <a:gd name="T92" fmla="*/ 16 w 44"/>
                <a:gd name="T93" fmla="*/ 11 h 43"/>
                <a:gd name="T94" fmla="*/ 16 w 44"/>
                <a:gd name="T95" fmla="*/ 25 h 43"/>
                <a:gd name="T96" fmla="*/ 17 w 44"/>
                <a:gd name="T97" fmla="*/ 31 h 43"/>
                <a:gd name="T98" fmla="*/ 16 w 44"/>
                <a:gd name="T99" fmla="*/ 2 h 43"/>
                <a:gd name="T100" fmla="*/ 16 w 44"/>
                <a:gd name="T101" fmla="*/ 18 h 43"/>
                <a:gd name="T102" fmla="*/ 16 w 44"/>
                <a:gd name="T103" fmla="*/ 25 h 43"/>
                <a:gd name="T104" fmla="*/ 16 w 44"/>
                <a:gd name="T105" fmla="*/ 32 h 43"/>
                <a:gd name="T106" fmla="*/ 14 w 44"/>
                <a:gd name="T107" fmla="*/ 41 h 43"/>
                <a:gd name="T108" fmla="*/ 14 w 44"/>
                <a:gd name="T109" fmla="*/ 4 h 43"/>
                <a:gd name="T110" fmla="*/ 11 w 44"/>
                <a:gd name="T111" fmla="*/ 19 h 43"/>
                <a:gd name="T112" fmla="*/ 12 w 44"/>
                <a:gd name="T113" fmla="*/ 29 h 43"/>
                <a:gd name="T114" fmla="*/ 14 w 44"/>
                <a:gd name="T115" fmla="*/ 30 h 43"/>
                <a:gd name="T116" fmla="*/ 10 w 44"/>
                <a:gd name="T117" fmla="*/ 29 h 43"/>
                <a:gd name="T118" fmla="*/ 4 w 44"/>
                <a:gd name="T119" fmla="*/ 14 h 43"/>
                <a:gd name="T120" fmla="*/ 9 w 44"/>
                <a:gd name="T121" fmla="*/ 16 h 43"/>
                <a:gd name="T122" fmla="*/ 10 w 44"/>
                <a:gd name="T123" fmla="*/ 29 h 43"/>
                <a:gd name="T124" fmla="*/ 7 w 44"/>
                <a:gd name="T125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3">
                  <a:moveTo>
                    <a:pt x="34" y="4"/>
                  </a:moveTo>
                  <a:cubicBezTo>
                    <a:pt x="36" y="5"/>
                    <a:pt x="37" y="7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1"/>
                    <a:pt x="36" y="12"/>
                  </a:cubicBezTo>
                  <a:cubicBezTo>
                    <a:pt x="38" y="12"/>
                    <a:pt x="39" y="12"/>
                    <a:pt x="41" y="13"/>
                  </a:cubicBezTo>
                  <a:cubicBezTo>
                    <a:pt x="44" y="16"/>
                    <a:pt x="44" y="20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0" y="24"/>
                    <a:pt x="39" y="24"/>
                    <a:pt x="39" y="25"/>
                  </a:cubicBezTo>
                  <a:cubicBezTo>
                    <a:pt x="40" y="25"/>
                    <a:pt x="41" y="27"/>
                    <a:pt x="41" y="29"/>
                  </a:cubicBezTo>
                  <a:cubicBezTo>
                    <a:pt x="42" y="33"/>
                    <a:pt x="38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8" y="35"/>
                    <a:pt x="41" y="32"/>
                    <a:pt x="41" y="29"/>
                  </a:cubicBezTo>
                  <a:cubicBezTo>
                    <a:pt x="40" y="27"/>
                    <a:pt x="39" y="25"/>
                    <a:pt x="37" y="24"/>
                  </a:cubicBezTo>
                  <a:cubicBezTo>
                    <a:pt x="38" y="24"/>
                    <a:pt x="39" y="24"/>
                    <a:pt x="40" y="23"/>
                  </a:cubicBezTo>
                  <a:cubicBezTo>
                    <a:pt x="43" y="20"/>
                    <a:pt x="43" y="16"/>
                    <a:pt x="40" y="14"/>
                  </a:cubicBezTo>
                  <a:cubicBezTo>
                    <a:pt x="39" y="12"/>
                    <a:pt x="36" y="12"/>
                    <a:pt x="34" y="13"/>
                  </a:cubicBezTo>
                  <a:cubicBezTo>
                    <a:pt x="35" y="12"/>
                    <a:pt x="36" y="11"/>
                    <a:pt x="36" y="9"/>
                  </a:cubicBezTo>
                  <a:cubicBezTo>
                    <a:pt x="36" y="8"/>
                    <a:pt x="35" y="6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lose/>
                  <a:moveTo>
                    <a:pt x="34" y="35"/>
                  </a:moveTo>
                  <a:cubicBezTo>
                    <a:pt x="37" y="35"/>
                    <a:pt x="39" y="33"/>
                    <a:pt x="40" y="31"/>
                  </a:cubicBezTo>
                  <a:cubicBezTo>
                    <a:pt x="41" y="28"/>
                    <a:pt x="39" y="25"/>
                    <a:pt x="36" y="25"/>
                  </a:cubicBezTo>
                  <a:cubicBezTo>
                    <a:pt x="36" y="25"/>
                    <a:pt x="35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5"/>
                    <a:pt x="36" y="25"/>
                    <a:pt x="36" y="25"/>
                  </a:cubicBezTo>
                  <a:cubicBezTo>
                    <a:pt x="39" y="26"/>
                    <a:pt x="40" y="28"/>
                    <a:pt x="39" y="31"/>
                  </a:cubicBezTo>
                  <a:cubicBezTo>
                    <a:pt x="39" y="33"/>
                    <a:pt x="37" y="34"/>
                    <a:pt x="34" y="34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34" y="32"/>
                  </a:moveTo>
                  <a:cubicBezTo>
                    <a:pt x="35" y="32"/>
                    <a:pt x="35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1"/>
                    <a:pt x="38" y="29"/>
                    <a:pt x="36" y="28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7"/>
                    <a:pt x="34" y="28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1"/>
                    <a:pt x="35" y="30"/>
                    <a:pt x="35" y="30"/>
                  </a:cubicBezTo>
                  <a:cubicBezTo>
                    <a:pt x="34" y="29"/>
                    <a:pt x="34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6" y="29"/>
                  </a:cubicBezTo>
                  <a:cubicBezTo>
                    <a:pt x="37" y="29"/>
                    <a:pt x="36" y="31"/>
                    <a:pt x="35" y="31"/>
                  </a:cubicBezTo>
                  <a:cubicBezTo>
                    <a:pt x="35" y="31"/>
                    <a:pt x="35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lose/>
                  <a:moveTo>
                    <a:pt x="34" y="24"/>
                  </a:moveTo>
                  <a:cubicBezTo>
                    <a:pt x="34" y="24"/>
                    <a:pt x="35" y="24"/>
                    <a:pt x="35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4"/>
                  </a:move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42" y="22"/>
                    <a:pt x="43" y="18"/>
                    <a:pt x="41" y="15"/>
                  </a:cubicBezTo>
                  <a:cubicBezTo>
                    <a:pt x="40" y="13"/>
                    <a:pt x="37" y="12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4"/>
                    <a:pt x="35" y="14"/>
                    <a:pt x="35" y="14"/>
                  </a:cubicBezTo>
                  <a:cubicBezTo>
                    <a:pt x="37" y="13"/>
                    <a:pt x="39" y="14"/>
                    <a:pt x="41" y="16"/>
                  </a:cubicBezTo>
                  <a:cubicBezTo>
                    <a:pt x="42" y="18"/>
                    <a:pt x="41" y="22"/>
                    <a:pt x="38" y="23"/>
                  </a:cubicBezTo>
                  <a:cubicBezTo>
                    <a:pt x="38" y="23"/>
                    <a:pt x="37" y="24"/>
                    <a:pt x="36" y="24"/>
                  </a:cubicBezTo>
                  <a:cubicBezTo>
                    <a:pt x="36" y="24"/>
                    <a:pt x="36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1"/>
                  </a:moveTo>
                  <a:cubicBezTo>
                    <a:pt x="36" y="22"/>
                    <a:pt x="38" y="21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8"/>
                    <a:pt x="38" y="16"/>
                    <a:pt x="37" y="16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8"/>
                    <a:pt x="36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20"/>
                    <a:pt x="35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6" y="20"/>
                    <a:pt x="37" y="20"/>
                  </a:cubicBezTo>
                  <a:cubicBezTo>
                    <a:pt x="37" y="19"/>
                    <a:pt x="38" y="18"/>
                    <a:pt x="37" y="18"/>
                  </a:cubicBezTo>
                  <a:cubicBezTo>
                    <a:pt x="36" y="18"/>
                    <a:pt x="35" y="18"/>
                    <a:pt x="36" y="17"/>
                  </a:cubicBezTo>
                  <a:cubicBezTo>
                    <a:pt x="36" y="17"/>
                    <a:pt x="36" y="16"/>
                    <a:pt x="36" y="17"/>
                  </a:cubicBezTo>
                  <a:cubicBezTo>
                    <a:pt x="36" y="17"/>
                    <a:pt x="36" y="17"/>
                    <a:pt x="37" y="17"/>
                  </a:cubicBezTo>
                  <a:cubicBezTo>
                    <a:pt x="38" y="17"/>
                    <a:pt x="39" y="18"/>
                    <a:pt x="38" y="19"/>
                  </a:cubicBezTo>
                  <a:cubicBezTo>
                    <a:pt x="38" y="21"/>
                    <a:pt x="36" y="21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13"/>
                  </a:moveTo>
                  <a:cubicBezTo>
                    <a:pt x="35" y="13"/>
                    <a:pt x="35" y="12"/>
                    <a:pt x="35" y="12"/>
                  </a:cubicBezTo>
                  <a:cubicBezTo>
                    <a:pt x="36" y="9"/>
                    <a:pt x="36" y="7"/>
                    <a:pt x="34" y="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8"/>
                    <a:pt x="35" y="10"/>
                    <a:pt x="35" y="11"/>
                  </a:cubicBezTo>
                  <a:cubicBezTo>
                    <a:pt x="34" y="11"/>
                    <a:pt x="34" y="12"/>
                    <a:pt x="34" y="12"/>
                  </a:cubicBezTo>
                  <a:lnTo>
                    <a:pt x="34" y="13"/>
                  </a:lnTo>
                  <a:close/>
                  <a:moveTo>
                    <a:pt x="29" y="2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1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4" y="36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32" y="37"/>
                    <a:pt x="32" y="39"/>
                    <a:pt x="31" y="40"/>
                  </a:cubicBezTo>
                  <a:cubicBezTo>
                    <a:pt x="30" y="41"/>
                    <a:pt x="30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38"/>
                    <a:pt x="31" y="36"/>
                    <a:pt x="30" y="34"/>
                  </a:cubicBezTo>
                  <a:cubicBezTo>
                    <a:pt x="31" y="35"/>
                    <a:pt x="33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34" y="5"/>
                  </a:moveTo>
                  <a:cubicBezTo>
                    <a:pt x="34" y="5"/>
                    <a:pt x="33" y="4"/>
                    <a:pt x="31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3" y="5"/>
                    <a:pt x="34" y="6"/>
                    <a:pt x="34" y="7"/>
                  </a:cubicBezTo>
                  <a:cubicBezTo>
                    <a:pt x="34" y="5"/>
                    <a:pt x="34" y="5"/>
                    <a:pt x="34" y="5"/>
                  </a:cubicBezTo>
                  <a:close/>
                  <a:moveTo>
                    <a:pt x="34" y="12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5"/>
                    <a:pt x="32" y="15"/>
                  </a:cubicBezTo>
                  <a:cubicBezTo>
                    <a:pt x="31" y="15"/>
                    <a:pt x="30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5"/>
                    <a:pt x="31" y="15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3"/>
                    <a:pt x="34" y="12"/>
                    <a:pt x="34" y="12"/>
                  </a:cubicBezTo>
                  <a:close/>
                  <a:moveTo>
                    <a:pt x="34" y="14"/>
                  </a:moveTo>
                  <a:cubicBezTo>
                    <a:pt x="32" y="15"/>
                    <a:pt x="32" y="18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2" y="19"/>
                    <a:pt x="32" y="17"/>
                    <a:pt x="33" y="15"/>
                  </a:cubicBezTo>
                  <a:cubicBezTo>
                    <a:pt x="33" y="15"/>
                    <a:pt x="33" y="15"/>
                    <a:pt x="32" y="15"/>
                  </a:cubicBezTo>
                  <a:cubicBezTo>
                    <a:pt x="31" y="16"/>
                    <a:pt x="30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1" y="16"/>
                    <a:pt x="32" y="16"/>
                  </a:cubicBezTo>
                  <a:cubicBezTo>
                    <a:pt x="31" y="18"/>
                    <a:pt x="32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23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3"/>
                    <a:pt x="30" y="21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1" y="20"/>
                    <a:pt x="32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4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2" y="25"/>
                    <a:pt x="31" y="27"/>
                    <a:pt x="32" y="29"/>
                  </a:cubicBezTo>
                  <a:cubicBezTo>
                    <a:pt x="32" y="31"/>
                    <a:pt x="33" y="31"/>
                    <a:pt x="34" y="31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1" y="31"/>
                    <a:pt x="31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7"/>
                    <a:pt x="31" y="26"/>
                    <a:pt x="33" y="24"/>
                  </a:cubicBezTo>
                  <a:cubicBezTo>
                    <a:pt x="31" y="24"/>
                    <a:pt x="30" y="23"/>
                    <a:pt x="29" y="21"/>
                  </a:cubicBezTo>
                  <a:cubicBezTo>
                    <a:pt x="30" y="23"/>
                    <a:pt x="29" y="24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2"/>
                    <a:pt x="32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25"/>
                  </a:moveTo>
                  <a:cubicBezTo>
                    <a:pt x="33" y="25"/>
                    <a:pt x="32" y="27"/>
                    <a:pt x="32" y="29"/>
                  </a:cubicBezTo>
                  <a:cubicBezTo>
                    <a:pt x="32" y="30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8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30"/>
                    <a:pt x="33" y="29"/>
                    <a:pt x="32" y="28"/>
                  </a:cubicBezTo>
                  <a:cubicBezTo>
                    <a:pt x="32" y="27"/>
                    <a:pt x="33" y="26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  <a:moveTo>
                    <a:pt x="34" y="34"/>
                  </a:moveTo>
                  <a:cubicBezTo>
                    <a:pt x="34" y="34"/>
                    <a:pt x="33" y="34"/>
                    <a:pt x="32" y="34"/>
                  </a:cubicBezTo>
                  <a:cubicBezTo>
                    <a:pt x="32" y="34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4"/>
                    <a:pt x="31" y="34"/>
                    <a:pt x="32" y="35"/>
                  </a:cubicBezTo>
                  <a:cubicBezTo>
                    <a:pt x="33" y="35"/>
                    <a:pt x="34" y="35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9" y="40"/>
                  </a:moveTo>
                  <a:cubicBezTo>
                    <a:pt x="31" y="39"/>
                    <a:pt x="31" y="36"/>
                    <a:pt x="30" y="34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6"/>
                    <a:pt x="30" y="38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30" y="12"/>
                    <a:pt x="30" y="12"/>
                  </a:cubicBezTo>
                  <a:cubicBezTo>
                    <a:pt x="31" y="12"/>
                    <a:pt x="33" y="10"/>
                    <a:pt x="32" y="8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6"/>
                    <a:pt x="32" y="7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10"/>
                    <a:pt x="32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9" y="13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1"/>
                    <a:pt x="31" y="10"/>
                  </a:cubicBezTo>
                  <a:cubicBezTo>
                    <a:pt x="31" y="9"/>
                    <a:pt x="31" y="8"/>
                    <a:pt x="31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8" y="3"/>
                  </a:moveTo>
                  <a:cubicBezTo>
                    <a:pt x="28" y="3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3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lose/>
                  <a:moveTo>
                    <a:pt x="29" y="41"/>
                  </a:moveTo>
                  <a:cubicBezTo>
                    <a:pt x="29" y="42"/>
                    <a:pt x="28" y="42"/>
                    <a:pt x="28" y="4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29" y="3"/>
                  </a:moveTo>
                  <a:cubicBezTo>
                    <a:pt x="29" y="4"/>
                    <a:pt x="28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7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8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7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9" y="12"/>
                    <a:pt x="29" y="12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lose/>
                  <a:moveTo>
                    <a:pt x="29" y="18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9" y="18"/>
                    <a:pt x="29" y="18"/>
                  </a:cubicBezTo>
                  <a:close/>
                  <a:moveTo>
                    <a:pt x="29" y="20"/>
                  </a:moveTo>
                  <a:cubicBezTo>
                    <a:pt x="29" y="19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30" y="23"/>
                    <a:pt x="26" y="27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3"/>
                    <a:pt x="28" y="33"/>
                    <a:pt x="28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8" y="32"/>
                  </a:move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6" y="27"/>
                    <a:pt x="30" y="23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9" y="22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32"/>
                    <a:pt x="28" y="32"/>
                    <a:pt x="28" y="32"/>
                  </a:cubicBezTo>
                  <a:close/>
                  <a:moveTo>
                    <a:pt x="28" y="25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8" y="23"/>
                    <a:pt x="28" y="24"/>
                  </a:cubicBezTo>
                  <a:cubicBezTo>
                    <a:pt x="28" y="24"/>
                    <a:pt x="28" y="24"/>
                    <a:pt x="28" y="25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1"/>
                    <a:pt x="28" y="20"/>
                  </a:cubicBezTo>
                  <a:cubicBezTo>
                    <a:pt x="28" y="20"/>
                    <a:pt x="28" y="20"/>
                    <a:pt x="28" y="19"/>
                  </a:cubicBezTo>
                  <a:lnTo>
                    <a:pt x="28" y="24"/>
                  </a:lnTo>
                  <a:close/>
                  <a:moveTo>
                    <a:pt x="27" y="3"/>
                  </a:moveTo>
                  <a:cubicBezTo>
                    <a:pt x="27" y="3"/>
                    <a:pt x="28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8" y="42"/>
                  </a:moveTo>
                  <a:cubicBezTo>
                    <a:pt x="28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2"/>
                    <a:pt x="28" y="42"/>
                    <a:pt x="28" y="42"/>
                  </a:cubicBezTo>
                  <a:close/>
                  <a:moveTo>
                    <a:pt x="28" y="4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lose/>
                  <a:moveTo>
                    <a:pt x="28" y="11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8" y="12"/>
                    <a:pt x="28" y="12"/>
                  </a:cubicBez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5"/>
                    <a:pt x="28" y="15"/>
                  </a:cubicBezTo>
                  <a:close/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28" y="17"/>
                  </a:moveTo>
                  <a:cubicBezTo>
                    <a:pt x="28" y="17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32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8" y="32"/>
                    <a:pt x="28" y="32"/>
                  </a:cubicBezTo>
                  <a:close/>
                  <a:moveTo>
                    <a:pt x="28" y="40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lose/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7" y="37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6"/>
                    <a:pt x="27" y="36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lose/>
                  <a:moveTo>
                    <a:pt x="27" y="42"/>
                  </a:moveTo>
                  <a:cubicBezTo>
                    <a:pt x="27" y="42"/>
                    <a:pt x="26" y="43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5"/>
                    <a:pt x="25" y="6"/>
                    <a:pt x="25" y="7"/>
                  </a:cubicBezTo>
                  <a:cubicBezTo>
                    <a:pt x="25" y="9"/>
                    <a:pt x="26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6" y="9"/>
                    <a:pt x="26" y="7"/>
                  </a:cubicBezTo>
                  <a:cubicBezTo>
                    <a:pt x="26" y="6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2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6" y="12"/>
                    <a:pt x="26" y="12"/>
                    <a:pt x="25" y="11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1"/>
                    <a:pt x="26" y="11"/>
                    <a:pt x="27" y="12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5"/>
                    <a:pt x="26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6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7" y="17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7" y="24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8"/>
                    <a:pt x="27" y="27"/>
                    <a:pt x="27" y="27"/>
                  </a:cubicBezTo>
                  <a:cubicBezTo>
                    <a:pt x="27" y="28"/>
                    <a:pt x="27" y="29"/>
                    <a:pt x="27" y="31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1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6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2"/>
                    <a:pt x="27" y="32"/>
                    <a:pt x="27" y="32"/>
                  </a:cubicBezTo>
                  <a:close/>
                  <a:moveTo>
                    <a:pt x="27" y="35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6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7" y="37"/>
                    <a:pt x="27" y="36"/>
                  </a:cubicBezTo>
                  <a:cubicBezTo>
                    <a:pt x="27" y="36"/>
                    <a:pt x="26" y="36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5" y="36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6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7" y="40"/>
                  </a:move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5" y="27"/>
                  </a:moveTo>
                  <a:cubicBezTo>
                    <a:pt x="26" y="27"/>
                    <a:pt x="26" y="26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5" y="27"/>
                    <a:pt x="25" y="27"/>
                  </a:cubicBezTo>
                  <a:close/>
                  <a:moveTo>
                    <a:pt x="22" y="1"/>
                  </a:moveTo>
                  <a:cubicBezTo>
                    <a:pt x="23" y="2"/>
                    <a:pt x="23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4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4"/>
                    <a:pt x="23" y="3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5" y="42"/>
                  </a:moveTo>
                  <a:cubicBezTo>
                    <a:pt x="24" y="42"/>
                    <a:pt x="23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5" y="9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5"/>
                    <a:pt x="24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4" y="16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4" y="16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4" y="27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4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4" y="32"/>
                    <a:pt x="24" y="33"/>
                    <a:pt x="23" y="34"/>
                  </a:cubicBezTo>
                  <a:cubicBezTo>
                    <a:pt x="23" y="35"/>
                    <a:pt x="23" y="37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8"/>
                    <a:pt x="22" y="35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2"/>
                    <a:pt x="24" y="32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4" y="33"/>
                    <a:pt x="24" y="33"/>
                  </a:cubicBezTo>
                  <a:cubicBezTo>
                    <a:pt x="23" y="34"/>
                    <a:pt x="23" y="36"/>
                    <a:pt x="24" y="37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5" y="41"/>
                  </a:moveTo>
                  <a:cubicBezTo>
                    <a:pt x="24" y="41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4" y="41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13"/>
                  </a:moveTo>
                  <a:cubicBezTo>
                    <a:pt x="23" y="12"/>
                    <a:pt x="24" y="11"/>
                    <a:pt x="25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7"/>
                    <a:pt x="25" y="6"/>
                    <a:pt x="24" y="5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4"/>
                    <a:pt x="23" y="5"/>
                    <a:pt x="24" y="5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1"/>
                    <a:pt x="23" y="11"/>
                    <a:pt x="22" y="12"/>
                  </a:cubicBezTo>
                  <a:lnTo>
                    <a:pt x="22" y="13"/>
                  </a:ln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8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lose/>
                  <a:moveTo>
                    <a:pt x="21" y="1"/>
                  </a:moveTo>
                  <a:cubicBezTo>
                    <a:pt x="21" y="1"/>
                    <a:pt x="21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2" y="6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2"/>
                  </a:cubicBezTo>
                  <a:close/>
                  <a:moveTo>
                    <a:pt x="22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29"/>
                    <a:pt x="22" y="29"/>
                  </a:cubicBezTo>
                  <a:close/>
                  <a:moveTo>
                    <a:pt x="22" y="30"/>
                  </a:moveTo>
                  <a:cubicBezTo>
                    <a:pt x="21" y="30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1" y="39"/>
                    <a:pt x="21" y="39"/>
                    <a:pt x="21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1" y="9"/>
                  </a:moveTo>
                  <a:cubicBezTo>
                    <a:pt x="21" y="8"/>
                    <a:pt x="21" y="8"/>
                    <a:pt x="21" y="7"/>
                  </a:cubicBezTo>
                  <a:lnTo>
                    <a:pt x="21" y="9"/>
                  </a:lnTo>
                  <a:close/>
                  <a:moveTo>
                    <a:pt x="19" y="1"/>
                  </a:moveTo>
                  <a:cubicBezTo>
                    <a:pt x="20" y="1"/>
                    <a:pt x="20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19" y="39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7"/>
                    <a:pt x="20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2"/>
                    <a:pt x="20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7"/>
                    <a:pt x="20" y="7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1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0" y="32"/>
                    <a:pt x="20" y="32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1"/>
                    <a:pt x="20" y="31"/>
                    <a:pt x="21" y="30"/>
                  </a:cubicBezTo>
                  <a:close/>
                  <a:moveTo>
                    <a:pt x="21" y="31"/>
                  </a:moveTo>
                  <a:cubicBezTo>
                    <a:pt x="20" y="32"/>
                    <a:pt x="20" y="33"/>
                    <a:pt x="20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20" y="37"/>
                    <a:pt x="20" y="38"/>
                  </a:cubicBezTo>
                  <a:cubicBezTo>
                    <a:pt x="20" y="38"/>
                    <a:pt x="20" y="39"/>
                    <a:pt x="21" y="39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1" y="32"/>
                  </a:cubicBezTo>
                  <a:lnTo>
                    <a:pt x="21" y="31"/>
                  </a:lnTo>
                  <a:close/>
                  <a:moveTo>
                    <a:pt x="19" y="38"/>
                  </a:moveTo>
                  <a:cubicBezTo>
                    <a:pt x="18" y="39"/>
                    <a:pt x="18" y="40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9"/>
                    <a:pt x="19" y="38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7" y="1"/>
                  </a:moveTo>
                  <a:cubicBezTo>
                    <a:pt x="18" y="1"/>
                    <a:pt x="18" y="0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6"/>
                    <a:pt x="18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9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8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8" y="4"/>
                    <a:pt x="19" y="5"/>
                  </a:cubicBezTo>
                  <a:close/>
                  <a:moveTo>
                    <a:pt x="19" y="10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9" y="10"/>
                  </a:cubicBezTo>
                  <a:close/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7" y="17"/>
                    <a:pt x="17" y="1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4"/>
                    <a:pt x="17" y="15"/>
                    <a:pt x="17" y="16"/>
                  </a:cubicBezTo>
                  <a:cubicBezTo>
                    <a:pt x="17" y="16"/>
                    <a:pt x="18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7"/>
                    <a:pt x="17" y="18"/>
                    <a:pt x="17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9"/>
                    <a:pt x="18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8"/>
                    <a:pt x="18" y="28"/>
                    <a:pt x="19" y="28"/>
                  </a:cubicBezTo>
                  <a:close/>
                  <a:moveTo>
                    <a:pt x="19" y="32"/>
                  </a:moveTo>
                  <a:cubicBezTo>
                    <a:pt x="19" y="34"/>
                    <a:pt x="19" y="34"/>
                    <a:pt x="19" y="34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31"/>
                    <a:pt x="19" y="31"/>
                    <a:pt x="19" y="32"/>
                  </a:cubicBezTo>
                  <a:close/>
                  <a:moveTo>
                    <a:pt x="17" y="39"/>
                  </a:moveTo>
                  <a:cubicBezTo>
                    <a:pt x="18" y="38"/>
                    <a:pt x="19" y="37"/>
                    <a:pt x="19" y="36"/>
                  </a:cubicBezTo>
                  <a:cubicBezTo>
                    <a:pt x="19" y="34"/>
                    <a:pt x="18" y="32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3"/>
                    <a:pt x="18" y="34"/>
                    <a:pt x="18" y="36"/>
                  </a:cubicBezTo>
                  <a:cubicBezTo>
                    <a:pt x="18" y="37"/>
                    <a:pt x="18" y="37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lose/>
                  <a:moveTo>
                    <a:pt x="17" y="25"/>
                  </a:moveTo>
                  <a:cubicBezTo>
                    <a:pt x="17" y="25"/>
                    <a:pt x="18" y="26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6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6"/>
                    <a:pt x="17" y="6"/>
                  </a:cubicBezTo>
                  <a:close/>
                  <a:moveTo>
                    <a:pt x="17" y="7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7"/>
                    <a:pt x="17" y="7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4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7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27"/>
                  </a:move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  <a:moveTo>
                    <a:pt x="17" y="30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7" y="30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8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8"/>
                    <a:pt x="17" y="38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1"/>
                    <a:pt x="15" y="41"/>
                  </a:cubicBezTo>
                  <a:cubicBezTo>
                    <a:pt x="15" y="41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2"/>
                  </a:moveTo>
                  <a:cubicBezTo>
                    <a:pt x="15" y="2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2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4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8" y="15"/>
                    <a:pt x="14" y="20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1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0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4" y="20"/>
                    <a:pt x="18" y="16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7" y="15"/>
                    <a:pt x="14" y="18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5" y="25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6" y="24"/>
                    <a:pt x="16" y="25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5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5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6" y="35"/>
                    <a:pt x="16" y="34"/>
                    <a:pt x="16" y="34"/>
                  </a:cubicBezTo>
                  <a:cubicBezTo>
                    <a:pt x="15" y="34"/>
                    <a:pt x="15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6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6" y="35"/>
                  </a:cubicBezTo>
                  <a:cubicBezTo>
                    <a:pt x="15" y="36"/>
                    <a:pt x="15" y="36"/>
                    <a:pt x="14" y="36"/>
                  </a:cubicBezTo>
                  <a:close/>
                  <a:moveTo>
                    <a:pt x="14" y="41"/>
                  </a:moveTo>
                  <a:cubicBezTo>
                    <a:pt x="13" y="41"/>
                    <a:pt x="11" y="40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3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0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2" y="7"/>
                    <a:pt x="12" y="8"/>
                  </a:cubicBezTo>
                  <a:cubicBezTo>
                    <a:pt x="12" y="6"/>
                    <a:pt x="13" y="4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5"/>
                    <a:pt x="13" y="7"/>
                    <a:pt x="14" y="9"/>
                  </a:cubicBezTo>
                  <a:cubicBezTo>
                    <a:pt x="13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4" y="4"/>
                  </a:moveTo>
                  <a:cubicBezTo>
                    <a:pt x="13" y="5"/>
                    <a:pt x="13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2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2" y="9"/>
                  </a:cubicBezTo>
                  <a:cubicBezTo>
                    <a:pt x="12" y="9"/>
                    <a:pt x="13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1"/>
                    <a:pt x="12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8"/>
                    <a:pt x="13" y="16"/>
                    <a:pt x="13" y="14"/>
                  </a:cubicBezTo>
                  <a:cubicBezTo>
                    <a:pt x="12" y="12"/>
                    <a:pt x="11" y="11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5"/>
                    <a:pt x="13" y="17"/>
                    <a:pt x="11" y="19"/>
                  </a:cubicBezTo>
                  <a:cubicBezTo>
                    <a:pt x="13" y="19"/>
                    <a:pt x="14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1"/>
                    <a:pt x="12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3" y="22"/>
                    <a:pt x="14" y="24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7"/>
                  </a:moveTo>
                  <a:cubicBezTo>
                    <a:pt x="14" y="27"/>
                    <a:pt x="13" y="27"/>
                    <a:pt x="12" y="27"/>
                  </a:cubicBezTo>
                  <a:cubicBezTo>
                    <a:pt x="13" y="25"/>
                    <a:pt x="12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2" y="26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3" y="28"/>
                    <a:pt x="12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8"/>
                    <a:pt x="12" y="28"/>
                  </a:cubicBezTo>
                  <a:cubicBezTo>
                    <a:pt x="13" y="28"/>
                    <a:pt x="14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1"/>
                    <a:pt x="11" y="33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3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3" y="35"/>
                    <a:pt x="12" y="35"/>
                  </a:cubicBezTo>
                  <a:cubicBezTo>
                    <a:pt x="12" y="33"/>
                    <a:pt x="13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3" y="34"/>
                    <a:pt x="13" y="33"/>
                  </a:cubicBezTo>
                  <a:cubicBezTo>
                    <a:pt x="13" y="32"/>
                    <a:pt x="14" y="32"/>
                    <a:pt x="14" y="31"/>
                  </a:cubicBezTo>
                  <a:close/>
                  <a:moveTo>
                    <a:pt x="14" y="39"/>
                  </a:moveTo>
                  <a:cubicBezTo>
                    <a:pt x="14" y="39"/>
                    <a:pt x="13" y="39"/>
                    <a:pt x="13" y="39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8"/>
                    <a:pt x="12" y="39"/>
                    <a:pt x="13" y="39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lose/>
                  <a:moveTo>
                    <a:pt x="10" y="29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1" y="27"/>
                    <a:pt x="11" y="25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5"/>
                    <a:pt x="12" y="28"/>
                    <a:pt x="10" y="29"/>
                  </a:cubicBezTo>
                  <a:close/>
                  <a:moveTo>
                    <a:pt x="10" y="18"/>
                  </a:moveTo>
                  <a:cubicBezTo>
                    <a:pt x="11" y="18"/>
                    <a:pt x="13" y="16"/>
                    <a:pt x="12" y="14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1" y="17"/>
                    <a:pt x="10" y="17"/>
                  </a:cubicBezTo>
                  <a:lnTo>
                    <a:pt x="10" y="18"/>
                  </a:lnTo>
                  <a:close/>
                  <a:moveTo>
                    <a:pt x="10" y="39"/>
                  </a:moveTo>
                  <a:cubicBezTo>
                    <a:pt x="8" y="38"/>
                    <a:pt x="8" y="36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2"/>
                    <a:pt x="8" y="31"/>
                  </a:cubicBezTo>
                  <a:cubicBezTo>
                    <a:pt x="7" y="31"/>
                    <a:pt x="5" y="31"/>
                    <a:pt x="4" y="30"/>
                  </a:cubicBezTo>
                  <a:cubicBezTo>
                    <a:pt x="0" y="27"/>
                    <a:pt x="0" y="22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4" y="18"/>
                    <a:pt x="3" y="16"/>
                    <a:pt x="3" y="14"/>
                  </a:cubicBezTo>
                  <a:cubicBezTo>
                    <a:pt x="2" y="10"/>
                    <a:pt x="6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6" y="8"/>
                    <a:pt x="3" y="11"/>
                    <a:pt x="4" y="14"/>
                  </a:cubicBezTo>
                  <a:cubicBezTo>
                    <a:pt x="4" y="16"/>
                    <a:pt x="5" y="18"/>
                    <a:pt x="7" y="19"/>
                  </a:cubicBezTo>
                  <a:cubicBezTo>
                    <a:pt x="6" y="19"/>
                    <a:pt x="5" y="19"/>
                    <a:pt x="4" y="20"/>
                  </a:cubicBezTo>
                  <a:cubicBezTo>
                    <a:pt x="1" y="23"/>
                    <a:pt x="1" y="27"/>
                    <a:pt x="4" y="29"/>
                  </a:cubicBezTo>
                  <a:cubicBezTo>
                    <a:pt x="6" y="31"/>
                    <a:pt x="8" y="31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5"/>
                    <a:pt x="9" y="37"/>
                    <a:pt x="10" y="38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10" y="8"/>
                  </a:moveTo>
                  <a:cubicBezTo>
                    <a:pt x="7" y="8"/>
                    <a:pt x="5" y="10"/>
                    <a:pt x="4" y="12"/>
                  </a:cubicBezTo>
                  <a:cubicBezTo>
                    <a:pt x="3" y="15"/>
                    <a:pt x="5" y="18"/>
                    <a:pt x="8" y="18"/>
                  </a:cubicBezTo>
                  <a:cubicBezTo>
                    <a:pt x="8" y="18"/>
                    <a:pt x="9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5" y="17"/>
                    <a:pt x="4" y="15"/>
                    <a:pt x="5" y="12"/>
                  </a:cubicBezTo>
                  <a:cubicBezTo>
                    <a:pt x="5" y="10"/>
                    <a:pt x="7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lose/>
                  <a:moveTo>
                    <a:pt x="10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7" y="12"/>
                    <a:pt x="7" y="14"/>
                    <a:pt x="8" y="15"/>
                  </a:cubicBezTo>
                  <a:cubicBezTo>
                    <a:pt x="8" y="15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10" y="14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7" y="14"/>
                    <a:pt x="8" y="12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10" y="19"/>
                  </a:moveTo>
                  <a:cubicBezTo>
                    <a:pt x="10" y="19"/>
                    <a:pt x="10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19"/>
                  </a:move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2" y="21"/>
                    <a:pt x="1" y="25"/>
                    <a:pt x="3" y="28"/>
                  </a:cubicBezTo>
                  <a:cubicBezTo>
                    <a:pt x="4" y="30"/>
                    <a:pt x="7" y="31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7" y="30"/>
                    <a:pt x="5" y="29"/>
                    <a:pt x="3" y="27"/>
                  </a:cubicBezTo>
                  <a:cubicBezTo>
                    <a:pt x="2" y="25"/>
                    <a:pt x="3" y="21"/>
                    <a:pt x="6" y="20"/>
                  </a:cubicBezTo>
                  <a:cubicBezTo>
                    <a:pt x="7" y="20"/>
                    <a:pt x="7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2"/>
                  </a:moveTo>
                  <a:cubicBezTo>
                    <a:pt x="8" y="21"/>
                    <a:pt x="6" y="22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6" y="27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3"/>
                    <a:pt x="9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8" y="23"/>
                    <a:pt x="7" y="23"/>
                  </a:cubicBezTo>
                  <a:cubicBezTo>
                    <a:pt x="7" y="24"/>
                    <a:pt x="6" y="25"/>
                    <a:pt x="7" y="25"/>
                  </a:cubicBezTo>
                  <a:cubicBezTo>
                    <a:pt x="8" y="25"/>
                    <a:pt x="9" y="25"/>
                    <a:pt x="8" y="26"/>
                  </a:cubicBezTo>
                  <a:cubicBezTo>
                    <a:pt x="8" y="26"/>
                    <a:pt x="8" y="27"/>
                    <a:pt x="8" y="26"/>
                  </a:cubicBezTo>
                  <a:cubicBezTo>
                    <a:pt x="8" y="26"/>
                    <a:pt x="8" y="26"/>
                    <a:pt x="7" y="26"/>
                  </a:cubicBezTo>
                  <a:cubicBezTo>
                    <a:pt x="6" y="26"/>
                    <a:pt x="6" y="25"/>
                    <a:pt x="6" y="24"/>
                  </a:cubicBezTo>
                  <a:cubicBezTo>
                    <a:pt x="6" y="22"/>
                    <a:pt x="8" y="22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0" y="30"/>
                  </a:moveTo>
                  <a:cubicBezTo>
                    <a:pt x="9" y="30"/>
                    <a:pt x="9" y="31"/>
                    <a:pt x="9" y="31"/>
                  </a:cubicBezTo>
                  <a:cubicBezTo>
                    <a:pt x="8" y="34"/>
                    <a:pt x="8" y="36"/>
                    <a:pt x="10" y="3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9" y="33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lnTo>
                    <a:pt x="1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809">
              <a:extLst>
                <a:ext uri="{FF2B5EF4-FFF2-40B4-BE49-F238E27FC236}">
                  <a16:creationId xmlns:a16="http://schemas.microsoft.com/office/drawing/2014/main" id="{FC35DC8B-E4A7-4B50-9538-34421104FF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" y="220"/>
              <a:ext cx="53" cy="48"/>
            </a:xfrm>
            <a:custGeom>
              <a:avLst/>
              <a:gdLst>
                <a:gd name="T0" fmla="*/ 37 w 45"/>
                <a:gd name="T1" fmla="*/ 34 h 42"/>
                <a:gd name="T2" fmla="*/ 33 w 45"/>
                <a:gd name="T3" fmla="*/ 34 h 42"/>
                <a:gd name="T4" fmla="*/ 34 w 45"/>
                <a:gd name="T5" fmla="*/ 30 h 42"/>
                <a:gd name="T6" fmla="*/ 37 w 45"/>
                <a:gd name="T7" fmla="*/ 17 h 42"/>
                <a:gd name="T8" fmla="*/ 37 w 45"/>
                <a:gd name="T9" fmla="*/ 19 h 42"/>
                <a:gd name="T10" fmla="*/ 33 w 45"/>
                <a:gd name="T11" fmla="*/ 34 h 42"/>
                <a:gd name="T12" fmla="*/ 33 w 45"/>
                <a:gd name="T13" fmla="*/ 12 h 42"/>
                <a:gd name="T14" fmla="*/ 33 w 45"/>
                <a:gd name="T15" fmla="*/ 22 h 42"/>
                <a:gd name="T16" fmla="*/ 31 w 45"/>
                <a:gd name="T17" fmla="*/ 37 h 42"/>
                <a:gd name="T18" fmla="*/ 31 w 45"/>
                <a:gd name="T19" fmla="*/ 10 h 42"/>
                <a:gd name="T20" fmla="*/ 29 w 45"/>
                <a:gd name="T21" fmla="*/ 41 h 42"/>
                <a:gd name="T22" fmla="*/ 29 w 45"/>
                <a:gd name="T23" fmla="*/ 8 h 42"/>
                <a:gd name="T24" fmla="*/ 29 w 45"/>
                <a:gd name="T25" fmla="*/ 22 h 42"/>
                <a:gd name="T26" fmla="*/ 31 w 45"/>
                <a:gd name="T27" fmla="*/ 31 h 42"/>
                <a:gd name="T28" fmla="*/ 29 w 45"/>
                <a:gd name="T29" fmla="*/ 40 h 42"/>
                <a:gd name="T30" fmla="*/ 29 w 45"/>
                <a:gd name="T31" fmla="*/ 3 h 42"/>
                <a:gd name="T32" fmla="*/ 27 w 45"/>
                <a:gd name="T33" fmla="*/ 15 h 42"/>
                <a:gd name="T34" fmla="*/ 29 w 45"/>
                <a:gd name="T35" fmla="*/ 29 h 42"/>
                <a:gd name="T36" fmla="*/ 28 w 45"/>
                <a:gd name="T37" fmla="*/ 32 h 42"/>
                <a:gd name="T38" fmla="*/ 27 w 45"/>
                <a:gd name="T39" fmla="*/ 17 h 42"/>
                <a:gd name="T40" fmla="*/ 27 w 45"/>
                <a:gd name="T41" fmla="*/ 3 h 42"/>
                <a:gd name="T42" fmla="*/ 27 w 45"/>
                <a:gd name="T43" fmla="*/ 11 h 42"/>
                <a:gd name="T44" fmla="*/ 25 w 45"/>
                <a:gd name="T45" fmla="*/ 15 h 42"/>
                <a:gd name="T46" fmla="*/ 27 w 45"/>
                <a:gd name="T47" fmla="*/ 26 h 42"/>
                <a:gd name="T48" fmla="*/ 27 w 45"/>
                <a:gd name="T49" fmla="*/ 33 h 42"/>
                <a:gd name="T50" fmla="*/ 27 w 45"/>
                <a:gd name="T51" fmla="*/ 38 h 42"/>
                <a:gd name="T52" fmla="*/ 24 w 45"/>
                <a:gd name="T53" fmla="*/ 6 h 42"/>
                <a:gd name="T54" fmla="*/ 24 w 45"/>
                <a:gd name="T55" fmla="*/ 13 h 42"/>
                <a:gd name="T56" fmla="*/ 24 w 45"/>
                <a:gd name="T57" fmla="*/ 15 h 42"/>
                <a:gd name="T58" fmla="*/ 25 w 45"/>
                <a:gd name="T59" fmla="*/ 28 h 42"/>
                <a:gd name="T60" fmla="*/ 25 w 45"/>
                <a:gd name="T61" fmla="*/ 36 h 42"/>
                <a:gd name="T62" fmla="*/ 24 w 45"/>
                <a:gd name="T63" fmla="*/ 42 h 42"/>
                <a:gd name="T64" fmla="*/ 24 w 45"/>
                <a:gd name="T65" fmla="*/ 14 h 42"/>
                <a:gd name="T66" fmla="*/ 21 w 45"/>
                <a:gd name="T67" fmla="*/ 15 h 42"/>
                <a:gd name="T68" fmla="*/ 24 w 45"/>
                <a:gd name="T69" fmla="*/ 27 h 42"/>
                <a:gd name="T70" fmla="*/ 24 w 45"/>
                <a:gd name="T71" fmla="*/ 31 h 42"/>
                <a:gd name="T72" fmla="*/ 21 w 45"/>
                <a:gd name="T73" fmla="*/ 10 h 42"/>
                <a:gd name="T74" fmla="*/ 21 w 45"/>
                <a:gd name="T75" fmla="*/ 37 h 42"/>
                <a:gd name="T76" fmla="*/ 21 w 45"/>
                <a:gd name="T77" fmla="*/ 10 h 42"/>
                <a:gd name="T78" fmla="*/ 21 w 45"/>
                <a:gd name="T79" fmla="*/ 15 h 42"/>
                <a:gd name="T80" fmla="*/ 21 w 45"/>
                <a:gd name="T81" fmla="*/ 27 h 42"/>
                <a:gd name="T82" fmla="*/ 21 w 45"/>
                <a:gd name="T83" fmla="*/ 33 h 42"/>
                <a:gd name="T84" fmla="*/ 19 w 45"/>
                <a:gd name="T85" fmla="*/ 1 h 42"/>
                <a:gd name="T86" fmla="*/ 19 w 45"/>
                <a:gd name="T87" fmla="*/ 10 h 42"/>
                <a:gd name="T88" fmla="*/ 19 w 45"/>
                <a:gd name="T89" fmla="*/ 16 h 42"/>
                <a:gd name="T90" fmla="*/ 21 w 45"/>
                <a:gd name="T91" fmla="*/ 27 h 42"/>
                <a:gd name="T92" fmla="*/ 19 w 45"/>
                <a:gd name="T93" fmla="*/ 27 h 42"/>
                <a:gd name="T94" fmla="*/ 15 w 45"/>
                <a:gd name="T95" fmla="*/ 2 h 42"/>
                <a:gd name="T96" fmla="*/ 18 w 45"/>
                <a:gd name="T97" fmla="*/ 10 h 42"/>
                <a:gd name="T98" fmla="*/ 19 w 45"/>
                <a:gd name="T99" fmla="*/ 14 h 42"/>
                <a:gd name="T100" fmla="*/ 15 w 45"/>
                <a:gd name="T101" fmla="*/ 19 h 42"/>
                <a:gd name="T102" fmla="*/ 17 w 45"/>
                <a:gd name="T103" fmla="*/ 22 h 42"/>
                <a:gd name="T104" fmla="*/ 15 w 45"/>
                <a:gd name="T105" fmla="*/ 39 h 42"/>
                <a:gd name="T106" fmla="*/ 15 w 45"/>
                <a:gd name="T107" fmla="*/ 35 h 42"/>
                <a:gd name="T108" fmla="*/ 3 w 45"/>
                <a:gd name="T109" fmla="*/ 22 h 42"/>
                <a:gd name="T110" fmla="*/ 14 w 45"/>
                <a:gd name="T111" fmla="*/ 10 h 42"/>
                <a:gd name="T112" fmla="*/ 7 w 45"/>
                <a:gd name="T113" fmla="*/ 18 h 42"/>
                <a:gd name="T114" fmla="*/ 10 w 45"/>
                <a:gd name="T115" fmla="*/ 12 h 42"/>
                <a:gd name="T116" fmla="*/ 11 w 45"/>
                <a:gd name="T117" fmla="*/ 25 h 42"/>
                <a:gd name="T118" fmla="*/ 8 w 45"/>
                <a:gd name="T119" fmla="*/ 25 h 42"/>
                <a:gd name="T120" fmla="*/ 12 w 45"/>
                <a:gd name="T121" fmla="*/ 31 h 42"/>
                <a:gd name="T122" fmla="*/ 13 w 45"/>
                <a:gd name="T12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3" y="35"/>
                  </a:moveTo>
                  <a:cubicBezTo>
                    <a:pt x="35" y="35"/>
                    <a:pt x="36" y="35"/>
                    <a:pt x="38" y="35"/>
                  </a:cubicBezTo>
                  <a:cubicBezTo>
                    <a:pt x="42" y="33"/>
                    <a:pt x="43" y="29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0" y="24"/>
                    <a:pt x="39" y="23"/>
                  </a:cubicBezTo>
                  <a:cubicBezTo>
                    <a:pt x="41" y="23"/>
                    <a:pt x="42" y="22"/>
                    <a:pt x="43" y="20"/>
                  </a:cubicBezTo>
                  <a:cubicBezTo>
                    <a:pt x="45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7" y="11"/>
                    <a:pt x="36" y="11"/>
                  </a:cubicBezTo>
                  <a:cubicBezTo>
                    <a:pt x="37" y="9"/>
                    <a:pt x="37" y="8"/>
                    <a:pt x="36" y="6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5" y="5"/>
                    <a:pt x="36" y="6"/>
                  </a:cubicBezTo>
                  <a:cubicBezTo>
                    <a:pt x="36" y="8"/>
                    <a:pt x="36" y="11"/>
                    <a:pt x="34" y="12"/>
                  </a:cubicBezTo>
                  <a:cubicBezTo>
                    <a:pt x="36" y="11"/>
                    <a:pt x="37" y="11"/>
                    <a:pt x="38" y="12"/>
                  </a:cubicBezTo>
                  <a:cubicBezTo>
                    <a:pt x="42" y="13"/>
                    <a:pt x="44" y="17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9" y="24"/>
                    <a:pt x="40" y="24"/>
                    <a:pt x="40" y="26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5"/>
                    <a:pt x="34" y="35"/>
                    <a:pt x="33" y="34"/>
                  </a:cubicBezTo>
                  <a:cubicBezTo>
                    <a:pt x="33" y="35"/>
                    <a:pt x="33" y="35"/>
                    <a:pt x="33" y="35"/>
                  </a:cubicBezTo>
                  <a:close/>
                  <a:moveTo>
                    <a:pt x="33" y="34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35" y="34"/>
                    <a:pt x="37" y="34"/>
                    <a:pt x="39" y="32"/>
                  </a:cubicBezTo>
                  <a:cubicBezTo>
                    <a:pt x="41" y="30"/>
                    <a:pt x="41" y="27"/>
                    <a:pt x="38" y="25"/>
                  </a:cubicBezTo>
                  <a:cubicBezTo>
                    <a:pt x="38" y="24"/>
                    <a:pt x="37" y="24"/>
                    <a:pt x="37" y="24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4" y="22"/>
                    <a:pt x="34" y="22"/>
                    <a:pt x="35" y="22"/>
                  </a:cubicBezTo>
                  <a:cubicBezTo>
                    <a:pt x="35" y="22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8" y="23"/>
                    <a:pt x="38" y="24"/>
                    <a:pt x="39" y="24"/>
                  </a:cubicBezTo>
                  <a:cubicBezTo>
                    <a:pt x="42" y="26"/>
                    <a:pt x="42" y="31"/>
                    <a:pt x="39" y="33"/>
                  </a:cubicBezTo>
                  <a:cubicBezTo>
                    <a:pt x="37" y="34"/>
                    <a:pt x="35" y="35"/>
                    <a:pt x="33" y="34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6"/>
                    <a:pt x="36" y="26"/>
                    <a:pt x="36" y="28"/>
                  </a:cubicBezTo>
                  <a:cubicBezTo>
                    <a:pt x="37" y="28"/>
                    <a:pt x="37" y="29"/>
                    <a:pt x="36" y="29"/>
                  </a:cubicBezTo>
                  <a:cubicBezTo>
                    <a:pt x="35" y="29"/>
                    <a:pt x="34" y="29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6" y="31"/>
                    <a:pt x="37" y="30"/>
                    <a:pt x="37" y="28"/>
                  </a:cubicBezTo>
                  <a:cubicBezTo>
                    <a:pt x="37" y="27"/>
                    <a:pt x="35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6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5" y="31"/>
                  </a:cubicBezTo>
                  <a:cubicBezTo>
                    <a:pt x="34" y="31"/>
                    <a:pt x="34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8"/>
                    <a:pt x="35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7"/>
                    <a:pt x="34" y="27"/>
                    <a:pt x="34" y="27"/>
                  </a:cubicBezTo>
                  <a:cubicBezTo>
                    <a:pt x="33" y="27"/>
                    <a:pt x="33" y="27"/>
                    <a:pt x="33" y="2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5" y="15"/>
                    <a:pt x="37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0" y="17"/>
                    <a:pt x="40" y="19"/>
                    <a:pt x="38" y="19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6" y="19"/>
                    <a:pt x="37" y="20"/>
                    <a:pt x="36" y="19"/>
                  </a:cubicBezTo>
                  <a:cubicBezTo>
                    <a:pt x="35" y="18"/>
                    <a:pt x="36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6"/>
                    <a:pt x="35" y="17"/>
                    <a:pt x="35" y="18"/>
                  </a:cubicBezTo>
                  <a:cubicBezTo>
                    <a:pt x="34" y="20"/>
                    <a:pt x="35" y="22"/>
                    <a:pt x="37" y="22"/>
                  </a:cubicBezTo>
                  <a:cubicBezTo>
                    <a:pt x="40" y="22"/>
                    <a:pt x="42" y="20"/>
                    <a:pt x="42" y="18"/>
                  </a:cubicBezTo>
                  <a:cubicBezTo>
                    <a:pt x="42" y="15"/>
                    <a:pt x="39" y="12"/>
                    <a:pt x="36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2"/>
                    <a:pt x="34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40" y="12"/>
                    <a:pt x="43" y="14"/>
                    <a:pt x="43" y="18"/>
                  </a:cubicBezTo>
                  <a:cubicBezTo>
                    <a:pt x="42" y="21"/>
                    <a:pt x="40" y="23"/>
                    <a:pt x="37" y="23"/>
                  </a:cubicBezTo>
                  <a:cubicBezTo>
                    <a:pt x="35" y="22"/>
                    <a:pt x="33" y="20"/>
                    <a:pt x="34" y="17"/>
                  </a:cubicBezTo>
                  <a:cubicBezTo>
                    <a:pt x="35" y="16"/>
                    <a:pt x="36" y="16"/>
                    <a:pt x="37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7" y="17"/>
                    <a:pt x="36" y="18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9" y="18"/>
                    <a:pt x="39" y="17"/>
                    <a:pt x="38" y="16"/>
                  </a:cubicBezTo>
                  <a:cubicBezTo>
                    <a:pt x="37" y="15"/>
                    <a:pt x="35" y="15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3" y="22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6" y="7"/>
                    <a:pt x="34" y="5"/>
                  </a:cubicBezTo>
                  <a:cubicBezTo>
                    <a:pt x="34" y="5"/>
                    <a:pt x="33" y="5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6" y="7"/>
                    <a:pt x="36" y="10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close/>
                  <a:moveTo>
                    <a:pt x="33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2" y="33"/>
                    <a:pt x="32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5"/>
                    <a:pt x="33" y="35"/>
                  </a:cubicBezTo>
                  <a:close/>
                  <a:moveTo>
                    <a:pt x="33" y="3"/>
                  </a:moveTo>
                  <a:cubicBezTo>
                    <a:pt x="32" y="2"/>
                    <a:pt x="32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lose/>
                  <a:moveTo>
                    <a:pt x="33" y="4"/>
                  </a:move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4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2"/>
                    <a:pt x="32" y="12"/>
                    <a:pt x="33" y="12"/>
                  </a:cubicBezTo>
                  <a:close/>
                  <a:moveTo>
                    <a:pt x="33" y="13"/>
                  </a:move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5"/>
                    <a:pt x="31" y="16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2" y="13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7"/>
                  </a:moveTo>
                  <a:cubicBezTo>
                    <a:pt x="32" y="18"/>
                    <a:pt x="33" y="20"/>
                    <a:pt x="33" y="21"/>
                  </a:cubicBezTo>
                  <a:cubicBezTo>
                    <a:pt x="33" y="17"/>
                    <a:pt x="33" y="17"/>
                    <a:pt x="33" y="17"/>
                  </a:cubicBezTo>
                  <a:close/>
                  <a:moveTo>
                    <a:pt x="33" y="22"/>
                  </a:moveTo>
                  <a:cubicBezTo>
                    <a:pt x="33" y="22"/>
                    <a:pt x="33" y="22"/>
                    <a:pt x="33" y="22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2"/>
                    <a:pt x="32" y="22"/>
                    <a:pt x="33" y="22"/>
                  </a:cubicBezTo>
                  <a:close/>
                  <a:moveTo>
                    <a:pt x="33" y="23"/>
                  </a:moveTo>
                  <a:cubicBezTo>
                    <a:pt x="32" y="23"/>
                    <a:pt x="32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2" y="24"/>
                    <a:pt x="32" y="24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33" y="25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2" y="27"/>
                    <a:pt x="31" y="28"/>
                    <a:pt x="31" y="29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2" y="26"/>
                    <a:pt x="33" y="25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2" y="28"/>
                    <a:pt x="31" y="31"/>
                    <a:pt x="32" y="32"/>
                  </a:cubicBezTo>
                  <a:cubicBezTo>
                    <a:pt x="33" y="32"/>
                    <a:pt x="33" y="32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2" y="33"/>
                    <a:pt x="32" y="32"/>
                  </a:cubicBezTo>
                  <a:cubicBezTo>
                    <a:pt x="31" y="31"/>
                    <a:pt x="31" y="28"/>
                    <a:pt x="33" y="27"/>
                  </a:cubicBezTo>
                  <a:close/>
                  <a:moveTo>
                    <a:pt x="31" y="39"/>
                  </a:move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6"/>
                    <a:pt x="31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3"/>
                    <a:pt x="32" y="34"/>
                    <a:pt x="32" y="35"/>
                  </a:cubicBezTo>
                  <a:cubicBezTo>
                    <a:pt x="32" y="36"/>
                    <a:pt x="32" y="38"/>
                    <a:pt x="31" y="39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15"/>
                  </a:moveTo>
                  <a:cubicBezTo>
                    <a:pt x="31" y="14"/>
                    <a:pt x="32" y="14"/>
                    <a:pt x="32" y="13"/>
                  </a:cubicBezTo>
                  <a:cubicBezTo>
                    <a:pt x="32" y="13"/>
                    <a:pt x="32" y="13"/>
                    <a:pt x="33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5"/>
                    <a:pt x="31" y="15"/>
                    <a:pt x="31" y="15"/>
                  </a:cubicBezTo>
                  <a:close/>
                  <a:moveTo>
                    <a:pt x="31" y="1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10"/>
                  </a:cubicBezTo>
                  <a:cubicBezTo>
                    <a:pt x="31" y="10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8"/>
                    <a:pt x="32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3" y="8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lose/>
                  <a:moveTo>
                    <a:pt x="31" y="2"/>
                  </a:moveTo>
                  <a:cubicBezTo>
                    <a:pt x="30" y="2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29" y="41"/>
                  </a:moveTo>
                  <a:cubicBezTo>
                    <a:pt x="30" y="41"/>
                    <a:pt x="30" y="41"/>
                    <a:pt x="31" y="40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40"/>
                    <a:pt x="30" y="40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1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0" y="3"/>
                    <a:pt x="30" y="3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lose/>
                  <a:moveTo>
                    <a:pt x="31" y="6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0" y="6"/>
                    <a:pt x="30" y="6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1" y="6"/>
                    <a:pt x="31" y="6"/>
                  </a:cubicBezTo>
                  <a:close/>
                  <a:moveTo>
                    <a:pt x="31" y="9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8"/>
                  </a:cubicBezTo>
                  <a:cubicBezTo>
                    <a:pt x="30" y="8"/>
                    <a:pt x="30" y="9"/>
                    <a:pt x="31" y="9"/>
                  </a:cubicBezTo>
                  <a:close/>
                  <a:moveTo>
                    <a:pt x="31" y="12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0" y="12"/>
                    <a:pt x="30" y="12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30" y="12"/>
                    <a:pt x="31" y="12"/>
                  </a:cubicBezTo>
                  <a:close/>
                  <a:moveTo>
                    <a:pt x="31" y="13"/>
                  </a:moveTo>
                  <a:cubicBezTo>
                    <a:pt x="30" y="13"/>
                    <a:pt x="30" y="13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4"/>
                    <a:pt x="31" y="14"/>
                  </a:cubicBezTo>
                  <a:cubicBezTo>
                    <a:pt x="30" y="15"/>
                    <a:pt x="29" y="16"/>
                    <a:pt x="29" y="18"/>
                  </a:cubicBezTo>
                  <a:cubicBezTo>
                    <a:pt x="29" y="18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1" y="15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31" y="15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0" y="19"/>
                    <a:pt x="30" y="21"/>
                    <a:pt x="30" y="23"/>
                  </a:cubicBezTo>
                  <a:cubicBezTo>
                    <a:pt x="30" y="23"/>
                    <a:pt x="30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4"/>
                    <a:pt x="30" y="24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1"/>
                    <a:pt x="30" y="18"/>
                    <a:pt x="31" y="15"/>
                  </a:cubicBezTo>
                  <a:close/>
                  <a:moveTo>
                    <a:pt x="31" y="24"/>
                  </a:moveTo>
                  <a:cubicBezTo>
                    <a:pt x="30" y="24"/>
                    <a:pt x="30" y="24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0" y="25"/>
                    <a:pt x="30" y="25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lose/>
                  <a:moveTo>
                    <a:pt x="31" y="27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30" y="30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8"/>
                    <a:pt x="31" y="27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1"/>
                    <a:pt x="30" y="31"/>
                  </a:cubicBezTo>
                  <a:cubicBezTo>
                    <a:pt x="30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31" y="31"/>
                    <a:pt x="31" y="31"/>
                    <a:pt x="31" y="31"/>
                  </a:cubicBezTo>
                  <a:close/>
                  <a:moveTo>
                    <a:pt x="31" y="37"/>
                  </a:move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9"/>
                    <a:pt x="30" y="38"/>
                    <a:pt x="31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8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7" y="42"/>
                  </a:moveTo>
                  <a:cubicBezTo>
                    <a:pt x="28" y="42"/>
                    <a:pt x="28" y="42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9" y="3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2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8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8" y="17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6"/>
                    <a:pt x="29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8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9" y="24"/>
                    <a:pt x="28" y="25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6"/>
                    <a:pt x="29" y="26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8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9" y="35"/>
                    <a:pt x="28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9" y="33"/>
                    <a:pt x="29" y="34"/>
                  </a:cubicBezTo>
                  <a:close/>
                  <a:moveTo>
                    <a:pt x="29" y="40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9" y="40"/>
                    <a:pt x="29" y="40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8" y="34"/>
                    <a:pt x="27" y="33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25"/>
                  </a:moveTo>
                  <a:cubicBezTo>
                    <a:pt x="28" y="24"/>
                    <a:pt x="29" y="22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17"/>
                  </a:move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8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9" y="18"/>
                    <a:pt x="29" y="21"/>
                    <a:pt x="29" y="23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9" y="23"/>
                    <a:pt x="29" y="22"/>
                    <a:pt x="29" y="21"/>
                  </a:cubicBezTo>
                  <a:cubicBezTo>
                    <a:pt x="29" y="19"/>
                    <a:pt x="28" y="18"/>
                    <a:pt x="27" y="16"/>
                  </a:cubicBezTo>
                  <a:lnTo>
                    <a:pt x="27" y="17"/>
                  </a:lnTo>
                  <a:close/>
                  <a:moveTo>
                    <a:pt x="27" y="3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6" y="4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5" y="42"/>
                  </a:moveTo>
                  <a:cubicBezTo>
                    <a:pt x="26" y="42"/>
                    <a:pt x="26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5" y="41"/>
                  </a:cubicBezTo>
                  <a:cubicBezTo>
                    <a:pt x="25" y="42"/>
                    <a:pt x="25" y="42"/>
                    <a:pt x="25" y="42"/>
                  </a:cubicBezTo>
                  <a:close/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6"/>
                    <a:pt x="25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4"/>
                  </a:cubicBezTo>
                  <a:close/>
                  <a:moveTo>
                    <a:pt x="27" y="7"/>
                  </a:moveTo>
                  <a:cubicBezTo>
                    <a:pt x="27" y="8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5"/>
                    <a:pt x="25" y="14"/>
                    <a:pt x="2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2"/>
                    <a:pt x="26" y="13"/>
                    <a:pt x="27" y="15"/>
                  </a:cubicBezTo>
                  <a:close/>
                  <a:moveTo>
                    <a:pt x="27" y="16"/>
                  </a:moveTo>
                  <a:cubicBezTo>
                    <a:pt x="26" y="15"/>
                    <a:pt x="25" y="14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6"/>
                    <a:pt x="27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6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7"/>
                  </a:moveTo>
                  <a:cubicBezTo>
                    <a:pt x="27" y="16"/>
                    <a:pt x="26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7"/>
                    <a:pt x="27" y="18"/>
                    <a:pt x="27" y="19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24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7" y="25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6" y="26"/>
                  </a:cubicBezTo>
                  <a:cubicBezTo>
                    <a:pt x="26" y="27"/>
                    <a:pt x="25" y="27"/>
                    <a:pt x="25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6"/>
                    <a:pt x="26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7" y="27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6" y="28"/>
                    <a:pt x="26" y="28"/>
                  </a:cubicBezTo>
                  <a:cubicBezTo>
                    <a:pt x="26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9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6" y="29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7" y="29"/>
                    <a:pt x="27" y="29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2"/>
                    <a:pt x="26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2"/>
                  </a:cubicBezTo>
                  <a:close/>
                  <a:moveTo>
                    <a:pt x="27" y="33"/>
                  </a:moveTo>
                  <a:cubicBezTo>
                    <a:pt x="27" y="33"/>
                    <a:pt x="27" y="33"/>
                    <a:pt x="26" y="33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6" y="33"/>
                    <a:pt x="26" y="33"/>
                  </a:cubicBezTo>
                  <a:cubicBezTo>
                    <a:pt x="27" y="34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6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6" y="35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3"/>
                    <a:pt x="27" y="33"/>
                    <a:pt x="27" y="33"/>
                  </a:cubicBezTo>
                  <a:close/>
                  <a:moveTo>
                    <a:pt x="27" y="37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5" y="38"/>
                    <a:pt x="25" y="37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6" y="37"/>
                    <a:pt x="27" y="37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6" y="40"/>
                    <a:pt x="26" y="40"/>
                  </a:cubicBezTo>
                  <a:cubicBezTo>
                    <a:pt x="26" y="40"/>
                    <a:pt x="27" y="40"/>
                    <a:pt x="27" y="40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4"/>
                  </a:moveTo>
                  <a:cubicBezTo>
                    <a:pt x="25" y="4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24" y="42"/>
                  </a:moveTo>
                  <a:cubicBezTo>
                    <a:pt x="24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6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1"/>
                    <a:pt x="24" y="1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6"/>
                    <a:pt x="25" y="6"/>
                  </a:cubicBezTo>
                  <a:close/>
                  <a:moveTo>
                    <a:pt x="25" y="13"/>
                  </a:moveTo>
                  <a:cubicBezTo>
                    <a:pt x="25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5" y="28"/>
                  </a:cubicBezTo>
                  <a:close/>
                  <a:moveTo>
                    <a:pt x="25" y="31"/>
                  </a:move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5" y="31"/>
                    <a:pt x="25" y="31"/>
                  </a:cubicBezTo>
                  <a:close/>
                  <a:moveTo>
                    <a:pt x="25" y="32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5" y="32"/>
                    <a:pt x="25" y="32"/>
                  </a:cubicBezTo>
                  <a:close/>
                  <a:moveTo>
                    <a:pt x="25" y="35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5" y="35"/>
                    <a:pt x="25" y="35"/>
                  </a:cubicBezTo>
                  <a:close/>
                  <a:moveTo>
                    <a:pt x="25" y="40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40"/>
                    <a:pt x="25" y="40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3" y="2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1" y="39"/>
                  </a:moveTo>
                  <a:cubicBezTo>
                    <a:pt x="21" y="40"/>
                    <a:pt x="22" y="41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9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4" y="8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0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3" y="9"/>
                    <a:pt x="22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3" y="10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2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7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2" y="28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2" y="29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1" y="30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2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3"/>
                    <a:pt x="23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2" y="35"/>
                    <a:pt x="22" y="36"/>
                  </a:cubicBezTo>
                  <a:cubicBezTo>
                    <a:pt x="22" y="38"/>
                    <a:pt x="23" y="39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40"/>
                    <a:pt x="21" y="38"/>
                    <a:pt x="21" y="36"/>
                  </a:cubicBezTo>
                  <a:cubicBezTo>
                    <a:pt x="22" y="34"/>
                    <a:pt x="23" y="33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1" y="35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2"/>
                    <a:pt x="21" y="3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10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2" y="9"/>
                    <a:pt x="23" y="8"/>
                    <a:pt x="23" y="6"/>
                  </a:cubicBezTo>
                  <a:cubicBezTo>
                    <a:pt x="24" y="5"/>
                    <a:pt x="23" y="3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3" y="2"/>
                    <a:pt x="24" y="4"/>
                    <a:pt x="24" y="7"/>
                  </a:cubicBezTo>
                  <a:cubicBezTo>
                    <a:pt x="24" y="8"/>
                    <a:pt x="22" y="10"/>
                    <a:pt x="21" y="10"/>
                  </a:cubicBezTo>
                  <a:close/>
                  <a:moveTo>
                    <a:pt x="21" y="7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lnTo>
                    <a:pt x="21" y="7"/>
                  </a:lnTo>
                  <a:close/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38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1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1"/>
                  </a:cubicBezTo>
                  <a:close/>
                  <a:moveTo>
                    <a:pt x="21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19" y="39"/>
                  </a:moveTo>
                  <a:cubicBezTo>
                    <a:pt x="19" y="39"/>
                    <a:pt x="20" y="38"/>
                    <a:pt x="20" y="38"/>
                  </a:cubicBezTo>
                  <a:cubicBezTo>
                    <a:pt x="20" y="38"/>
                    <a:pt x="20" y="38"/>
                    <a:pt x="21" y="38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8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5"/>
                    <a:pt x="21" y="5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30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1"/>
                    <a:pt x="20" y="30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8" y="0"/>
                    <a:pt x="16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8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8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9"/>
                    <a:pt x="15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9" y="7"/>
                    <a:pt x="19" y="6"/>
                    <a:pt x="18" y="6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8"/>
                    <a:pt x="18" y="9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8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8" y="14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8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18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7"/>
                    <a:pt x="18" y="17"/>
                  </a:cubicBezTo>
                  <a:cubicBezTo>
                    <a:pt x="16" y="19"/>
                    <a:pt x="16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6"/>
                    <a:pt x="16" y="25"/>
                    <a:pt x="16" y="24"/>
                  </a:cubicBezTo>
                  <a:cubicBezTo>
                    <a:pt x="17" y="26"/>
                    <a:pt x="18" y="27"/>
                    <a:pt x="19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8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7" y="18"/>
                    <a:pt x="16" y="20"/>
                    <a:pt x="17" y="23"/>
                  </a:cubicBezTo>
                  <a:cubicBezTo>
                    <a:pt x="17" y="24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7" y="21"/>
                    <a:pt x="18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6" y="24"/>
                    <a:pt x="16" y="21"/>
                  </a:cubicBezTo>
                  <a:cubicBezTo>
                    <a:pt x="16" y="21"/>
                    <a:pt x="17" y="20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6" y="22"/>
                    <a:pt x="17" y="24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7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7" y="39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7" y="36"/>
                    <a:pt x="18" y="34"/>
                    <a:pt x="18" y="32"/>
                  </a:cubicBezTo>
                  <a:cubicBezTo>
                    <a:pt x="18" y="31"/>
                    <a:pt x="17" y="30"/>
                    <a:pt x="15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9"/>
                    <a:pt x="18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4"/>
                    <a:pt x="18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6" y="35"/>
                    <a:pt x="16" y="35"/>
                    <a:pt x="16" y="35"/>
                  </a:cubicBezTo>
                  <a:cubicBezTo>
                    <a:pt x="17" y="34"/>
                    <a:pt x="18" y="33"/>
                    <a:pt x="17" y="32"/>
                  </a:cubicBezTo>
                  <a:cubicBezTo>
                    <a:pt x="17" y="31"/>
                    <a:pt x="16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1"/>
                    <a:pt x="17" y="32"/>
                  </a:cubicBezTo>
                  <a:cubicBezTo>
                    <a:pt x="17" y="33"/>
                    <a:pt x="17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3"/>
                    <a:pt x="15" y="33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7"/>
                    <a:pt x="9" y="7"/>
                    <a:pt x="8" y="7"/>
                  </a:cubicBezTo>
                  <a:cubicBezTo>
                    <a:pt x="4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3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8" y="33"/>
                    <a:pt x="8" y="35"/>
                    <a:pt x="9" y="36"/>
                  </a:cubicBezTo>
                  <a:cubicBezTo>
                    <a:pt x="10" y="39"/>
                    <a:pt x="13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0" y="39"/>
                    <a:pt x="9" y="36"/>
                  </a:cubicBezTo>
                  <a:cubicBezTo>
                    <a:pt x="9" y="34"/>
                    <a:pt x="9" y="32"/>
                    <a:pt x="11" y="30"/>
                  </a:cubicBezTo>
                  <a:cubicBezTo>
                    <a:pt x="10" y="31"/>
                    <a:pt x="8" y="31"/>
                    <a:pt x="7" y="30"/>
                  </a:cubicBezTo>
                  <a:cubicBezTo>
                    <a:pt x="3" y="30"/>
                    <a:pt x="1" y="26"/>
                    <a:pt x="3" y="22"/>
                  </a:cubicBezTo>
                  <a:cubicBezTo>
                    <a:pt x="4" y="20"/>
                    <a:pt x="6" y="19"/>
                    <a:pt x="8" y="19"/>
                  </a:cubicBezTo>
                  <a:cubicBezTo>
                    <a:pt x="7" y="19"/>
                    <a:pt x="6" y="18"/>
                    <a:pt x="5" y="17"/>
                  </a:cubicBezTo>
                  <a:cubicBezTo>
                    <a:pt x="3" y="13"/>
                    <a:pt x="4" y="9"/>
                    <a:pt x="8" y="8"/>
                  </a:cubicBezTo>
                  <a:cubicBezTo>
                    <a:pt x="10" y="7"/>
                    <a:pt x="12" y="8"/>
                    <a:pt x="13" y="9"/>
                  </a:cubicBezTo>
                  <a:cubicBezTo>
                    <a:pt x="13" y="8"/>
                    <a:pt x="13" y="7"/>
                    <a:pt x="13" y="5"/>
                  </a:cubicBezTo>
                  <a:cubicBezTo>
                    <a:pt x="14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6"/>
                    <a:pt x="14" y="4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5"/>
                    <a:pt x="14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9" y="11"/>
                    <a:pt x="10" y="12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3"/>
                    <a:pt x="12" y="12"/>
                    <a:pt x="12" y="13"/>
                  </a:cubicBezTo>
                  <a:cubicBezTo>
                    <a:pt x="12" y="14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4" y="14"/>
                    <a:pt x="14" y="12"/>
                    <a:pt x="13" y="10"/>
                  </a:cubicBezTo>
                  <a:cubicBezTo>
                    <a:pt x="11" y="8"/>
                    <a:pt x="9" y="8"/>
                    <a:pt x="7" y="10"/>
                  </a:cubicBezTo>
                  <a:cubicBezTo>
                    <a:pt x="4" y="12"/>
                    <a:pt x="5" y="16"/>
                    <a:pt x="7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7" y="19"/>
                    <a:pt x="6" y="18"/>
                  </a:cubicBezTo>
                  <a:cubicBezTo>
                    <a:pt x="4" y="16"/>
                    <a:pt x="3" y="12"/>
                    <a:pt x="6" y="9"/>
                  </a:cubicBezTo>
                  <a:cubicBezTo>
                    <a:pt x="8" y="7"/>
                    <a:pt x="12" y="8"/>
                    <a:pt x="13" y="10"/>
                  </a:cubicBezTo>
                  <a:cubicBezTo>
                    <a:pt x="15" y="12"/>
                    <a:pt x="14" y="15"/>
                    <a:pt x="12" y="16"/>
                  </a:cubicBezTo>
                  <a:cubicBezTo>
                    <a:pt x="11" y="16"/>
                    <a:pt x="9" y="16"/>
                    <a:pt x="9" y="15"/>
                  </a:cubicBezTo>
                  <a:cubicBezTo>
                    <a:pt x="9" y="14"/>
                    <a:pt x="9" y="13"/>
                    <a:pt x="9" y="14"/>
                  </a:cubicBezTo>
                  <a:cubicBezTo>
                    <a:pt x="10" y="14"/>
                    <a:pt x="11" y="14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9" y="12"/>
                    <a:pt x="8" y="13"/>
                    <a:pt x="8" y="14"/>
                  </a:cubicBezTo>
                  <a:cubicBezTo>
                    <a:pt x="8" y="16"/>
                    <a:pt x="10" y="16"/>
                    <a:pt x="11" y="16"/>
                  </a:cubicBezTo>
                  <a:cubicBezTo>
                    <a:pt x="14" y="16"/>
                    <a:pt x="15" y="13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20"/>
                    <a:pt x="13" y="20"/>
                    <a:pt x="12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8"/>
                    <a:pt x="8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5" y="26"/>
                    <a:pt x="6" y="23"/>
                    <a:pt x="7" y="23"/>
                  </a:cubicBezTo>
                  <a:cubicBezTo>
                    <a:pt x="7" y="22"/>
                    <a:pt x="8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4"/>
                    <a:pt x="9" y="25"/>
                    <a:pt x="8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10" y="25"/>
                    <a:pt x="11" y="25"/>
                  </a:cubicBezTo>
                  <a:cubicBezTo>
                    <a:pt x="11" y="23"/>
                    <a:pt x="10" y="21"/>
                    <a:pt x="8" y="20"/>
                  </a:cubicBezTo>
                  <a:cubicBezTo>
                    <a:pt x="6" y="20"/>
                    <a:pt x="4" y="22"/>
                    <a:pt x="3" y="24"/>
                  </a:cubicBezTo>
                  <a:cubicBezTo>
                    <a:pt x="3" y="28"/>
                    <a:pt x="6" y="30"/>
                    <a:pt x="9" y="30"/>
                  </a:cubicBezTo>
                  <a:cubicBezTo>
                    <a:pt x="10" y="30"/>
                    <a:pt x="10" y="30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3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5" y="27"/>
                    <a:pt x="13" y="29"/>
                  </a:cubicBezTo>
                  <a:cubicBezTo>
                    <a:pt x="13" y="29"/>
                    <a:pt x="13" y="29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1" y="30"/>
                  </a:cubicBezTo>
                  <a:cubicBezTo>
                    <a:pt x="11" y="30"/>
                    <a:pt x="10" y="30"/>
                    <a:pt x="9" y="31"/>
                  </a:cubicBezTo>
                  <a:cubicBezTo>
                    <a:pt x="6" y="31"/>
                    <a:pt x="2" y="28"/>
                    <a:pt x="3" y="24"/>
                  </a:cubicBezTo>
                  <a:cubicBezTo>
                    <a:pt x="3" y="22"/>
                    <a:pt x="5" y="19"/>
                    <a:pt x="8" y="20"/>
                  </a:cubicBezTo>
                  <a:cubicBezTo>
                    <a:pt x="10" y="20"/>
                    <a:pt x="12" y="23"/>
                    <a:pt x="11" y="25"/>
                  </a:cubicBezTo>
                  <a:cubicBezTo>
                    <a:pt x="11" y="26"/>
                    <a:pt x="10" y="27"/>
                    <a:pt x="8" y="26"/>
                  </a:cubicBezTo>
                  <a:cubicBezTo>
                    <a:pt x="8" y="26"/>
                    <a:pt x="7" y="26"/>
                    <a:pt x="8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6"/>
                  </a:cubicBezTo>
                  <a:cubicBezTo>
                    <a:pt x="13" y="24"/>
                    <a:pt x="12" y="21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8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9"/>
                    <a:pt x="14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1"/>
                    <a:pt x="15" y="31"/>
                    <a:pt x="15" y="31"/>
                  </a:cubicBezTo>
                  <a:cubicBezTo>
                    <a:pt x="14" y="30"/>
                    <a:pt x="13" y="30"/>
                    <a:pt x="12" y="31"/>
                  </a:cubicBezTo>
                  <a:cubicBezTo>
                    <a:pt x="10" y="32"/>
                    <a:pt x="10" y="35"/>
                    <a:pt x="11" y="37"/>
                  </a:cubicBezTo>
                  <a:cubicBezTo>
                    <a:pt x="12" y="38"/>
                    <a:pt x="14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40"/>
                    <a:pt x="12" y="39"/>
                    <a:pt x="11" y="38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3" y="30"/>
                    <a:pt x="14" y="29"/>
                    <a:pt x="15" y="30"/>
                  </a:cubicBezTo>
                  <a:close/>
                  <a:moveTo>
                    <a:pt x="15" y="33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3" y="35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6"/>
                    <a:pt x="12" y="35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810">
              <a:extLst>
                <a:ext uri="{FF2B5EF4-FFF2-40B4-BE49-F238E27FC236}">
                  <a16:creationId xmlns:a16="http://schemas.microsoft.com/office/drawing/2014/main" id="{BA12A728-CD40-4365-B5F8-450A837DFF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" y="163"/>
              <a:ext cx="51" cy="48"/>
            </a:xfrm>
            <a:custGeom>
              <a:avLst/>
              <a:gdLst>
                <a:gd name="T0" fmla="*/ 40 w 43"/>
                <a:gd name="T1" fmla="*/ 13 h 42"/>
                <a:gd name="T2" fmla="*/ 32 w 43"/>
                <a:gd name="T3" fmla="*/ 24 h 42"/>
                <a:gd name="T4" fmla="*/ 36 w 43"/>
                <a:gd name="T5" fmla="*/ 24 h 42"/>
                <a:gd name="T6" fmla="*/ 38 w 43"/>
                <a:gd name="T7" fmla="*/ 19 h 42"/>
                <a:gd name="T8" fmla="*/ 35 w 43"/>
                <a:gd name="T9" fmla="*/ 11 h 42"/>
                <a:gd name="T10" fmla="*/ 30 w 43"/>
                <a:gd name="T11" fmla="*/ 10 h 42"/>
                <a:gd name="T12" fmla="*/ 30 w 43"/>
                <a:gd name="T13" fmla="*/ 6 h 42"/>
                <a:gd name="T14" fmla="*/ 30 w 43"/>
                <a:gd name="T15" fmla="*/ 12 h 42"/>
                <a:gd name="T16" fmla="*/ 30 w 43"/>
                <a:gd name="T17" fmla="*/ 22 h 42"/>
                <a:gd name="T18" fmla="*/ 29 w 43"/>
                <a:gd name="T19" fmla="*/ 33 h 42"/>
                <a:gd name="T20" fmla="*/ 29 w 43"/>
                <a:gd name="T21" fmla="*/ 6 h 42"/>
                <a:gd name="T22" fmla="*/ 27 w 43"/>
                <a:gd name="T23" fmla="*/ 12 h 42"/>
                <a:gd name="T24" fmla="*/ 28 w 43"/>
                <a:gd name="T25" fmla="*/ 31 h 42"/>
                <a:gd name="T26" fmla="*/ 29 w 43"/>
                <a:gd name="T27" fmla="*/ 38 h 42"/>
                <a:gd name="T28" fmla="*/ 27 w 43"/>
                <a:gd name="T29" fmla="*/ 3 h 42"/>
                <a:gd name="T30" fmla="*/ 27 w 43"/>
                <a:gd name="T31" fmla="*/ 11 h 42"/>
                <a:gd name="T32" fmla="*/ 27 w 43"/>
                <a:gd name="T33" fmla="*/ 17 h 42"/>
                <a:gd name="T34" fmla="*/ 27 w 43"/>
                <a:gd name="T35" fmla="*/ 31 h 42"/>
                <a:gd name="T36" fmla="*/ 24 w 43"/>
                <a:gd name="T37" fmla="*/ 4 h 42"/>
                <a:gd name="T38" fmla="*/ 24 w 43"/>
                <a:gd name="T39" fmla="*/ 10 h 42"/>
                <a:gd name="T40" fmla="*/ 27 w 43"/>
                <a:gd name="T41" fmla="*/ 18 h 42"/>
                <a:gd name="T42" fmla="*/ 27 w 43"/>
                <a:gd name="T43" fmla="*/ 25 h 42"/>
                <a:gd name="T44" fmla="*/ 27 w 43"/>
                <a:gd name="T45" fmla="*/ 36 h 42"/>
                <a:gd name="T46" fmla="*/ 24 w 43"/>
                <a:gd name="T47" fmla="*/ 26 h 42"/>
                <a:gd name="T48" fmla="*/ 24 w 43"/>
                <a:gd name="T49" fmla="*/ 8 h 42"/>
                <a:gd name="T50" fmla="*/ 21 w 43"/>
                <a:gd name="T51" fmla="*/ 15 h 42"/>
                <a:gd name="T52" fmla="*/ 24 w 43"/>
                <a:gd name="T53" fmla="*/ 27 h 42"/>
                <a:gd name="T54" fmla="*/ 24 w 43"/>
                <a:gd name="T55" fmla="*/ 36 h 42"/>
                <a:gd name="T56" fmla="*/ 24 w 43"/>
                <a:gd name="T57" fmla="*/ 5 h 42"/>
                <a:gd name="T58" fmla="*/ 21 w 43"/>
                <a:gd name="T59" fmla="*/ 3 h 42"/>
                <a:gd name="T60" fmla="*/ 21 w 43"/>
                <a:gd name="T61" fmla="*/ 14 h 42"/>
                <a:gd name="T62" fmla="*/ 21 w 43"/>
                <a:gd name="T63" fmla="*/ 27 h 42"/>
                <a:gd name="T64" fmla="*/ 21 w 43"/>
                <a:gd name="T65" fmla="*/ 39 h 42"/>
                <a:gd name="T66" fmla="*/ 18 w 43"/>
                <a:gd name="T67" fmla="*/ 1 h 42"/>
                <a:gd name="T68" fmla="*/ 18 w 43"/>
                <a:gd name="T69" fmla="*/ 14 h 42"/>
                <a:gd name="T70" fmla="*/ 21 w 43"/>
                <a:gd name="T71" fmla="*/ 16 h 42"/>
                <a:gd name="T72" fmla="*/ 21 w 43"/>
                <a:gd name="T73" fmla="*/ 27 h 42"/>
                <a:gd name="T74" fmla="*/ 21 w 43"/>
                <a:gd name="T75" fmla="*/ 39 h 42"/>
                <a:gd name="T76" fmla="*/ 18 w 43"/>
                <a:gd name="T77" fmla="*/ 10 h 42"/>
                <a:gd name="T78" fmla="*/ 18 w 43"/>
                <a:gd name="T79" fmla="*/ 7 h 42"/>
                <a:gd name="T80" fmla="*/ 18 w 43"/>
                <a:gd name="T81" fmla="*/ 15 h 42"/>
                <a:gd name="T82" fmla="*/ 18 w 43"/>
                <a:gd name="T83" fmla="*/ 16 h 42"/>
                <a:gd name="T84" fmla="*/ 16 w 43"/>
                <a:gd name="T85" fmla="*/ 28 h 42"/>
                <a:gd name="T86" fmla="*/ 16 w 43"/>
                <a:gd name="T87" fmla="*/ 0 h 42"/>
                <a:gd name="T88" fmla="*/ 16 w 43"/>
                <a:gd name="T89" fmla="*/ 10 h 42"/>
                <a:gd name="T90" fmla="*/ 16 w 43"/>
                <a:gd name="T91" fmla="*/ 23 h 42"/>
                <a:gd name="T92" fmla="*/ 16 w 43"/>
                <a:gd name="T93" fmla="*/ 26 h 42"/>
                <a:gd name="T94" fmla="*/ 16 w 43"/>
                <a:gd name="T95" fmla="*/ 38 h 42"/>
                <a:gd name="T96" fmla="*/ 16 w 43"/>
                <a:gd name="T97" fmla="*/ 10 h 42"/>
                <a:gd name="T98" fmla="*/ 16 w 43"/>
                <a:gd name="T99" fmla="*/ 23 h 42"/>
                <a:gd name="T100" fmla="*/ 16 w 43"/>
                <a:gd name="T101" fmla="*/ 27 h 42"/>
                <a:gd name="T102" fmla="*/ 16 w 43"/>
                <a:gd name="T103" fmla="*/ 38 h 42"/>
                <a:gd name="T104" fmla="*/ 14 w 43"/>
                <a:gd name="T105" fmla="*/ 2 h 42"/>
                <a:gd name="T106" fmla="*/ 9 w 43"/>
                <a:gd name="T107" fmla="*/ 7 h 42"/>
                <a:gd name="T108" fmla="*/ 9 w 43"/>
                <a:gd name="T109" fmla="*/ 18 h 42"/>
                <a:gd name="T110" fmla="*/ 11 w 43"/>
                <a:gd name="T111" fmla="*/ 29 h 42"/>
                <a:gd name="T112" fmla="*/ 14 w 43"/>
                <a:gd name="T113" fmla="*/ 31 h 42"/>
                <a:gd name="T114" fmla="*/ 9 w 43"/>
                <a:gd name="T115" fmla="*/ 29 h 42"/>
                <a:gd name="T116" fmla="*/ 3 w 43"/>
                <a:gd name="T117" fmla="*/ 20 h 42"/>
                <a:gd name="T118" fmla="*/ 8 w 43"/>
                <a:gd name="T119" fmla="*/ 11 h 42"/>
                <a:gd name="T120" fmla="*/ 5 w 43"/>
                <a:gd name="T121" fmla="*/ 19 h 42"/>
                <a:gd name="T122" fmla="*/ 7 w 43"/>
                <a:gd name="T123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" h="42">
                  <a:moveTo>
                    <a:pt x="30" y="2"/>
                  </a:moveTo>
                  <a:cubicBezTo>
                    <a:pt x="34" y="2"/>
                    <a:pt x="36" y="6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1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3"/>
                    <a:pt x="39" y="24"/>
                    <a:pt x="38" y="24"/>
                  </a:cubicBezTo>
                  <a:cubicBezTo>
                    <a:pt x="39" y="25"/>
                    <a:pt x="40" y="26"/>
                    <a:pt x="41" y="28"/>
                  </a:cubicBezTo>
                  <a:cubicBezTo>
                    <a:pt x="41" y="32"/>
                    <a:pt x="37" y="36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ubicBezTo>
                    <a:pt x="31" y="36"/>
                    <a:pt x="31" y="38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6"/>
                    <a:pt x="30" y="36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5"/>
                    <a:pt x="33" y="35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4"/>
                    <a:pt x="39" y="23"/>
                    <a:pt x="40" y="22"/>
                  </a:cubicBezTo>
                  <a:cubicBezTo>
                    <a:pt x="42" y="20"/>
                    <a:pt x="43" y="15"/>
                    <a:pt x="40" y="13"/>
                  </a:cubicBezTo>
                  <a:cubicBezTo>
                    <a:pt x="38" y="12"/>
                    <a:pt x="36" y="12"/>
                    <a:pt x="34" y="13"/>
                  </a:cubicBezTo>
                  <a:cubicBezTo>
                    <a:pt x="35" y="12"/>
                    <a:pt x="35" y="10"/>
                    <a:pt x="35" y="9"/>
                  </a:cubicBezTo>
                  <a:cubicBezTo>
                    <a:pt x="35" y="6"/>
                    <a:pt x="33" y="3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35" y="35"/>
                    <a:pt x="39" y="34"/>
                    <a:pt x="39" y="30"/>
                  </a:cubicBezTo>
                  <a:cubicBezTo>
                    <a:pt x="40" y="28"/>
                    <a:pt x="39" y="25"/>
                    <a:pt x="36" y="24"/>
                  </a:cubicBezTo>
                  <a:cubicBezTo>
                    <a:pt x="33" y="24"/>
                    <a:pt x="31" y="26"/>
                    <a:pt x="31" y="28"/>
                  </a:cubicBezTo>
                  <a:cubicBezTo>
                    <a:pt x="31" y="29"/>
                    <a:pt x="32" y="30"/>
                    <a:pt x="33" y="30"/>
                  </a:cubicBezTo>
                  <a:cubicBezTo>
                    <a:pt x="34" y="30"/>
                    <a:pt x="35" y="30"/>
                    <a:pt x="34" y="30"/>
                  </a:cubicBezTo>
                  <a:cubicBezTo>
                    <a:pt x="34" y="29"/>
                    <a:pt x="33" y="28"/>
                    <a:pt x="34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6" y="29"/>
                    <a:pt x="36" y="30"/>
                    <a:pt x="35" y="31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ubicBezTo>
                    <a:pt x="32" y="23"/>
                    <a:pt x="31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4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29"/>
                    <a:pt x="35" y="28"/>
                  </a:cubicBezTo>
                  <a:cubicBezTo>
                    <a:pt x="35" y="27"/>
                    <a:pt x="35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9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2" y="29"/>
                    <a:pt x="32" y="28"/>
                  </a:cubicBezTo>
                  <a:cubicBezTo>
                    <a:pt x="32" y="26"/>
                    <a:pt x="34" y="25"/>
                    <a:pt x="36" y="25"/>
                  </a:cubicBezTo>
                  <a:cubicBezTo>
                    <a:pt x="38" y="25"/>
                    <a:pt x="39" y="28"/>
                    <a:pt x="39" y="30"/>
                  </a:cubicBezTo>
                  <a:cubicBezTo>
                    <a:pt x="38" y="33"/>
                    <a:pt x="35" y="35"/>
                    <a:pt x="32" y="33"/>
                  </a:cubicBezTo>
                  <a:cubicBezTo>
                    <a:pt x="31" y="33"/>
                    <a:pt x="31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2"/>
                  </a:moveTo>
                  <a:cubicBezTo>
                    <a:pt x="31" y="22"/>
                    <a:pt x="32" y="23"/>
                    <a:pt x="33" y="23"/>
                  </a:cubicBezTo>
                  <a:cubicBezTo>
                    <a:pt x="34" y="24"/>
                    <a:pt x="34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6" y="24"/>
                    <a:pt x="37" y="24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5"/>
                    <a:pt x="31" y="18"/>
                    <a:pt x="33" y="19"/>
                  </a:cubicBezTo>
                  <a:cubicBezTo>
                    <a:pt x="34" y="20"/>
                    <a:pt x="36" y="20"/>
                    <a:pt x="36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7"/>
                    <a:pt x="36" y="16"/>
                    <a:pt x="36" y="16"/>
                  </a:cubicBezTo>
                  <a:cubicBezTo>
                    <a:pt x="37" y="16"/>
                    <a:pt x="38" y="17"/>
                    <a:pt x="38" y="19"/>
                  </a:cubicBezTo>
                  <a:cubicBezTo>
                    <a:pt x="37" y="20"/>
                    <a:pt x="35" y="21"/>
                    <a:pt x="34" y="20"/>
                  </a:cubicBezTo>
                  <a:cubicBezTo>
                    <a:pt x="31" y="19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7"/>
                    <a:pt x="31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7"/>
                    <a:pt x="38" y="15"/>
                    <a:pt x="36" y="16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7"/>
                    <a:pt x="35" y="18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2" y="17"/>
                    <a:pt x="33" y="15"/>
                    <a:pt x="34" y="14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7" y="23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2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15"/>
                  </a:moveTo>
                  <a:cubicBezTo>
                    <a:pt x="31" y="15"/>
                    <a:pt x="31" y="15"/>
                    <a:pt x="32" y="14"/>
                  </a:cubicBezTo>
                  <a:cubicBezTo>
                    <a:pt x="32" y="14"/>
                    <a:pt x="32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8"/>
                    <a:pt x="34" y="4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4"/>
                    <a:pt x="31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29" y="2"/>
                  </a:moveTo>
                  <a:cubicBezTo>
                    <a:pt x="29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29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30" y="22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9" y="33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34"/>
                  </a:moveTo>
                  <a:cubicBezTo>
                    <a:pt x="30" y="34"/>
                    <a:pt x="30" y="34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7"/>
                    <a:pt x="29" y="38"/>
                  </a:cubicBezTo>
                  <a:lnTo>
                    <a:pt x="29" y="39"/>
                  </a:ln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40"/>
                  </a:moveTo>
                  <a:cubicBezTo>
                    <a:pt x="28" y="41"/>
                    <a:pt x="28" y="41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8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8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1"/>
                    <a:pt x="29" y="10"/>
                    <a:pt x="29" y="10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2"/>
                    <a:pt x="29" y="12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8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8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3"/>
                    <a:pt x="26" y="27"/>
                    <a:pt x="28" y="31"/>
                  </a:cubicBez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8"/>
                  </a:moveTo>
                  <a:cubicBezTo>
                    <a:pt x="29" y="38"/>
                    <a:pt x="28" y="39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8"/>
                    <a:pt x="29" y="38"/>
                    <a:pt x="29" y="38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2"/>
                    <a:pt x="28" y="32"/>
                  </a:cubicBezTo>
                  <a:cubicBezTo>
                    <a:pt x="28" y="32"/>
                    <a:pt x="28" y="32"/>
                    <a:pt x="28" y="31"/>
                  </a:cubicBezTo>
                  <a:cubicBezTo>
                    <a:pt x="26" y="27"/>
                    <a:pt x="30" y="23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2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2"/>
                    <a:pt x="27" y="12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lose/>
                  <a:moveTo>
                    <a:pt x="27" y="24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lose/>
                  <a:moveTo>
                    <a:pt x="24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7" y="42"/>
                  </a:moveTo>
                  <a:cubicBezTo>
                    <a:pt x="26" y="42"/>
                    <a:pt x="25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27" y="4"/>
                  </a:moveTo>
                  <a:cubicBezTo>
                    <a:pt x="26" y="4"/>
                    <a:pt x="25" y="5"/>
                    <a:pt x="25" y="7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8"/>
                    <a:pt x="25" y="7"/>
                  </a:cubicBezTo>
                  <a:cubicBezTo>
                    <a:pt x="25" y="6"/>
                    <a:pt x="26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6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6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6" y="16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6" y="17"/>
                    <a:pt x="26" y="17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6" y="17"/>
                    <a:pt x="26" y="17"/>
                    <a:pt x="27" y="18"/>
                  </a:cubicBezTo>
                  <a:close/>
                  <a:moveTo>
                    <a:pt x="27" y="1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6" y="19"/>
                    <a:pt x="26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5" y="16"/>
                    <a:pt x="26" y="17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5" y="26"/>
                    <a:pt x="24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6" y="24"/>
                    <a:pt x="26" y="24"/>
                  </a:cubicBezTo>
                  <a:cubicBezTo>
                    <a:pt x="26" y="23"/>
                    <a:pt x="27" y="23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6"/>
                    <a:pt x="26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6" y="27"/>
                    <a:pt x="27" y="26"/>
                  </a:cubicBezTo>
                  <a:cubicBezTo>
                    <a:pt x="26" y="27"/>
                    <a:pt x="26" y="29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1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6" y="30"/>
                    <a:pt x="27" y="31"/>
                  </a:cubicBezTo>
                  <a:close/>
                  <a:moveTo>
                    <a:pt x="27" y="32"/>
                  </a:moveTo>
                  <a:cubicBezTo>
                    <a:pt x="26" y="32"/>
                    <a:pt x="25" y="32"/>
                    <a:pt x="24" y="3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6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lose/>
                  <a:moveTo>
                    <a:pt x="27" y="34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7"/>
                    <a:pt x="26" y="37"/>
                    <a:pt x="26" y="36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4"/>
                    <a:pt x="25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4"/>
                    <a:pt x="27" y="34"/>
                    <a:pt x="27" y="34"/>
                  </a:cubicBezTo>
                  <a:close/>
                  <a:moveTo>
                    <a:pt x="27" y="40"/>
                  </a:moveTo>
                  <a:cubicBezTo>
                    <a:pt x="26" y="40"/>
                    <a:pt x="25" y="40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6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4" y="27"/>
                  </a:move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5" y="26"/>
                    <a:pt x="25" y="26"/>
                    <a:pt x="24" y="26"/>
                  </a:cubicBezTo>
                  <a:lnTo>
                    <a:pt x="24" y="27"/>
                  </a:lnTo>
                  <a:close/>
                  <a:moveTo>
                    <a:pt x="21" y="1"/>
                  </a:moveTo>
                  <a:cubicBezTo>
                    <a:pt x="22" y="1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4" y="42"/>
                  </a:moveTo>
                  <a:cubicBezTo>
                    <a:pt x="23" y="42"/>
                    <a:pt x="22" y="42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2"/>
                    <a:pt x="23" y="13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4" y="11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4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6"/>
                  </a:moveTo>
                  <a:cubicBezTo>
                    <a:pt x="23" y="15"/>
                    <a:pt x="22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24" y="25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3" y="26"/>
                    <a:pt x="24" y="25"/>
                  </a:cubicBezTo>
                  <a:close/>
                  <a:moveTo>
                    <a:pt x="24" y="26"/>
                  </a:moveTo>
                  <a:cubicBezTo>
                    <a:pt x="23" y="27"/>
                    <a:pt x="22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3" y="28"/>
                    <a:pt x="24" y="27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3" y="32"/>
                    <a:pt x="23" y="33"/>
                  </a:cubicBezTo>
                  <a:cubicBezTo>
                    <a:pt x="22" y="35"/>
                    <a:pt x="22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5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3" y="33"/>
                  </a:cubicBezTo>
                  <a:cubicBezTo>
                    <a:pt x="23" y="34"/>
                    <a:pt x="22" y="35"/>
                    <a:pt x="23" y="36"/>
                  </a:cubicBezTo>
                  <a:cubicBezTo>
                    <a:pt x="23" y="36"/>
                    <a:pt x="24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5"/>
                    <a:pt x="23" y="34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40"/>
                  </a:moveTo>
                  <a:cubicBezTo>
                    <a:pt x="23" y="40"/>
                    <a:pt x="22" y="40"/>
                    <a:pt x="21" y="39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1" y="27"/>
                  </a:cubicBezTo>
                  <a:close/>
                  <a:moveTo>
                    <a:pt x="21" y="13"/>
                  </a:moveTo>
                  <a:cubicBezTo>
                    <a:pt x="23" y="12"/>
                    <a:pt x="23" y="11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3" y="4"/>
                    <a:pt x="22" y="3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10"/>
                    <a:pt x="22" y="11"/>
                    <a:pt x="21" y="12"/>
                  </a:cubicBezTo>
                  <a:lnTo>
                    <a:pt x="21" y="13"/>
                  </a:lnTo>
                  <a:close/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1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29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21" y="39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1" y="8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lose/>
                  <a:moveTo>
                    <a:pt x="18" y="0"/>
                  </a:moveTo>
                  <a:cubicBezTo>
                    <a:pt x="19" y="0"/>
                    <a:pt x="20" y="0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9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9" y="36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0" y="40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2"/>
                  </a:moveTo>
                  <a:cubicBezTo>
                    <a:pt x="20" y="1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20" y="2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7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5"/>
                    <a:pt x="21" y="6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19" y="14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9" y="14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20" y="15"/>
                    <a:pt x="20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5"/>
                    <a:pt x="19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5"/>
                    <a:pt x="20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19" y="15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7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9" y="27"/>
                    <a:pt x="18" y="27"/>
                    <a:pt x="18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20" y="28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8" y="33"/>
                    <a:pt x="18" y="32"/>
                    <a:pt x="18" y="32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2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30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19" y="36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3"/>
                    <a:pt x="20" y="33"/>
                  </a:cubicBezTo>
                  <a:cubicBezTo>
                    <a:pt x="20" y="32"/>
                    <a:pt x="20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18" y="37"/>
                  </a:moveTo>
                  <a:cubicBezTo>
                    <a:pt x="18" y="36"/>
                    <a:pt x="18" y="36"/>
                    <a:pt x="18" y="35"/>
                  </a:cubicBezTo>
                  <a:cubicBezTo>
                    <a:pt x="18" y="34"/>
                    <a:pt x="18" y="33"/>
                    <a:pt x="18" y="32"/>
                  </a:cubicBezTo>
                  <a:cubicBezTo>
                    <a:pt x="18" y="37"/>
                    <a:pt x="18" y="37"/>
                    <a:pt x="18" y="37"/>
                  </a:cubicBezTo>
                  <a:close/>
                  <a:moveTo>
                    <a:pt x="18" y="10"/>
                  </a:moveTo>
                  <a:cubicBezTo>
                    <a:pt x="18" y="10"/>
                    <a:pt x="19" y="10"/>
                    <a:pt x="20" y="9"/>
                  </a:cubicBezTo>
                  <a:cubicBezTo>
                    <a:pt x="20" y="8"/>
                    <a:pt x="20" y="7"/>
                    <a:pt x="20" y="6"/>
                  </a:cubicBezTo>
                  <a:cubicBezTo>
                    <a:pt x="19" y="6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7"/>
                    <a:pt x="19" y="8"/>
                    <a:pt x="19" y="9"/>
                  </a:cubicBezTo>
                  <a:cubicBezTo>
                    <a:pt x="19" y="9"/>
                    <a:pt x="18" y="9"/>
                    <a:pt x="18" y="10"/>
                  </a:cubicBezTo>
                  <a:close/>
                  <a:moveTo>
                    <a:pt x="16" y="0"/>
                  </a:moveTo>
                  <a:cubicBezTo>
                    <a:pt x="17" y="0"/>
                    <a:pt x="17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8" y="38"/>
                  </a:moveTo>
                  <a:cubicBezTo>
                    <a:pt x="17" y="39"/>
                    <a:pt x="17" y="39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7" y="38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lose/>
                  <a:moveTo>
                    <a:pt x="18" y="1"/>
                  </a:moveTo>
                  <a:cubicBezTo>
                    <a:pt x="17" y="1"/>
                    <a:pt x="17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8" y="4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7" y="4"/>
                    <a:pt x="18" y="4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8" y="11"/>
                  </a:cubicBezTo>
                  <a:close/>
                  <a:moveTo>
                    <a:pt x="18" y="14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7" y="16"/>
                    <a:pt x="17" y="16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7" y="15"/>
                    <a:pt x="17" y="15"/>
                    <a:pt x="18" y="14"/>
                  </a:cubicBezTo>
                  <a:close/>
                  <a:moveTo>
                    <a:pt x="18" y="15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7"/>
                    <a:pt x="17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8" y="16"/>
                  </a:move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6"/>
                  </a:moveTo>
                  <a:cubicBezTo>
                    <a:pt x="17" y="17"/>
                    <a:pt x="17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9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25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4"/>
                    <a:pt x="18" y="25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6"/>
                  </a:moveTo>
                  <a:cubicBezTo>
                    <a:pt x="17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8" y="27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lose/>
                  <a:moveTo>
                    <a:pt x="18" y="31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7" y="30"/>
                    <a:pt x="18" y="31"/>
                  </a:cubicBezTo>
                  <a:close/>
                  <a:moveTo>
                    <a:pt x="18" y="32"/>
                  </a:moveTo>
                  <a:cubicBezTo>
                    <a:pt x="17" y="32"/>
                    <a:pt x="17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7" y="36"/>
                    <a:pt x="17" y="37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7" y="38"/>
                    <a:pt x="17" y="37"/>
                    <a:pt x="18" y="37"/>
                  </a:cubicBezTo>
                  <a:cubicBezTo>
                    <a:pt x="18" y="32"/>
                    <a:pt x="18" y="32"/>
                    <a:pt x="18" y="32"/>
                  </a:cubicBezTo>
                  <a:close/>
                  <a:moveTo>
                    <a:pt x="16" y="24"/>
                  </a:moveTo>
                  <a:cubicBezTo>
                    <a:pt x="16" y="25"/>
                    <a:pt x="17" y="25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4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5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2"/>
                  </a:moveTo>
                  <a:cubicBezTo>
                    <a:pt x="14" y="1"/>
                    <a:pt x="15" y="1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0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1"/>
                  </a:move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1"/>
                  </a:move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7" y="15"/>
                    <a:pt x="13" y="19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2"/>
                    <a:pt x="15" y="20"/>
                    <a:pt x="15" y="19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6" y="14"/>
                    <a:pt x="14" y="18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5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1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lose/>
                  <a:moveTo>
                    <a:pt x="9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5"/>
                    <a:pt x="12" y="7"/>
                    <a:pt x="13" y="9"/>
                  </a:cubicBezTo>
                  <a:cubicBezTo>
                    <a:pt x="12" y="8"/>
                    <a:pt x="11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14" y="40"/>
                  </a:moveTo>
                  <a:cubicBezTo>
                    <a:pt x="12" y="40"/>
                    <a:pt x="10" y="40"/>
                    <a:pt x="9" y="3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9"/>
                    <a:pt x="12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3" y="5"/>
                    <a:pt x="12" y="7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3" y="9"/>
                  </a:cubicBezTo>
                  <a:cubicBezTo>
                    <a:pt x="13" y="9"/>
                    <a:pt x="12" y="8"/>
                    <a:pt x="11" y="8"/>
                  </a:cubicBezTo>
                  <a:cubicBezTo>
                    <a:pt x="11" y="8"/>
                    <a:pt x="10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2" y="9"/>
                    <a:pt x="12" y="9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0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9"/>
                    <a:pt x="13" y="20"/>
                    <a:pt x="14" y="21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1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2" y="26"/>
                    <a:pt x="12" y="26"/>
                  </a:cubicBezTo>
                  <a:cubicBezTo>
                    <a:pt x="12" y="25"/>
                    <a:pt x="11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3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2" y="28"/>
                    <a:pt x="12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0" y="30"/>
                    <a:pt x="9" y="30"/>
                    <a:pt x="9" y="31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1" y="30"/>
                    <a:pt x="10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6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3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9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8"/>
                    <a:pt x="11" y="39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9" y="29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5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2" y="24"/>
                    <a:pt x="11" y="27"/>
                    <a:pt x="9" y="29"/>
                  </a:cubicBezTo>
                  <a:close/>
                  <a:moveTo>
                    <a:pt x="9" y="18"/>
                  </a:moveTo>
                  <a:cubicBezTo>
                    <a:pt x="11" y="17"/>
                    <a:pt x="12" y="16"/>
                    <a:pt x="12" y="14"/>
                  </a:cubicBezTo>
                  <a:cubicBezTo>
                    <a:pt x="12" y="13"/>
                    <a:pt x="11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0" y="16"/>
                    <a:pt x="9" y="17"/>
                  </a:cubicBezTo>
                  <a:lnTo>
                    <a:pt x="9" y="18"/>
                  </a:lnTo>
                  <a:close/>
                  <a:moveTo>
                    <a:pt x="8" y="31"/>
                  </a:move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8"/>
                    <a:pt x="5" y="18"/>
                  </a:cubicBezTo>
                  <a:cubicBezTo>
                    <a:pt x="3" y="17"/>
                    <a:pt x="3" y="16"/>
                    <a:pt x="2" y="14"/>
                  </a:cubicBezTo>
                  <a:cubicBezTo>
                    <a:pt x="2" y="10"/>
                    <a:pt x="5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8"/>
                    <a:pt x="7" y="18"/>
                  </a:cubicBezTo>
                  <a:cubicBezTo>
                    <a:pt x="5" y="18"/>
                    <a:pt x="4" y="19"/>
                    <a:pt x="3" y="20"/>
                  </a:cubicBezTo>
                  <a:cubicBezTo>
                    <a:pt x="0" y="22"/>
                    <a:pt x="0" y="27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2"/>
                    <a:pt x="8" y="33"/>
                  </a:cubicBezTo>
                  <a:cubicBezTo>
                    <a:pt x="8" y="35"/>
                    <a:pt x="8" y="36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1"/>
                  </a:cubicBezTo>
                  <a:close/>
                  <a:moveTo>
                    <a:pt x="9" y="7"/>
                  </a:moveTo>
                  <a:cubicBezTo>
                    <a:pt x="7" y="7"/>
                    <a:pt x="4" y="9"/>
                    <a:pt x="3" y="12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4" y="14"/>
                    <a:pt x="4" y="12"/>
                  </a:cubicBezTo>
                  <a:cubicBezTo>
                    <a:pt x="5" y="10"/>
                    <a:pt x="7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lose/>
                  <a:moveTo>
                    <a:pt x="9" y="10"/>
                  </a:moveTo>
                  <a:cubicBezTo>
                    <a:pt x="9" y="10"/>
                    <a:pt x="8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2"/>
                    <a:pt x="9" y="12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30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30"/>
                    <a:pt x="4" y="29"/>
                    <a:pt x="3" y="27"/>
                  </a:cubicBezTo>
                  <a:cubicBezTo>
                    <a:pt x="1" y="24"/>
                    <a:pt x="2" y="21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21"/>
                  </a:moveTo>
                  <a:cubicBezTo>
                    <a:pt x="7" y="21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7"/>
                    <a:pt x="7" y="26"/>
                  </a:cubicBezTo>
                  <a:cubicBezTo>
                    <a:pt x="7" y="27"/>
                    <a:pt x="8" y="27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4"/>
                    <a:pt x="8" y="24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5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6" y="26"/>
                    <a:pt x="5" y="25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9" y="29"/>
                  </a:moveTo>
                  <a:cubicBezTo>
                    <a:pt x="9" y="30"/>
                    <a:pt x="9" y="30"/>
                    <a:pt x="8" y="31"/>
                  </a:cubicBezTo>
                  <a:cubicBezTo>
                    <a:pt x="7" y="33"/>
                    <a:pt x="8" y="35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4"/>
                    <a:pt x="8" y="33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lnTo>
                    <a:pt x="9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811">
              <a:extLst>
                <a:ext uri="{FF2B5EF4-FFF2-40B4-BE49-F238E27FC236}">
                  <a16:creationId xmlns:a16="http://schemas.microsoft.com/office/drawing/2014/main" id="{1963E4E9-A5B2-4674-8384-9403CF6DFB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369"/>
              <a:ext cx="51" cy="49"/>
            </a:xfrm>
            <a:custGeom>
              <a:avLst/>
              <a:gdLst>
                <a:gd name="T0" fmla="*/ 38 w 44"/>
                <a:gd name="T1" fmla="*/ 11 h 42"/>
                <a:gd name="T2" fmla="*/ 31 w 44"/>
                <a:gd name="T3" fmla="*/ 31 h 42"/>
                <a:gd name="T4" fmla="*/ 33 w 44"/>
                <a:gd name="T5" fmla="*/ 27 h 42"/>
                <a:gd name="T6" fmla="*/ 36 w 44"/>
                <a:gd name="T7" fmla="*/ 27 h 42"/>
                <a:gd name="T8" fmla="*/ 38 w 44"/>
                <a:gd name="T9" fmla="*/ 19 h 42"/>
                <a:gd name="T10" fmla="*/ 34 w 44"/>
                <a:gd name="T11" fmla="*/ 12 h 42"/>
                <a:gd name="T12" fmla="*/ 29 w 44"/>
                <a:gd name="T13" fmla="*/ 13 h 42"/>
                <a:gd name="T14" fmla="*/ 31 w 44"/>
                <a:gd name="T15" fmla="*/ 9 h 42"/>
                <a:gd name="T16" fmla="*/ 26 w 44"/>
                <a:gd name="T17" fmla="*/ 2 h 42"/>
                <a:gd name="T18" fmla="*/ 26 w 44"/>
                <a:gd name="T19" fmla="*/ 9 h 42"/>
                <a:gd name="T20" fmla="*/ 26 w 44"/>
                <a:gd name="T21" fmla="*/ 26 h 42"/>
                <a:gd name="T22" fmla="*/ 29 w 44"/>
                <a:gd name="T23" fmla="*/ 29 h 42"/>
                <a:gd name="T24" fmla="*/ 27 w 44"/>
                <a:gd name="T25" fmla="*/ 36 h 42"/>
                <a:gd name="T26" fmla="*/ 26 w 44"/>
                <a:gd name="T27" fmla="*/ 34 h 42"/>
                <a:gd name="T28" fmla="*/ 28 w 44"/>
                <a:gd name="T29" fmla="*/ 23 h 42"/>
                <a:gd name="T30" fmla="*/ 25 w 44"/>
                <a:gd name="T31" fmla="*/ 7 h 42"/>
                <a:gd name="T32" fmla="*/ 26 w 44"/>
                <a:gd name="T33" fmla="*/ 15 h 42"/>
                <a:gd name="T34" fmla="*/ 26 w 44"/>
                <a:gd name="T35" fmla="*/ 25 h 42"/>
                <a:gd name="T36" fmla="*/ 26 w 44"/>
                <a:gd name="T37" fmla="*/ 26 h 42"/>
                <a:gd name="T38" fmla="*/ 26 w 44"/>
                <a:gd name="T39" fmla="*/ 35 h 42"/>
                <a:gd name="T40" fmla="*/ 26 w 44"/>
                <a:gd name="T41" fmla="*/ 40 h 42"/>
                <a:gd name="T42" fmla="*/ 24 w 44"/>
                <a:gd name="T43" fmla="*/ 9 h 42"/>
                <a:gd name="T44" fmla="*/ 24 w 44"/>
                <a:gd name="T45" fmla="*/ 15 h 42"/>
                <a:gd name="T46" fmla="*/ 24 w 44"/>
                <a:gd name="T47" fmla="*/ 27 h 42"/>
                <a:gd name="T48" fmla="*/ 24 w 44"/>
                <a:gd name="T49" fmla="*/ 31 h 42"/>
                <a:gd name="T50" fmla="*/ 24 w 44"/>
                <a:gd name="T51" fmla="*/ 40 h 42"/>
                <a:gd name="T52" fmla="*/ 24 w 44"/>
                <a:gd name="T53" fmla="*/ 7 h 42"/>
                <a:gd name="T54" fmla="*/ 22 w 44"/>
                <a:gd name="T55" fmla="*/ 14 h 42"/>
                <a:gd name="T56" fmla="*/ 24 w 44"/>
                <a:gd name="T57" fmla="*/ 26 h 42"/>
                <a:gd name="T58" fmla="*/ 24 w 44"/>
                <a:gd name="T59" fmla="*/ 31 h 42"/>
                <a:gd name="T60" fmla="*/ 22 w 44"/>
                <a:gd name="T61" fmla="*/ 38 h 42"/>
                <a:gd name="T62" fmla="*/ 21 w 44"/>
                <a:gd name="T63" fmla="*/ 1 h 42"/>
                <a:gd name="T64" fmla="*/ 22 w 44"/>
                <a:gd name="T65" fmla="*/ 13 h 42"/>
                <a:gd name="T66" fmla="*/ 21 w 44"/>
                <a:gd name="T67" fmla="*/ 15 h 42"/>
                <a:gd name="T68" fmla="*/ 21 w 44"/>
                <a:gd name="T69" fmla="*/ 27 h 42"/>
                <a:gd name="T70" fmla="*/ 22 w 44"/>
                <a:gd name="T71" fmla="*/ 38 h 42"/>
                <a:gd name="T72" fmla="*/ 20 w 44"/>
                <a:gd name="T73" fmla="*/ 35 h 42"/>
                <a:gd name="T74" fmla="*/ 20 w 44"/>
                <a:gd name="T75" fmla="*/ 5 h 42"/>
                <a:gd name="T76" fmla="*/ 21 w 44"/>
                <a:gd name="T77" fmla="*/ 14 h 42"/>
                <a:gd name="T78" fmla="*/ 20 w 44"/>
                <a:gd name="T79" fmla="*/ 26 h 42"/>
                <a:gd name="T80" fmla="*/ 21 w 44"/>
                <a:gd name="T81" fmla="*/ 30 h 42"/>
                <a:gd name="T82" fmla="*/ 20 w 44"/>
                <a:gd name="T83" fmla="*/ 0 h 42"/>
                <a:gd name="T84" fmla="*/ 20 w 44"/>
                <a:gd name="T85" fmla="*/ 5 h 42"/>
                <a:gd name="T86" fmla="*/ 20 w 44"/>
                <a:gd name="T87" fmla="*/ 13 h 42"/>
                <a:gd name="T88" fmla="*/ 20 w 44"/>
                <a:gd name="T89" fmla="*/ 15 h 42"/>
                <a:gd name="T90" fmla="*/ 19 w 44"/>
                <a:gd name="T91" fmla="*/ 26 h 42"/>
                <a:gd name="T92" fmla="*/ 19 w 44"/>
                <a:gd name="T93" fmla="*/ 37 h 42"/>
                <a:gd name="T94" fmla="*/ 18 w 44"/>
                <a:gd name="T95" fmla="*/ 39 h 42"/>
                <a:gd name="T96" fmla="*/ 17 w 44"/>
                <a:gd name="T97" fmla="*/ 10 h 42"/>
                <a:gd name="T98" fmla="*/ 15 w 44"/>
                <a:gd name="T99" fmla="*/ 12 h 42"/>
                <a:gd name="T100" fmla="*/ 15 w 44"/>
                <a:gd name="T101" fmla="*/ 19 h 42"/>
                <a:gd name="T102" fmla="*/ 19 w 44"/>
                <a:gd name="T103" fmla="*/ 25 h 42"/>
                <a:gd name="T104" fmla="*/ 19 w 44"/>
                <a:gd name="T105" fmla="*/ 38 h 42"/>
                <a:gd name="T106" fmla="*/ 16 w 44"/>
                <a:gd name="T107" fmla="*/ 34 h 42"/>
                <a:gd name="T108" fmla="*/ 15 w 44"/>
                <a:gd name="T109" fmla="*/ 39 h 42"/>
                <a:gd name="T110" fmla="*/ 15 w 44"/>
                <a:gd name="T111" fmla="*/ 11 h 42"/>
                <a:gd name="T112" fmla="*/ 11 w 44"/>
                <a:gd name="T113" fmla="*/ 12 h 42"/>
                <a:gd name="T114" fmla="*/ 6 w 44"/>
                <a:gd name="T115" fmla="*/ 9 h 42"/>
                <a:gd name="T116" fmla="*/ 6 w 44"/>
                <a:gd name="T117" fmla="*/ 26 h 42"/>
                <a:gd name="T118" fmla="*/ 13 w 44"/>
                <a:gd name="T119" fmla="*/ 28 h 42"/>
                <a:gd name="T120" fmla="*/ 15 w 44"/>
                <a:gd name="T121" fmla="*/ 24 h 42"/>
                <a:gd name="T122" fmla="*/ 15 w 44"/>
                <a:gd name="T123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40"/>
                  </a:moveTo>
                  <a:cubicBezTo>
                    <a:pt x="31" y="40"/>
                    <a:pt x="32" y="38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3" y="36"/>
                    <a:pt x="33" y="35"/>
                    <a:pt x="33" y="34"/>
                  </a:cubicBezTo>
                  <a:cubicBezTo>
                    <a:pt x="34" y="35"/>
                    <a:pt x="36" y="35"/>
                    <a:pt x="37" y="34"/>
                  </a:cubicBezTo>
                  <a:cubicBezTo>
                    <a:pt x="41" y="33"/>
                    <a:pt x="43" y="28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0" y="24"/>
                    <a:pt x="40" y="23"/>
                    <a:pt x="39" y="23"/>
                  </a:cubicBezTo>
                  <a:cubicBezTo>
                    <a:pt x="41" y="22"/>
                    <a:pt x="42" y="21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7" y="9"/>
                    <a:pt x="37" y="7"/>
                    <a:pt x="36" y="6"/>
                  </a:cubicBezTo>
                  <a:cubicBezTo>
                    <a:pt x="35" y="3"/>
                    <a:pt x="32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2" y="2"/>
                    <a:pt x="34" y="3"/>
                    <a:pt x="35" y="6"/>
                  </a:cubicBezTo>
                  <a:cubicBezTo>
                    <a:pt x="36" y="8"/>
                    <a:pt x="36" y="10"/>
                    <a:pt x="34" y="11"/>
                  </a:cubicBezTo>
                  <a:cubicBezTo>
                    <a:pt x="35" y="11"/>
                    <a:pt x="37" y="11"/>
                    <a:pt x="38" y="11"/>
                  </a:cubicBezTo>
                  <a:cubicBezTo>
                    <a:pt x="42" y="12"/>
                    <a:pt x="44" y="16"/>
                    <a:pt x="42" y="19"/>
                  </a:cubicBezTo>
                  <a:cubicBezTo>
                    <a:pt x="41" y="21"/>
                    <a:pt x="39" y="23"/>
                    <a:pt x="37" y="22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8"/>
                    <a:pt x="41" y="32"/>
                    <a:pt x="37" y="34"/>
                  </a:cubicBezTo>
                  <a:cubicBezTo>
                    <a:pt x="35" y="34"/>
                    <a:pt x="33" y="34"/>
                    <a:pt x="31" y="32"/>
                  </a:cubicBezTo>
                  <a:cubicBezTo>
                    <a:pt x="32" y="34"/>
                    <a:pt x="32" y="35"/>
                    <a:pt x="32" y="36"/>
                  </a:cubicBezTo>
                  <a:cubicBezTo>
                    <a:pt x="31" y="38"/>
                    <a:pt x="31" y="39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39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31" y="37"/>
                    <a:pt x="31" y="36"/>
                    <a:pt x="31" y="34"/>
                  </a:cubicBezTo>
                  <a:cubicBezTo>
                    <a:pt x="31" y="34"/>
                    <a:pt x="31" y="33"/>
                    <a:pt x="31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3"/>
                    <a:pt x="32" y="33"/>
                    <a:pt x="32" y="34"/>
                  </a:cubicBezTo>
                  <a:cubicBezTo>
                    <a:pt x="32" y="36"/>
                    <a:pt x="31" y="38"/>
                    <a:pt x="29" y="39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7"/>
                    <a:pt x="31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5" y="25"/>
                    <a:pt x="38" y="26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6" y="31"/>
                    <a:pt x="34" y="30"/>
                  </a:cubicBezTo>
                  <a:cubicBezTo>
                    <a:pt x="34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4" y="26"/>
                    <a:pt x="33" y="27"/>
                  </a:cubicBezTo>
                  <a:cubicBezTo>
                    <a:pt x="31" y="27"/>
                    <a:pt x="31" y="30"/>
                    <a:pt x="32" y="31"/>
                  </a:cubicBezTo>
                  <a:cubicBezTo>
                    <a:pt x="34" y="33"/>
                    <a:pt x="36" y="34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8" y="24"/>
                    <a:pt x="37" y="23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2" y="23"/>
                    <a:pt x="31" y="23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23"/>
                    <a:pt x="32" y="22"/>
                    <a:pt x="34" y="22"/>
                  </a:cubicBezTo>
                  <a:cubicBezTo>
                    <a:pt x="35" y="22"/>
                    <a:pt x="35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37" y="23"/>
                    <a:pt x="38" y="23"/>
                    <a:pt x="39" y="24"/>
                  </a:cubicBezTo>
                  <a:cubicBezTo>
                    <a:pt x="41" y="26"/>
                    <a:pt x="41" y="30"/>
                    <a:pt x="39" y="32"/>
                  </a:cubicBezTo>
                  <a:cubicBezTo>
                    <a:pt x="37" y="34"/>
                    <a:pt x="33" y="34"/>
                    <a:pt x="32" y="32"/>
                  </a:cubicBezTo>
                  <a:cubicBezTo>
                    <a:pt x="30" y="30"/>
                    <a:pt x="31" y="27"/>
                    <a:pt x="33" y="26"/>
                  </a:cubicBezTo>
                  <a:cubicBezTo>
                    <a:pt x="34" y="26"/>
                    <a:pt x="35" y="26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5" y="28"/>
                    <a:pt x="34" y="28"/>
                    <a:pt x="34" y="29"/>
                  </a:cubicBezTo>
                  <a:cubicBezTo>
                    <a:pt x="34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6"/>
                    <a:pt x="35" y="25"/>
                    <a:pt x="34" y="25"/>
                  </a:cubicBezTo>
                  <a:cubicBezTo>
                    <a:pt x="31" y="26"/>
                    <a:pt x="30" y="28"/>
                    <a:pt x="31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29" y="29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1" y="22"/>
                    <a:pt x="32" y="21"/>
                    <a:pt x="33" y="21"/>
                  </a:cubicBezTo>
                  <a:cubicBezTo>
                    <a:pt x="32" y="20"/>
                    <a:pt x="32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4"/>
                    <a:pt x="37" y="13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8" y="19"/>
                  </a:cubicBezTo>
                  <a:cubicBezTo>
                    <a:pt x="38" y="19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6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5" y="16"/>
                    <a:pt x="34" y="17"/>
                  </a:cubicBezTo>
                  <a:cubicBezTo>
                    <a:pt x="33" y="19"/>
                    <a:pt x="35" y="21"/>
                    <a:pt x="37" y="21"/>
                  </a:cubicBezTo>
                  <a:cubicBezTo>
                    <a:pt x="39" y="22"/>
                    <a:pt x="41" y="20"/>
                    <a:pt x="42" y="17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5" y="12"/>
                    <a:pt x="35" y="12"/>
                    <a:pt x="34" y="12"/>
                  </a:cubicBezTo>
                  <a:cubicBezTo>
                    <a:pt x="34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2" y="13"/>
                  </a:cubicBezTo>
                  <a:cubicBezTo>
                    <a:pt x="30" y="16"/>
                    <a:pt x="31" y="19"/>
                    <a:pt x="29" y="22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7"/>
                    <a:pt x="30" y="15"/>
                    <a:pt x="32" y="13"/>
                  </a:cubicBezTo>
                  <a:cubicBezTo>
                    <a:pt x="32" y="13"/>
                    <a:pt x="32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4" y="11"/>
                    <a:pt x="35" y="11"/>
                    <a:pt x="36" y="11"/>
                  </a:cubicBezTo>
                  <a:cubicBezTo>
                    <a:pt x="39" y="11"/>
                    <a:pt x="42" y="14"/>
                    <a:pt x="42" y="17"/>
                  </a:cubicBezTo>
                  <a:cubicBezTo>
                    <a:pt x="42" y="20"/>
                    <a:pt x="40" y="22"/>
                    <a:pt x="37" y="22"/>
                  </a:cubicBezTo>
                  <a:cubicBezTo>
                    <a:pt x="34" y="22"/>
                    <a:pt x="33" y="19"/>
                    <a:pt x="34" y="17"/>
                  </a:cubicBezTo>
                  <a:cubicBezTo>
                    <a:pt x="34" y="16"/>
                    <a:pt x="35" y="15"/>
                    <a:pt x="37" y="15"/>
                  </a:cubicBezTo>
                  <a:cubicBezTo>
                    <a:pt x="37" y="16"/>
                    <a:pt x="38" y="16"/>
                    <a:pt x="37" y="16"/>
                  </a:cubicBezTo>
                  <a:cubicBezTo>
                    <a:pt x="37" y="17"/>
                    <a:pt x="36" y="18"/>
                    <a:pt x="37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4"/>
                    <a:pt x="35" y="15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2" y="22"/>
                    <a:pt x="31" y="23"/>
                    <a:pt x="29" y="24"/>
                  </a:cubicBezTo>
                  <a:close/>
                  <a:moveTo>
                    <a:pt x="29" y="18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1" y="13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0" y="14"/>
                    <a:pt x="30" y="16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31" y="12"/>
                    <a:pt x="32" y="12"/>
                    <a:pt x="33" y="11"/>
                  </a:cubicBezTo>
                  <a:cubicBezTo>
                    <a:pt x="35" y="9"/>
                    <a:pt x="35" y="6"/>
                    <a:pt x="34" y="5"/>
                  </a:cubicBezTo>
                  <a:cubicBezTo>
                    <a:pt x="33" y="3"/>
                    <a:pt x="31" y="3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2"/>
                    <a:pt x="33" y="3"/>
                    <a:pt x="34" y="4"/>
                  </a:cubicBezTo>
                  <a:cubicBezTo>
                    <a:pt x="36" y="6"/>
                    <a:pt x="36" y="10"/>
                    <a:pt x="34" y="11"/>
                  </a:cubicBezTo>
                  <a:cubicBezTo>
                    <a:pt x="32" y="12"/>
                    <a:pt x="31" y="12"/>
                    <a:pt x="29" y="12"/>
                  </a:cubicBezTo>
                  <a:close/>
                  <a:moveTo>
                    <a:pt x="29" y="9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8"/>
                    <a:pt x="30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3" y="7"/>
                    <a:pt x="32" y="8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9"/>
                    <a:pt x="29" y="9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1"/>
                  </a:moveTo>
                  <a:cubicBezTo>
                    <a:pt x="28" y="1"/>
                    <a:pt x="27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2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2"/>
                    <a:pt x="29" y="2"/>
                  </a:cubicBezTo>
                  <a:close/>
                  <a:moveTo>
                    <a:pt x="29" y="5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7" y="8"/>
                    <a:pt x="27" y="9"/>
                  </a:cubicBezTo>
                  <a:cubicBezTo>
                    <a:pt x="27" y="11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7" y="5"/>
                    <a:pt x="29" y="5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9"/>
                    <a:pt x="28" y="10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0"/>
                    <a:pt x="28" y="10"/>
                  </a:cubicBezTo>
                  <a:cubicBezTo>
                    <a:pt x="28" y="9"/>
                    <a:pt x="28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5"/>
                  </a:moveTo>
                  <a:cubicBezTo>
                    <a:pt x="29" y="16"/>
                    <a:pt x="29" y="16"/>
                    <a:pt x="29" y="17"/>
                  </a:cubicBezTo>
                  <a:cubicBezTo>
                    <a:pt x="28" y="16"/>
                    <a:pt x="27" y="14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2"/>
                    <a:pt x="28" y="24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9" y="23"/>
                    <a:pt x="29" y="20"/>
                    <a:pt x="29" y="18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9" y="23"/>
                    <a:pt x="29" y="21"/>
                    <a:pt x="29" y="19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7" y="26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8"/>
                    <a:pt x="29" y="29"/>
                  </a:cubicBezTo>
                  <a:close/>
                  <a:moveTo>
                    <a:pt x="29" y="30"/>
                  </a:moveTo>
                  <a:cubicBezTo>
                    <a:pt x="28" y="29"/>
                    <a:pt x="27" y="28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8"/>
                  </a:move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9" y="39"/>
                    <a:pt x="29" y="3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7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33"/>
                    <a:pt x="29" y="35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7"/>
                    <a:pt x="26" y="37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5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6" y="34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4"/>
                    <a:pt x="27" y="23"/>
                  </a:cubicBezTo>
                  <a:cubicBezTo>
                    <a:pt x="28" y="21"/>
                    <a:pt x="28" y="18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8"/>
                    <a:pt x="29" y="21"/>
                    <a:pt x="27" y="24"/>
                  </a:cubicBezTo>
                  <a:cubicBezTo>
                    <a:pt x="27" y="24"/>
                    <a:pt x="27" y="25"/>
                    <a:pt x="26" y="25"/>
                  </a:cubicBezTo>
                  <a:close/>
                  <a:moveTo>
                    <a:pt x="26" y="16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9" y="18"/>
                    <a:pt x="29" y="20"/>
                  </a:cubicBezTo>
                  <a:cubicBezTo>
                    <a:pt x="29" y="21"/>
                    <a:pt x="28" y="22"/>
                    <a:pt x="28" y="23"/>
                  </a:cubicBezTo>
                  <a:cubicBezTo>
                    <a:pt x="28" y="23"/>
                    <a:pt x="28" y="22"/>
                    <a:pt x="28" y="22"/>
                  </a:cubicBezTo>
                  <a:cubicBezTo>
                    <a:pt x="29" y="20"/>
                    <a:pt x="28" y="18"/>
                    <a:pt x="27" y="16"/>
                  </a:cubicBezTo>
                  <a:cubicBezTo>
                    <a:pt x="26" y="16"/>
                    <a:pt x="26" y="15"/>
                    <a:pt x="26" y="15"/>
                  </a:cubicBezTo>
                  <a:close/>
                  <a:moveTo>
                    <a:pt x="24" y="41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6" y="3"/>
                  </a:move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4" y="4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6"/>
                    <a:pt x="25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5"/>
                    <a:pt x="25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5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1"/>
                    <a:pt x="25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7"/>
                    <a:pt x="25" y="37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5"/>
                  </a:cubicBezTo>
                  <a:lnTo>
                    <a:pt x="24" y="15"/>
                  </a:lnTo>
                  <a:close/>
                  <a:moveTo>
                    <a:pt x="24" y="41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24" y="3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2" y="41"/>
                  </a:move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0"/>
                    <a:pt x="23" y="40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3"/>
                  </a:moveTo>
                  <a:cubicBezTo>
                    <a:pt x="24" y="2"/>
                    <a:pt x="23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4" y="6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9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1"/>
                  </a:moveTo>
                  <a:cubicBezTo>
                    <a:pt x="24" y="11"/>
                    <a:pt x="23" y="10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3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0"/>
                    <a:pt x="24" y="40"/>
                    <a:pt x="24" y="40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4" y="7"/>
                    <a:pt x="23" y="8"/>
                    <a:pt x="22" y="9"/>
                  </a:cubicBezTo>
                  <a:close/>
                  <a:moveTo>
                    <a:pt x="21" y="39"/>
                  </a:moveTo>
                  <a:cubicBezTo>
                    <a:pt x="21" y="39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1" y="37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1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2" y="30"/>
                    <a:pt x="22" y="32"/>
                  </a:cubicBezTo>
                  <a:cubicBezTo>
                    <a:pt x="22" y="32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2" y="35"/>
                  </a:cubicBezTo>
                  <a:cubicBezTo>
                    <a:pt x="21" y="36"/>
                    <a:pt x="22" y="37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2" y="33"/>
                    <a:pt x="22" y="33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1" y="30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7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8"/>
                    <a:pt x="21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lose/>
                  <a:moveTo>
                    <a:pt x="21" y="5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lose/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lose/>
                  <a:moveTo>
                    <a:pt x="21" y="10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lose/>
                  <a:moveTo>
                    <a:pt x="21" y="1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0" y="35"/>
                    <a:pt x="20" y="35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20" y="30"/>
                    <a:pt x="21" y="3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20" y="38"/>
                    <a:pt x="20" y="37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4"/>
                    <a:pt x="20" y="5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20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5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6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8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19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6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6" y="6"/>
                    <a:pt x="17" y="8"/>
                    <a:pt x="18" y="9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7" y="8"/>
                    <a:pt x="18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lose/>
                  <a:moveTo>
                    <a:pt x="19" y="12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2"/>
                  </a:cubicBezTo>
                  <a:close/>
                  <a:moveTo>
                    <a:pt x="19" y="13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7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0"/>
                    <a:pt x="16" y="18"/>
                    <a:pt x="18" y="16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5" y="18"/>
                    <a:pt x="15" y="21"/>
                    <a:pt x="15" y="24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6" y="25"/>
                    <a:pt x="16" y="24"/>
                  </a:cubicBezTo>
                  <a:cubicBezTo>
                    <a:pt x="16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7"/>
                    <a:pt x="17" y="17"/>
                  </a:cubicBezTo>
                  <a:cubicBezTo>
                    <a:pt x="16" y="20"/>
                    <a:pt x="16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5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3"/>
                    <a:pt x="17" y="24"/>
                    <a:pt x="17" y="24"/>
                  </a:cubicBezTo>
                  <a:cubicBezTo>
                    <a:pt x="17" y="25"/>
                    <a:pt x="18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5"/>
                    <a:pt x="16" y="23"/>
                    <a:pt x="16" y="21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4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3"/>
                    <a:pt x="17" y="32"/>
                  </a:cubicBezTo>
                  <a:cubicBezTo>
                    <a:pt x="17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4"/>
                    <a:pt x="16" y="34"/>
                  </a:cubicBezTo>
                  <a:cubicBezTo>
                    <a:pt x="17" y="34"/>
                    <a:pt x="17" y="32"/>
                    <a:pt x="17" y="31"/>
                  </a:cubicBezTo>
                  <a:cubicBezTo>
                    <a:pt x="16" y="30"/>
                    <a:pt x="16" y="30"/>
                    <a:pt x="15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6" y="32"/>
                    <a:pt x="16" y="33"/>
                    <a:pt x="16" y="34"/>
                  </a:cubicBezTo>
                  <a:cubicBezTo>
                    <a:pt x="16" y="34"/>
                    <a:pt x="15" y="34"/>
                    <a:pt x="15" y="34"/>
                  </a:cubicBezTo>
                  <a:cubicBezTo>
                    <a:pt x="16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1" y="6"/>
                    <a:pt x="9" y="6"/>
                    <a:pt x="7" y="7"/>
                  </a:cubicBezTo>
                  <a:cubicBezTo>
                    <a:pt x="3" y="8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4" y="19"/>
                    <a:pt x="3" y="20"/>
                    <a:pt x="2" y="21"/>
                  </a:cubicBezTo>
                  <a:cubicBezTo>
                    <a:pt x="0" y="25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2"/>
                    <a:pt x="8" y="34"/>
                    <a:pt x="8" y="36"/>
                  </a:cubicBezTo>
                  <a:cubicBezTo>
                    <a:pt x="10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0" y="38"/>
                    <a:pt x="9" y="35"/>
                  </a:cubicBezTo>
                  <a:cubicBezTo>
                    <a:pt x="8" y="33"/>
                    <a:pt x="9" y="31"/>
                    <a:pt x="11" y="30"/>
                  </a:cubicBezTo>
                  <a:cubicBezTo>
                    <a:pt x="9" y="30"/>
                    <a:pt x="8" y="30"/>
                    <a:pt x="7" y="30"/>
                  </a:cubicBezTo>
                  <a:cubicBezTo>
                    <a:pt x="3" y="29"/>
                    <a:pt x="1" y="25"/>
                    <a:pt x="3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3" y="13"/>
                    <a:pt x="4" y="9"/>
                    <a:pt x="8" y="7"/>
                  </a:cubicBezTo>
                  <a:cubicBezTo>
                    <a:pt x="10" y="7"/>
                    <a:pt x="12" y="7"/>
                    <a:pt x="13" y="9"/>
                  </a:cubicBezTo>
                  <a:cubicBezTo>
                    <a:pt x="13" y="8"/>
                    <a:pt x="13" y="6"/>
                    <a:pt x="13" y="5"/>
                  </a:cubicBezTo>
                  <a:cubicBezTo>
                    <a:pt x="13" y="4"/>
                    <a:pt x="14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5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4"/>
                    <a:pt x="13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9" y="17"/>
                    <a:pt x="7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9" y="10"/>
                    <a:pt x="10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3" y="14"/>
                    <a:pt x="14" y="11"/>
                    <a:pt x="12" y="10"/>
                  </a:cubicBezTo>
                  <a:cubicBezTo>
                    <a:pt x="11" y="8"/>
                    <a:pt x="8" y="8"/>
                    <a:pt x="6" y="9"/>
                  </a:cubicBezTo>
                  <a:cubicBezTo>
                    <a:pt x="4" y="11"/>
                    <a:pt x="4" y="15"/>
                    <a:pt x="7" y="17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4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9"/>
                    <a:pt x="12" y="19"/>
                    <a:pt x="10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5"/>
                    <a:pt x="3" y="11"/>
                    <a:pt x="6" y="9"/>
                  </a:cubicBezTo>
                  <a:cubicBezTo>
                    <a:pt x="8" y="7"/>
                    <a:pt x="11" y="7"/>
                    <a:pt x="13" y="9"/>
                  </a:cubicBezTo>
                  <a:cubicBezTo>
                    <a:pt x="14" y="11"/>
                    <a:pt x="14" y="14"/>
                    <a:pt x="12" y="15"/>
                  </a:cubicBezTo>
                  <a:cubicBezTo>
                    <a:pt x="10" y="16"/>
                    <a:pt x="9" y="15"/>
                    <a:pt x="9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3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5"/>
                    <a:pt x="15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3"/>
                    <a:pt x="9" y="24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10" y="25"/>
                    <a:pt x="10" y="24"/>
                  </a:cubicBezTo>
                  <a:cubicBezTo>
                    <a:pt x="11" y="22"/>
                    <a:pt x="10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6" y="30"/>
                    <a:pt x="9" y="29"/>
                  </a:cubicBezTo>
                  <a:cubicBezTo>
                    <a:pt x="9" y="29"/>
                    <a:pt x="10" y="29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30"/>
                    <a:pt x="10" y="30"/>
                    <a:pt x="9" y="30"/>
                  </a:cubicBezTo>
                  <a:cubicBezTo>
                    <a:pt x="5" y="30"/>
                    <a:pt x="2" y="27"/>
                    <a:pt x="2" y="24"/>
                  </a:cubicBezTo>
                  <a:cubicBezTo>
                    <a:pt x="3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4"/>
                  </a:cubicBezTo>
                  <a:cubicBezTo>
                    <a:pt x="10" y="25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4"/>
                    <a:pt x="9" y="24"/>
                    <a:pt x="8" y="23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3"/>
                    <a:pt x="6" y="25"/>
                    <a:pt x="7" y="26"/>
                  </a:cubicBezTo>
                  <a:cubicBezTo>
                    <a:pt x="8" y="27"/>
                    <a:pt x="10" y="26"/>
                    <a:pt x="11" y="25"/>
                  </a:cubicBezTo>
                  <a:cubicBezTo>
                    <a:pt x="12" y="23"/>
                    <a:pt x="11" y="21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5" y="27"/>
                    <a:pt x="15" y="28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3" y="29"/>
                    <a:pt x="13" y="29"/>
                    <a:pt x="13" y="28"/>
                  </a:cubicBezTo>
                  <a:cubicBezTo>
                    <a:pt x="14" y="27"/>
                    <a:pt x="15" y="25"/>
                    <a:pt x="15" y="24"/>
                  </a:cubicBezTo>
                  <a:close/>
                  <a:moveTo>
                    <a:pt x="15" y="29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3" y="30"/>
                    <a:pt x="11" y="30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4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8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29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3"/>
                    <a:pt x="15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4"/>
                    <a:pt x="13" y="33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812">
              <a:extLst>
                <a:ext uri="{FF2B5EF4-FFF2-40B4-BE49-F238E27FC236}">
                  <a16:creationId xmlns:a16="http://schemas.microsoft.com/office/drawing/2014/main" id="{70350613-28AE-41F0-974B-A450E07DF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" y="434"/>
              <a:ext cx="50" cy="49"/>
            </a:xfrm>
            <a:custGeom>
              <a:avLst/>
              <a:gdLst>
                <a:gd name="T0" fmla="*/ 40 w 43"/>
                <a:gd name="T1" fmla="*/ 22 h 42"/>
                <a:gd name="T2" fmla="*/ 34 w 43"/>
                <a:gd name="T3" fmla="*/ 24 h 42"/>
                <a:gd name="T4" fmla="*/ 30 w 43"/>
                <a:gd name="T5" fmla="*/ 32 h 42"/>
                <a:gd name="T6" fmla="*/ 32 w 43"/>
                <a:gd name="T7" fmla="*/ 14 h 42"/>
                <a:gd name="T8" fmla="*/ 35 w 43"/>
                <a:gd name="T9" fmla="*/ 23 h 42"/>
                <a:gd name="T10" fmla="*/ 31 w 43"/>
                <a:gd name="T11" fmla="*/ 13 h 42"/>
                <a:gd name="T12" fmla="*/ 29 w 43"/>
                <a:gd name="T13" fmla="*/ 39 h 42"/>
                <a:gd name="T14" fmla="*/ 30 w 43"/>
                <a:gd name="T15" fmla="*/ 8 h 42"/>
                <a:gd name="T16" fmla="*/ 30 w 43"/>
                <a:gd name="T17" fmla="*/ 15 h 42"/>
                <a:gd name="T18" fmla="*/ 30 w 43"/>
                <a:gd name="T19" fmla="*/ 26 h 42"/>
                <a:gd name="T20" fmla="*/ 29 w 43"/>
                <a:gd name="T21" fmla="*/ 33 h 42"/>
                <a:gd name="T22" fmla="*/ 27 w 43"/>
                <a:gd name="T23" fmla="*/ 4 h 42"/>
                <a:gd name="T24" fmla="*/ 29 w 43"/>
                <a:gd name="T25" fmla="*/ 10 h 42"/>
                <a:gd name="T26" fmla="*/ 27 w 43"/>
                <a:gd name="T27" fmla="*/ 17 h 42"/>
                <a:gd name="T28" fmla="*/ 27 w 43"/>
                <a:gd name="T29" fmla="*/ 32 h 42"/>
                <a:gd name="T30" fmla="*/ 27 w 43"/>
                <a:gd name="T31" fmla="*/ 24 h 42"/>
                <a:gd name="T32" fmla="*/ 27 w 43"/>
                <a:gd name="T33" fmla="*/ 3 h 42"/>
                <a:gd name="T34" fmla="*/ 27 w 43"/>
                <a:gd name="T35" fmla="*/ 14 h 42"/>
                <a:gd name="T36" fmla="*/ 27 w 43"/>
                <a:gd name="T37" fmla="*/ 17 h 42"/>
                <a:gd name="T38" fmla="*/ 27 w 43"/>
                <a:gd name="T39" fmla="*/ 31 h 42"/>
                <a:gd name="T40" fmla="*/ 27 w 43"/>
                <a:gd name="T41" fmla="*/ 41 h 42"/>
                <a:gd name="T42" fmla="*/ 25 w 43"/>
                <a:gd name="T43" fmla="*/ 7 h 42"/>
                <a:gd name="T44" fmla="*/ 27 w 43"/>
                <a:gd name="T45" fmla="*/ 16 h 42"/>
                <a:gd name="T46" fmla="*/ 25 w 43"/>
                <a:gd name="T47" fmla="*/ 16 h 42"/>
                <a:gd name="T48" fmla="*/ 27 w 43"/>
                <a:gd name="T49" fmla="*/ 25 h 42"/>
                <a:gd name="T50" fmla="*/ 24 w 43"/>
                <a:gd name="T51" fmla="*/ 35 h 42"/>
                <a:gd name="T52" fmla="*/ 27 w 43"/>
                <a:gd name="T53" fmla="*/ 40 h 42"/>
                <a:gd name="T54" fmla="*/ 23 w 43"/>
                <a:gd name="T55" fmla="*/ 5 h 42"/>
                <a:gd name="T56" fmla="*/ 21 w 43"/>
                <a:gd name="T57" fmla="*/ 2 h 42"/>
                <a:gd name="T58" fmla="*/ 21 w 43"/>
                <a:gd name="T59" fmla="*/ 14 h 42"/>
                <a:gd name="T60" fmla="*/ 21 w 43"/>
                <a:gd name="T61" fmla="*/ 27 h 42"/>
                <a:gd name="T62" fmla="*/ 21 w 43"/>
                <a:gd name="T63" fmla="*/ 29 h 42"/>
                <a:gd name="T64" fmla="*/ 21 w 43"/>
                <a:gd name="T65" fmla="*/ 41 h 42"/>
                <a:gd name="T66" fmla="*/ 17 w 43"/>
                <a:gd name="T67" fmla="*/ 6 h 42"/>
                <a:gd name="T68" fmla="*/ 21 w 43"/>
                <a:gd name="T69" fmla="*/ 6 h 42"/>
                <a:gd name="T70" fmla="*/ 21 w 43"/>
                <a:gd name="T71" fmla="*/ 15 h 42"/>
                <a:gd name="T72" fmla="*/ 21 w 43"/>
                <a:gd name="T73" fmla="*/ 27 h 42"/>
                <a:gd name="T74" fmla="*/ 21 w 43"/>
                <a:gd name="T75" fmla="*/ 27 h 42"/>
                <a:gd name="T76" fmla="*/ 20 w 43"/>
                <a:gd name="T77" fmla="*/ 34 h 42"/>
                <a:gd name="T78" fmla="*/ 16 w 43"/>
                <a:gd name="T79" fmla="*/ 39 h 42"/>
                <a:gd name="T80" fmla="*/ 16 w 43"/>
                <a:gd name="T81" fmla="*/ 9 h 42"/>
                <a:gd name="T82" fmla="*/ 16 w 43"/>
                <a:gd name="T83" fmla="*/ 19 h 42"/>
                <a:gd name="T84" fmla="*/ 16 w 43"/>
                <a:gd name="T85" fmla="*/ 27 h 42"/>
                <a:gd name="T86" fmla="*/ 16 w 43"/>
                <a:gd name="T87" fmla="*/ 38 h 42"/>
                <a:gd name="T88" fmla="*/ 14 w 43"/>
                <a:gd name="T89" fmla="*/ 4 h 42"/>
                <a:gd name="T90" fmla="*/ 16 w 43"/>
                <a:gd name="T91" fmla="*/ 18 h 42"/>
                <a:gd name="T92" fmla="*/ 14 w 43"/>
                <a:gd name="T93" fmla="*/ 22 h 42"/>
                <a:gd name="T94" fmla="*/ 16 w 43"/>
                <a:gd name="T95" fmla="*/ 30 h 42"/>
                <a:gd name="T96" fmla="*/ 15 w 43"/>
                <a:gd name="T97" fmla="*/ 34 h 42"/>
                <a:gd name="T98" fmla="*/ 14 w 43"/>
                <a:gd name="T99" fmla="*/ 2 h 42"/>
                <a:gd name="T100" fmla="*/ 14 w 43"/>
                <a:gd name="T101" fmla="*/ 10 h 42"/>
                <a:gd name="T102" fmla="*/ 10 w 43"/>
                <a:gd name="T103" fmla="*/ 19 h 42"/>
                <a:gd name="T104" fmla="*/ 10 w 43"/>
                <a:gd name="T105" fmla="*/ 30 h 42"/>
                <a:gd name="T106" fmla="*/ 14 w 43"/>
                <a:gd name="T107" fmla="*/ 31 h 42"/>
                <a:gd name="T108" fmla="*/ 10 w 43"/>
                <a:gd name="T109" fmla="*/ 23 h 42"/>
                <a:gd name="T110" fmla="*/ 3 w 43"/>
                <a:gd name="T111" fmla="*/ 29 h 42"/>
                <a:gd name="T112" fmla="*/ 10 w 43"/>
                <a:gd name="T113" fmla="*/ 17 h 42"/>
                <a:gd name="T114" fmla="*/ 8 w 43"/>
                <a:gd name="T115" fmla="*/ 14 h 42"/>
                <a:gd name="T116" fmla="*/ 3 w 43"/>
                <a:gd name="T117" fmla="*/ 27 h 42"/>
                <a:gd name="T118" fmla="*/ 10 w 43"/>
                <a:gd name="T119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2">
                  <a:moveTo>
                    <a:pt x="31" y="35"/>
                  </a:moveTo>
                  <a:cubicBezTo>
                    <a:pt x="31" y="36"/>
                    <a:pt x="31" y="37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2" y="34"/>
                    <a:pt x="34" y="34"/>
                  </a:cubicBezTo>
                  <a:cubicBezTo>
                    <a:pt x="37" y="35"/>
                    <a:pt x="40" y="32"/>
                    <a:pt x="40" y="28"/>
                  </a:cubicBezTo>
                  <a:cubicBezTo>
                    <a:pt x="40" y="26"/>
                    <a:pt x="38" y="24"/>
                    <a:pt x="36" y="24"/>
                  </a:cubicBezTo>
                  <a:cubicBezTo>
                    <a:pt x="37" y="23"/>
                    <a:pt x="39" y="23"/>
                    <a:pt x="40" y="22"/>
                  </a:cubicBezTo>
                  <a:cubicBezTo>
                    <a:pt x="42" y="19"/>
                    <a:pt x="43" y="15"/>
                    <a:pt x="40" y="13"/>
                  </a:cubicBezTo>
                  <a:cubicBezTo>
                    <a:pt x="38" y="12"/>
                    <a:pt x="36" y="11"/>
                    <a:pt x="34" y="12"/>
                  </a:cubicBezTo>
                  <a:cubicBezTo>
                    <a:pt x="35" y="11"/>
                    <a:pt x="35" y="10"/>
                    <a:pt x="35" y="9"/>
                  </a:cubicBezTo>
                  <a:cubicBezTo>
                    <a:pt x="35" y="6"/>
                    <a:pt x="33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4" y="2"/>
                    <a:pt x="36" y="5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5" y="11"/>
                  </a:cubicBezTo>
                  <a:cubicBezTo>
                    <a:pt x="37" y="11"/>
                    <a:pt x="39" y="11"/>
                    <a:pt x="40" y="12"/>
                  </a:cubicBezTo>
                  <a:cubicBezTo>
                    <a:pt x="43" y="15"/>
                    <a:pt x="43" y="20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39" y="23"/>
                    <a:pt x="38" y="24"/>
                  </a:cubicBezTo>
                  <a:cubicBezTo>
                    <a:pt x="40" y="25"/>
                    <a:pt x="40" y="26"/>
                    <a:pt x="41" y="28"/>
                  </a:cubicBezTo>
                  <a:cubicBezTo>
                    <a:pt x="41" y="32"/>
                    <a:pt x="38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1" y="35"/>
                  </a:cubicBezTo>
                  <a:close/>
                  <a:moveTo>
                    <a:pt x="30" y="33"/>
                  </a:moveTo>
                  <a:cubicBezTo>
                    <a:pt x="31" y="34"/>
                    <a:pt x="31" y="34"/>
                    <a:pt x="32" y="34"/>
                  </a:cubicBezTo>
                  <a:cubicBezTo>
                    <a:pt x="35" y="35"/>
                    <a:pt x="39" y="34"/>
                    <a:pt x="40" y="30"/>
                  </a:cubicBezTo>
                  <a:cubicBezTo>
                    <a:pt x="40" y="27"/>
                    <a:pt x="39" y="24"/>
                    <a:pt x="36" y="24"/>
                  </a:cubicBezTo>
                  <a:cubicBezTo>
                    <a:pt x="33" y="24"/>
                    <a:pt x="31" y="25"/>
                    <a:pt x="31" y="28"/>
                  </a:cubicBezTo>
                  <a:cubicBezTo>
                    <a:pt x="31" y="29"/>
                    <a:pt x="32" y="30"/>
                    <a:pt x="34" y="30"/>
                  </a:cubicBezTo>
                  <a:cubicBezTo>
                    <a:pt x="34" y="30"/>
                    <a:pt x="35" y="30"/>
                    <a:pt x="34" y="29"/>
                  </a:cubicBezTo>
                  <a:cubicBezTo>
                    <a:pt x="34" y="29"/>
                    <a:pt x="34" y="28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6" y="28"/>
                    <a:pt x="36" y="30"/>
                    <a:pt x="35" y="30"/>
                  </a:cubicBezTo>
                  <a:cubicBezTo>
                    <a:pt x="33" y="31"/>
                    <a:pt x="31" y="30"/>
                    <a:pt x="31" y="29"/>
                  </a:cubicBezTo>
                  <a:cubicBezTo>
                    <a:pt x="30" y="26"/>
                    <a:pt x="32" y="24"/>
                    <a:pt x="34" y="24"/>
                  </a:cubicBezTo>
                  <a:cubicBezTo>
                    <a:pt x="34" y="24"/>
                    <a:pt x="34" y="23"/>
                    <a:pt x="33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3"/>
                    <a:pt x="32" y="23"/>
                    <a:pt x="32" y="24"/>
                  </a:cubicBezTo>
                  <a:cubicBezTo>
                    <a:pt x="31" y="24"/>
                    <a:pt x="31" y="25"/>
                    <a:pt x="30" y="26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1"/>
                    <a:pt x="33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7" y="30"/>
                    <a:pt x="37" y="28"/>
                    <a:pt x="36" y="27"/>
                  </a:cubicBezTo>
                  <a:cubicBezTo>
                    <a:pt x="36" y="27"/>
                    <a:pt x="35" y="26"/>
                    <a:pt x="34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7"/>
                    <a:pt x="33" y="28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2" y="26"/>
                    <a:pt x="34" y="24"/>
                    <a:pt x="36" y="25"/>
                  </a:cubicBezTo>
                  <a:cubicBezTo>
                    <a:pt x="38" y="25"/>
                    <a:pt x="39" y="27"/>
                    <a:pt x="39" y="30"/>
                  </a:cubicBezTo>
                  <a:cubicBezTo>
                    <a:pt x="38" y="33"/>
                    <a:pt x="35" y="34"/>
                    <a:pt x="32" y="33"/>
                  </a:cubicBezTo>
                  <a:cubicBezTo>
                    <a:pt x="31" y="33"/>
                    <a:pt x="31" y="33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21"/>
                  </a:moveTo>
                  <a:cubicBezTo>
                    <a:pt x="31" y="22"/>
                    <a:pt x="32" y="23"/>
                    <a:pt x="34" y="23"/>
                  </a:cubicBezTo>
                  <a:cubicBezTo>
                    <a:pt x="34" y="23"/>
                    <a:pt x="34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6" y="23"/>
                  </a:cubicBezTo>
                  <a:cubicBezTo>
                    <a:pt x="36" y="23"/>
                    <a:pt x="37" y="23"/>
                    <a:pt x="38" y="23"/>
                  </a:cubicBezTo>
                  <a:cubicBezTo>
                    <a:pt x="41" y="22"/>
                    <a:pt x="43" y="18"/>
                    <a:pt x="41" y="15"/>
                  </a:cubicBezTo>
                  <a:cubicBezTo>
                    <a:pt x="39" y="12"/>
                    <a:pt x="36" y="11"/>
                    <a:pt x="34" y="13"/>
                  </a:cubicBezTo>
                  <a:cubicBezTo>
                    <a:pt x="32" y="14"/>
                    <a:pt x="31" y="17"/>
                    <a:pt x="33" y="19"/>
                  </a:cubicBezTo>
                  <a:cubicBezTo>
                    <a:pt x="34" y="20"/>
                    <a:pt x="36" y="20"/>
                    <a:pt x="37" y="19"/>
                  </a:cubicBezTo>
                  <a:cubicBezTo>
                    <a:pt x="37" y="19"/>
                    <a:pt x="37" y="18"/>
                    <a:pt x="37" y="18"/>
                  </a:cubicBezTo>
                  <a:cubicBezTo>
                    <a:pt x="36" y="18"/>
                    <a:pt x="35" y="17"/>
                    <a:pt x="35" y="16"/>
                  </a:cubicBezTo>
                  <a:cubicBezTo>
                    <a:pt x="35" y="16"/>
                    <a:pt x="35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7"/>
                    <a:pt x="38" y="18"/>
                  </a:cubicBezTo>
                  <a:cubicBezTo>
                    <a:pt x="37" y="20"/>
                    <a:pt x="35" y="20"/>
                    <a:pt x="34" y="20"/>
                  </a:cubicBezTo>
                  <a:cubicBezTo>
                    <a:pt x="32" y="18"/>
                    <a:pt x="31" y="16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7"/>
                    <a:pt x="32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1"/>
                    <a:pt x="38" y="21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8" y="15"/>
                    <a:pt x="36" y="15"/>
                  </a:cubicBezTo>
                  <a:cubicBezTo>
                    <a:pt x="36" y="15"/>
                    <a:pt x="35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9"/>
                    <a:pt x="34" y="19"/>
                    <a:pt x="34" y="18"/>
                  </a:cubicBezTo>
                  <a:cubicBezTo>
                    <a:pt x="32" y="17"/>
                    <a:pt x="33" y="15"/>
                    <a:pt x="34" y="13"/>
                  </a:cubicBezTo>
                  <a:cubicBezTo>
                    <a:pt x="36" y="12"/>
                    <a:pt x="39" y="13"/>
                    <a:pt x="40" y="15"/>
                  </a:cubicBezTo>
                  <a:cubicBezTo>
                    <a:pt x="42" y="18"/>
                    <a:pt x="40" y="21"/>
                    <a:pt x="38" y="22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2"/>
                    <a:pt x="31" y="21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4"/>
                  </a:cubicBezTo>
                  <a:cubicBezTo>
                    <a:pt x="32" y="14"/>
                    <a:pt x="32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6" y="7"/>
                    <a:pt x="34" y="4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4" y="4"/>
                    <a:pt x="35" y="8"/>
                    <a:pt x="34" y="11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2"/>
                  </a:moveTo>
                  <a:cubicBezTo>
                    <a:pt x="32" y="11"/>
                    <a:pt x="33" y="9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0"/>
                  </a:moveTo>
                  <a:cubicBezTo>
                    <a:pt x="31" y="10"/>
                    <a:pt x="31" y="9"/>
                    <a:pt x="31" y="9"/>
                  </a:cubicBezTo>
                  <a:cubicBezTo>
                    <a:pt x="31" y="9"/>
                    <a:pt x="31" y="8"/>
                    <a:pt x="30" y="8"/>
                  </a:cubicBezTo>
                  <a:lnTo>
                    <a:pt x="30" y="10"/>
                  </a:lnTo>
                  <a:close/>
                  <a:moveTo>
                    <a:pt x="30" y="39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29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6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8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10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4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29" y="1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20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20"/>
                    <a:pt x="30" y="20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30" y="26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29" y="39"/>
                  </a:moveTo>
                  <a:cubicBezTo>
                    <a:pt x="30" y="37"/>
                    <a:pt x="31" y="35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5"/>
                    <a:pt x="30" y="36"/>
                    <a:pt x="29" y="37"/>
                  </a:cubicBezTo>
                  <a:lnTo>
                    <a:pt x="29" y="39"/>
                  </a:lnTo>
                  <a:close/>
                  <a:moveTo>
                    <a:pt x="29" y="40"/>
                  </a:moveTo>
                  <a:cubicBezTo>
                    <a:pt x="29" y="41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0"/>
                    <a:pt x="29" y="40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7" y="2"/>
                  </a:moveTo>
                  <a:cubicBezTo>
                    <a:pt x="28" y="2"/>
                    <a:pt x="28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9" y="3"/>
                  </a:moveTo>
                  <a:cubicBezTo>
                    <a:pt x="28" y="3"/>
                    <a:pt x="28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6"/>
                    <a:pt x="29" y="6"/>
                    <a:pt x="29" y="6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9" y="11"/>
                  </a:cubicBezTo>
                  <a:close/>
                  <a:moveTo>
                    <a:pt x="29" y="14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9" y="14"/>
                    <a:pt x="29" y="14"/>
                  </a:cubicBezTo>
                  <a:close/>
                  <a:moveTo>
                    <a:pt x="29" y="15"/>
                  </a:moveTo>
                  <a:cubicBezTo>
                    <a:pt x="28" y="15"/>
                    <a:pt x="28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9" y="1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8" y="18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7"/>
                    <a:pt x="29" y="18"/>
                    <a:pt x="29" y="19"/>
                  </a:cubicBezTo>
                  <a:close/>
                  <a:moveTo>
                    <a:pt x="29" y="20"/>
                  </a:moveTo>
                  <a:cubicBezTo>
                    <a:pt x="28" y="19"/>
                    <a:pt x="28" y="18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22"/>
                    <a:pt x="26" y="27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8"/>
                    <a:pt x="29" y="24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3"/>
                  </a:cubicBezTo>
                  <a:cubicBezTo>
                    <a:pt x="28" y="33"/>
                    <a:pt x="28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9" y="32"/>
                    <a:pt x="29" y="33"/>
                  </a:cubicBezTo>
                  <a:close/>
                  <a:moveTo>
                    <a:pt x="29" y="37"/>
                  </a:moveTo>
                  <a:cubicBezTo>
                    <a:pt x="29" y="38"/>
                    <a:pt x="28" y="39"/>
                    <a:pt x="27" y="39"/>
                  </a:cubicBezTo>
                  <a:cubicBezTo>
                    <a:pt x="27" y="39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8" y="40"/>
                    <a:pt x="29" y="39"/>
                    <a:pt x="29" y="39"/>
                  </a:cubicBezTo>
                  <a:cubicBezTo>
                    <a:pt x="29" y="37"/>
                    <a:pt x="29" y="37"/>
                    <a:pt x="29" y="37"/>
                  </a:cubicBezTo>
                  <a:close/>
                  <a:moveTo>
                    <a:pt x="27" y="31"/>
                  </a:moveTo>
                  <a:cubicBezTo>
                    <a:pt x="28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6" y="27"/>
                    <a:pt x="30" y="22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20"/>
                    <a:pt x="28" y="21"/>
                    <a:pt x="28" y="23"/>
                  </a:cubicBezTo>
                  <a:cubicBezTo>
                    <a:pt x="28" y="23"/>
                    <a:pt x="27" y="24"/>
                    <a:pt x="27" y="24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4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8" y="22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1"/>
                    <a:pt x="28" y="22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lose/>
                  <a:moveTo>
                    <a:pt x="27" y="23"/>
                  </a:moveTo>
                  <a:cubicBezTo>
                    <a:pt x="28" y="22"/>
                    <a:pt x="28" y="20"/>
                    <a:pt x="27" y="19"/>
                  </a:cubicBezTo>
                  <a:lnTo>
                    <a:pt x="27" y="23"/>
                  </a:lnTo>
                  <a:close/>
                  <a:moveTo>
                    <a:pt x="27" y="41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7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3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7" y="16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1"/>
                    <a:pt x="27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3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3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2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lose/>
                  <a:moveTo>
                    <a:pt x="27" y="35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5"/>
                    <a:pt x="27" y="35"/>
                  </a:cubicBezTo>
                  <a:close/>
                  <a:moveTo>
                    <a:pt x="27" y="41"/>
                  </a:moveTo>
                  <a:cubicBezTo>
                    <a:pt x="25" y="42"/>
                    <a:pt x="23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lose/>
                  <a:moveTo>
                    <a:pt x="22" y="1"/>
                  </a:moveTo>
                  <a:cubicBezTo>
                    <a:pt x="22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3"/>
                    <a:pt x="25" y="4"/>
                  </a:cubicBezTo>
                  <a:cubicBezTo>
                    <a:pt x="25" y="3"/>
                    <a:pt x="26" y="3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4" y="5"/>
                    <a:pt x="24" y="4"/>
                    <a:pt x="23" y="3"/>
                  </a:cubicBezTo>
                  <a:cubicBezTo>
                    <a:pt x="22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7" y="3"/>
                  </a:moveTo>
                  <a:cubicBezTo>
                    <a:pt x="26" y="4"/>
                    <a:pt x="25" y="5"/>
                    <a:pt x="25" y="6"/>
                  </a:cubicBezTo>
                  <a:cubicBezTo>
                    <a:pt x="24" y="8"/>
                    <a:pt x="25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8"/>
                    <a:pt x="25" y="7"/>
                  </a:cubicBezTo>
                  <a:cubicBezTo>
                    <a:pt x="26" y="6"/>
                    <a:pt x="26" y="5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1"/>
                    <a:pt x="24" y="10"/>
                  </a:cubicBezTo>
                  <a:cubicBezTo>
                    <a:pt x="24" y="12"/>
                    <a:pt x="23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4" y="10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10"/>
                    <a:pt x="26" y="11"/>
                    <a:pt x="27" y="11"/>
                  </a:cubicBezTo>
                  <a:close/>
                  <a:moveTo>
                    <a:pt x="27" y="14"/>
                  </a:moveTo>
                  <a:cubicBezTo>
                    <a:pt x="25" y="14"/>
                    <a:pt x="23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4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lose/>
                  <a:moveTo>
                    <a:pt x="27" y="15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5" y="15"/>
                    <a:pt x="24" y="15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5" y="15"/>
                    <a:pt x="27" y="15"/>
                  </a:cubicBezTo>
                  <a:close/>
                  <a:moveTo>
                    <a:pt x="27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4" y="15"/>
                  </a:cubicBezTo>
                  <a:cubicBezTo>
                    <a:pt x="25" y="15"/>
                    <a:pt x="26" y="16"/>
                    <a:pt x="27" y="17"/>
                  </a:cubicBezTo>
                  <a:close/>
                  <a:moveTo>
                    <a:pt x="27" y="17"/>
                  </a:moveTo>
                  <a:cubicBezTo>
                    <a:pt x="26" y="17"/>
                    <a:pt x="26" y="17"/>
                    <a:pt x="26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6" y="17"/>
                    <a:pt x="26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4" y="16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5" y="25"/>
                    <a:pt x="26" y="24"/>
                  </a:cubicBezTo>
                  <a:cubicBezTo>
                    <a:pt x="26" y="23"/>
                    <a:pt x="27" y="22"/>
                    <a:pt x="27" y="22"/>
                  </a:cubicBezTo>
                  <a:close/>
                  <a:moveTo>
                    <a:pt x="27" y="24"/>
                  </a:moveTo>
                  <a:cubicBezTo>
                    <a:pt x="26" y="25"/>
                    <a:pt x="25" y="26"/>
                    <a:pt x="24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6" y="27"/>
                    <a:pt x="23" y="28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9"/>
                    <a:pt x="25" y="28"/>
                    <a:pt x="27" y="26"/>
                  </a:cubicBezTo>
                  <a:cubicBezTo>
                    <a:pt x="27" y="27"/>
                    <a:pt x="26" y="28"/>
                    <a:pt x="27" y="30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5" y="31"/>
                    <a:pt x="24" y="31"/>
                    <a:pt x="23" y="33"/>
                  </a:cubicBezTo>
                  <a:cubicBezTo>
                    <a:pt x="22" y="34"/>
                    <a:pt x="22" y="36"/>
                    <a:pt x="24" y="37"/>
                  </a:cubicBezTo>
                  <a:cubicBezTo>
                    <a:pt x="25" y="37"/>
                    <a:pt x="26" y="37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6" y="34"/>
                    <a:pt x="26" y="34"/>
                  </a:cubicBezTo>
                  <a:cubicBezTo>
                    <a:pt x="25" y="34"/>
                    <a:pt x="25" y="35"/>
                    <a:pt x="25" y="36"/>
                  </a:cubicBezTo>
                  <a:cubicBezTo>
                    <a:pt x="25" y="37"/>
                    <a:pt x="24" y="36"/>
                    <a:pt x="23" y="36"/>
                  </a:cubicBezTo>
                  <a:cubicBezTo>
                    <a:pt x="23" y="35"/>
                    <a:pt x="23" y="34"/>
                    <a:pt x="23" y="33"/>
                  </a:cubicBezTo>
                  <a:cubicBezTo>
                    <a:pt x="24" y="32"/>
                    <a:pt x="26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3"/>
                  </a:cubicBezTo>
                  <a:cubicBezTo>
                    <a:pt x="23" y="34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5" y="33"/>
                    <a:pt x="26" y="34"/>
                  </a:cubicBezTo>
                  <a:cubicBezTo>
                    <a:pt x="26" y="34"/>
                    <a:pt x="26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2" y="37"/>
                    <a:pt x="21" y="34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1"/>
                    <a:pt x="25" y="30"/>
                    <a:pt x="27" y="30"/>
                  </a:cubicBezTo>
                  <a:close/>
                  <a:moveTo>
                    <a:pt x="27" y="40"/>
                  </a:moveTo>
                  <a:cubicBezTo>
                    <a:pt x="25" y="40"/>
                    <a:pt x="23" y="40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1"/>
                    <a:pt x="25" y="41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2" y="27"/>
                  </a:moveTo>
                  <a:cubicBezTo>
                    <a:pt x="22" y="27"/>
                    <a:pt x="23" y="27"/>
                    <a:pt x="24" y="27"/>
                  </a:cubicBezTo>
                  <a:cubicBezTo>
                    <a:pt x="25" y="26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12"/>
                  </a:moveTo>
                  <a:cubicBezTo>
                    <a:pt x="23" y="11"/>
                    <a:pt x="24" y="10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5"/>
                    <a:pt x="24" y="4"/>
                  </a:cubicBezTo>
                  <a:cubicBezTo>
                    <a:pt x="23" y="3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4"/>
                    <a:pt x="23" y="5"/>
                  </a:cubicBezTo>
                  <a:cubicBezTo>
                    <a:pt x="23" y="5"/>
                    <a:pt x="24" y="6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3" y="8"/>
                    <a:pt x="23" y="9"/>
                  </a:cubicBezTo>
                  <a:cubicBezTo>
                    <a:pt x="23" y="10"/>
                    <a:pt x="22" y="11"/>
                    <a:pt x="22" y="11"/>
                  </a:cubicBezTo>
                  <a:lnTo>
                    <a:pt x="22" y="12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2" y="2"/>
                  </a:cubicBezTo>
                  <a:close/>
                  <a:moveTo>
                    <a:pt x="22" y="11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1"/>
                    <a:pt x="22" y="11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2" y="39"/>
                  </a:cubicBezTo>
                  <a:close/>
                  <a:moveTo>
                    <a:pt x="21" y="8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1" y="41"/>
                  </a:moveTo>
                  <a:cubicBezTo>
                    <a:pt x="21" y="40"/>
                    <a:pt x="20" y="40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9"/>
                    <a:pt x="19" y="38"/>
                    <a:pt x="19" y="37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8"/>
                    <a:pt x="18" y="37"/>
                    <a:pt x="19" y="35"/>
                  </a:cubicBezTo>
                  <a:cubicBezTo>
                    <a:pt x="19" y="37"/>
                    <a:pt x="19" y="38"/>
                    <a:pt x="20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16" y="0"/>
                  </a:moveTo>
                  <a:cubicBezTo>
                    <a:pt x="18" y="0"/>
                    <a:pt x="20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18" y="0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21" y="2"/>
                  </a:moveTo>
                  <a:cubicBezTo>
                    <a:pt x="20" y="1"/>
                    <a:pt x="18" y="0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1"/>
                    <a:pt x="20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lose/>
                  <a:moveTo>
                    <a:pt x="21" y="6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1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11"/>
                    <a:pt x="20" y="10"/>
                    <a:pt x="20" y="9"/>
                  </a:cubicBezTo>
                  <a:cubicBezTo>
                    <a:pt x="21" y="7"/>
                    <a:pt x="21" y="5"/>
                    <a:pt x="19" y="5"/>
                  </a:cubicBezTo>
                  <a:cubicBezTo>
                    <a:pt x="18" y="4"/>
                    <a:pt x="17" y="5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9" y="5"/>
                    <a:pt x="20" y="6"/>
                  </a:cubicBezTo>
                  <a:cubicBezTo>
                    <a:pt x="21" y="7"/>
                    <a:pt x="20" y="8"/>
                    <a:pt x="20" y="9"/>
                  </a:cubicBezTo>
                  <a:cubicBezTo>
                    <a:pt x="19" y="10"/>
                    <a:pt x="17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8" y="9"/>
                    <a:pt x="19" y="8"/>
                  </a:cubicBezTo>
                  <a:cubicBezTo>
                    <a:pt x="20" y="8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8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1" y="5"/>
                    <a:pt x="21" y="6"/>
                  </a:cubicBez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0" y="14"/>
                    <a:pt x="17" y="15"/>
                    <a:pt x="16" y="17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6" y="14"/>
                    <a:pt x="16" y="16"/>
                  </a:cubicBezTo>
                  <a:cubicBezTo>
                    <a:pt x="18" y="14"/>
                    <a:pt x="20" y="13"/>
                    <a:pt x="21" y="12"/>
                  </a:cubicBezTo>
                  <a:close/>
                  <a:moveTo>
                    <a:pt x="21" y="13"/>
                  </a:moveTo>
                  <a:cubicBezTo>
                    <a:pt x="20" y="14"/>
                    <a:pt x="17" y="15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5"/>
                    <a:pt x="19" y="15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4"/>
                    <a:pt x="20" y="15"/>
                    <a:pt x="19" y="15"/>
                  </a:cubicBezTo>
                  <a:cubicBezTo>
                    <a:pt x="18" y="15"/>
                    <a:pt x="18" y="16"/>
                    <a:pt x="17" y="17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19" y="15"/>
                    <a:pt x="17" y="16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8" y="16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6"/>
                    <a:pt x="18" y="26"/>
                  </a:cubicBezTo>
                  <a:cubicBezTo>
                    <a:pt x="17" y="25"/>
                    <a:pt x="17" y="25"/>
                    <a:pt x="16" y="24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3"/>
                    <a:pt x="17" y="24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9" y="27"/>
                    <a:pt x="17" y="26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6"/>
                    <a:pt x="19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6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20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0" y="27"/>
                    <a:pt x="18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20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8" y="32"/>
                    <a:pt x="17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31"/>
                    <a:pt x="19" y="31"/>
                  </a:cubicBezTo>
                  <a:cubicBezTo>
                    <a:pt x="19" y="30"/>
                    <a:pt x="20" y="29"/>
                    <a:pt x="21" y="28"/>
                  </a:cubicBezTo>
                  <a:close/>
                  <a:moveTo>
                    <a:pt x="21" y="29"/>
                  </a:moveTo>
                  <a:cubicBezTo>
                    <a:pt x="20" y="30"/>
                    <a:pt x="19" y="31"/>
                    <a:pt x="19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5"/>
                    <a:pt x="19" y="35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20" y="38"/>
                    <a:pt x="20" y="39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6"/>
                    <a:pt x="20" y="36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2"/>
                    <a:pt x="21" y="31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lose/>
                  <a:moveTo>
                    <a:pt x="16" y="38"/>
                  </a:moveTo>
                  <a:cubicBezTo>
                    <a:pt x="17" y="37"/>
                    <a:pt x="18" y="36"/>
                    <a:pt x="18" y="35"/>
                  </a:cubicBezTo>
                  <a:cubicBezTo>
                    <a:pt x="19" y="33"/>
                    <a:pt x="18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4"/>
                    <a:pt x="18" y="35"/>
                  </a:cubicBezTo>
                  <a:cubicBezTo>
                    <a:pt x="18" y="36"/>
                    <a:pt x="17" y="37"/>
                    <a:pt x="16" y="37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6" y="24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6" y="24"/>
                    <a:pt x="16" y="24"/>
                  </a:cubicBezTo>
                  <a:close/>
                  <a:moveTo>
                    <a:pt x="16" y="39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lose/>
                  <a:moveTo>
                    <a:pt x="16" y="31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6" y="37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7"/>
                    <a:pt x="16" y="37"/>
                  </a:cubicBezTo>
                  <a:close/>
                  <a:moveTo>
                    <a:pt x="16" y="39"/>
                  </a:move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4" y="1"/>
                  </a:moveTo>
                  <a:cubicBezTo>
                    <a:pt x="15" y="1"/>
                    <a:pt x="15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5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6" y="9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6" y="9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5"/>
                    <a:pt x="13" y="19"/>
                    <a:pt x="16" y="23"/>
                  </a:cubicBezTo>
                  <a:cubicBezTo>
                    <a:pt x="16" y="23"/>
                    <a:pt x="16" y="23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5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0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3"/>
                  </a:cubicBezTo>
                  <a:cubicBezTo>
                    <a:pt x="13" y="19"/>
                    <a:pt x="17" y="15"/>
                    <a:pt x="15" y="11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6" y="14"/>
                    <a:pt x="14" y="17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6" y="25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15" y="25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4"/>
                    <a:pt x="16" y="25"/>
                  </a:cubicBezTo>
                  <a:close/>
                  <a:moveTo>
                    <a:pt x="16" y="26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6" y="26"/>
                  </a:cubicBezTo>
                  <a:close/>
                  <a:moveTo>
                    <a:pt x="16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6" y="27"/>
                  </a:cubicBezTo>
                  <a:close/>
                  <a:moveTo>
                    <a:pt x="16" y="29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1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0"/>
                    <a:pt x="14" y="30"/>
                  </a:cubicBezTo>
                  <a:cubicBezTo>
                    <a:pt x="15" y="30"/>
                    <a:pt x="15" y="30"/>
                    <a:pt x="16" y="31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14" y="36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3"/>
                    <a:pt x="16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6" y="34"/>
                    <a:pt x="16" y="35"/>
                    <a:pt x="15" y="35"/>
                  </a:cubicBezTo>
                  <a:cubicBezTo>
                    <a:pt x="15" y="35"/>
                    <a:pt x="14" y="35"/>
                    <a:pt x="14" y="36"/>
                  </a:cubicBezTo>
                  <a:close/>
                  <a:moveTo>
                    <a:pt x="14" y="40"/>
                  </a:moveTo>
                  <a:cubicBezTo>
                    <a:pt x="12" y="40"/>
                    <a:pt x="11" y="39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9"/>
                    <a:pt x="12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7"/>
                    <a:pt x="12" y="7"/>
                  </a:cubicBezTo>
                  <a:cubicBezTo>
                    <a:pt x="12" y="5"/>
                    <a:pt x="12" y="4"/>
                    <a:pt x="13" y="2"/>
                  </a:cubicBezTo>
                  <a:cubicBezTo>
                    <a:pt x="13" y="2"/>
                    <a:pt x="14" y="2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2" y="4"/>
                    <a:pt x="12" y="7"/>
                    <a:pt x="13" y="8"/>
                  </a:cubicBezTo>
                  <a:cubicBezTo>
                    <a:pt x="12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lose/>
                  <a:moveTo>
                    <a:pt x="14" y="3"/>
                  </a:moveTo>
                  <a:cubicBezTo>
                    <a:pt x="13" y="4"/>
                    <a:pt x="12" y="7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3" y="5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20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7"/>
                    <a:pt x="13" y="15"/>
                    <a:pt x="12" y="13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2" y="17"/>
                    <a:pt x="11" y="18"/>
                  </a:cubicBezTo>
                  <a:cubicBezTo>
                    <a:pt x="12" y="18"/>
                    <a:pt x="13" y="19"/>
                    <a:pt x="14" y="20"/>
                  </a:cubicBezTo>
                  <a:close/>
                  <a:moveTo>
                    <a:pt x="14" y="22"/>
                  </a:moveTo>
                  <a:cubicBezTo>
                    <a:pt x="13" y="20"/>
                    <a:pt x="12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20"/>
                    <a:pt x="13" y="21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4" y="26"/>
                  </a:moveTo>
                  <a:cubicBezTo>
                    <a:pt x="13" y="26"/>
                    <a:pt x="13" y="26"/>
                    <a:pt x="12" y="26"/>
                  </a:cubicBezTo>
                  <a:cubicBezTo>
                    <a:pt x="12" y="24"/>
                    <a:pt x="12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3"/>
                    <a:pt x="12" y="26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14" y="27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2" y="28"/>
                    <a:pt x="12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2" y="27"/>
                    <a:pt x="13" y="27"/>
                    <a:pt x="14" y="27"/>
                  </a:cubicBezTo>
                  <a:close/>
                  <a:moveTo>
                    <a:pt x="14" y="29"/>
                  </a:move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30"/>
                    <a:pt x="10" y="32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5"/>
                    <a:pt x="13" y="36"/>
                    <a:pt x="14" y="36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2"/>
                    <a:pt x="12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2"/>
                    <a:pt x="13" y="31"/>
                    <a:pt x="14" y="31"/>
                  </a:cubicBezTo>
                  <a:close/>
                  <a:moveTo>
                    <a:pt x="14" y="38"/>
                  </a:moveTo>
                  <a:cubicBezTo>
                    <a:pt x="13" y="38"/>
                    <a:pt x="13" y="38"/>
                    <a:pt x="12" y="38"/>
                  </a:cubicBezTo>
                  <a:cubicBezTo>
                    <a:pt x="11" y="38"/>
                    <a:pt x="10" y="37"/>
                    <a:pt x="10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1" y="38"/>
                    <a:pt x="12" y="39"/>
                  </a:cubicBezTo>
                  <a:cubicBezTo>
                    <a:pt x="13" y="39"/>
                    <a:pt x="13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0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1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4"/>
                    <a:pt x="11" y="27"/>
                    <a:pt x="10" y="28"/>
                  </a:cubicBezTo>
                  <a:close/>
                  <a:moveTo>
                    <a:pt x="10" y="17"/>
                  </a:moveTo>
                  <a:cubicBezTo>
                    <a:pt x="11" y="17"/>
                    <a:pt x="12" y="15"/>
                    <a:pt x="12" y="14"/>
                  </a:cubicBezTo>
                  <a:cubicBezTo>
                    <a:pt x="12" y="13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3"/>
                    <a:pt x="11" y="14"/>
                  </a:cubicBezTo>
                  <a:cubicBezTo>
                    <a:pt x="11" y="15"/>
                    <a:pt x="11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3"/>
                    <a:pt x="10" y="12"/>
                  </a:cubicBezTo>
                  <a:lnTo>
                    <a:pt x="10" y="14"/>
                  </a:lnTo>
                  <a:close/>
                  <a:moveTo>
                    <a:pt x="10" y="38"/>
                  </a:moveTo>
                  <a:cubicBezTo>
                    <a:pt x="8" y="37"/>
                    <a:pt x="7" y="35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1"/>
                    <a:pt x="8" y="30"/>
                  </a:cubicBezTo>
                  <a:cubicBezTo>
                    <a:pt x="6" y="31"/>
                    <a:pt x="4" y="30"/>
                    <a:pt x="3" y="29"/>
                  </a:cubicBezTo>
                  <a:cubicBezTo>
                    <a:pt x="0" y="27"/>
                    <a:pt x="0" y="22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4" y="18"/>
                    <a:pt x="5" y="18"/>
                  </a:cubicBezTo>
                  <a:cubicBezTo>
                    <a:pt x="4" y="17"/>
                    <a:pt x="3" y="15"/>
                    <a:pt x="2" y="14"/>
                  </a:cubicBezTo>
                  <a:cubicBezTo>
                    <a:pt x="2" y="9"/>
                    <a:pt x="5" y="6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7"/>
                    <a:pt x="3" y="10"/>
                    <a:pt x="3" y="14"/>
                  </a:cubicBezTo>
                  <a:cubicBezTo>
                    <a:pt x="3" y="16"/>
                    <a:pt x="5" y="17"/>
                    <a:pt x="7" y="18"/>
                  </a:cubicBezTo>
                  <a:cubicBezTo>
                    <a:pt x="6" y="18"/>
                    <a:pt x="4" y="19"/>
                    <a:pt x="3" y="19"/>
                  </a:cubicBezTo>
                  <a:cubicBezTo>
                    <a:pt x="1" y="22"/>
                    <a:pt x="0" y="26"/>
                    <a:pt x="3" y="29"/>
                  </a:cubicBezTo>
                  <a:cubicBezTo>
                    <a:pt x="5" y="30"/>
                    <a:pt x="7" y="30"/>
                    <a:pt x="9" y="29"/>
                  </a:cubicBezTo>
                  <a:cubicBezTo>
                    <a:pt x="8" y="30"/>
                    <a:pt x="8" y="31"/>
                    <a:pt x="8" y="33"/>
                  </a:cubicBezTo>
                  <a:cubicBezTo>
                    <a:pt x="8" y="35"/>
                    <a:pt x="8" y="36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lose/>
                  <a:moveTo>
                    <a:pt x="10" y="7"/>
                  </a:moveTo>
                  <a:cubicBezTo>
                    <a:pt x="7" y="7"/>
                    <a:pt x="4" y="9"/>
                    <a:pt x="4" y="11"/>
                  </a:cubicBezTo>
                  <a:cubicBezTo>
                    <a:pt x="3" y="14"/>
                    <a:pt x="4" y="17"/>
                    <a:pt x="7" y="18"/>
                  </a:cubicBezTo>
                  <a:cubicBezTo>
                    <a:pt x="8" y="18"/>
                    <a:pt x="9" y="18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6"/>
                    <a:pt x="4" y="14"/>
                    <a:pt x="4" y="12"/>
                  </a:cubicBezTo>
                  <a:cubicBezTo>
                    <a:pt x="5" y="9"/>
                    <a:pt x="7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lose/>
                  <a:moveTo>
                    <a:pt x="10" y="10"/>
                  </a:move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6" y="13"/>
                    <a:pt x="8" y="14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3"/>
                    <a:pt x="10" y="14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7" y="13"/>
                    <a:pt x="7" y="12"/>
                    <a:pt x="8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2" y="20"/>
                    <a:pt x="0" y="24"/>
                    <a:pt x="2" y="27"/>
                  </a:cubicBezTo>
                  <a:cubicBezTo>
                    <a:pt x="4" y="29"/>
                    <a:pt x="7" y="30"/>
                    <a:pt x="9" y="29"/>
                  </a:cubicBezTo>
                  <a:cubicBezTo>
                    <a:pt x="9" y="29"/>
                    <a:pt x="9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29"/>
                    <a:pt x="4" y="29"/>
                    <a:pt x="3" y="27"/>
                  </a:cubicBezTo>
                  <a:cubicBezTo>
                    <a:pt x="1" y="24"/>
                    <a:pt x="3" y="20"/>
                    <a:pt x="5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21"/>
                  </a:moveTo>
                  <a:cubicBezTo>
                    <a:pt x="8" y="20"/>
                    <a:pt x="5" y="21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5"/>
                    <a:pt x="5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9" y="26"/>
                    <a:pt x="8" y="26"/>
                    <a:pt x="9" y="25"/>
                  </a:cubicBezTo>
                  <a:cubicBezTo>
                    <a:pt x="9" y="24"/>
                    <a:pt x="8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2"/>
                    <a:pt x="7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4"/>
                    <a:pt x="8" y="25"/>
                  </a:cubicBezTo>
                  <a:cubicBezTo>
                    <a:pt x="8" y="25"/>
                    <a:pt x="8" y="26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6" y="26"/>
                    <a:pt x="5" y="24"/>
                    <a:pt x="5" y="23"/>
                  </a:cubicBezTo>
                  <a:cubicBezTo>
                    <a:pt x="6" y="22"/>
                    <a:pt x="8" y="21"/>
                    <a:pt x="9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0" y="29"/>
                  </a:moveTo>
                  <a:cubicBezTo>
                    <a:pt x="9" y="29"/>
                    <a:pt x="9" y="30"/>
                    <a:pt x="8" y="31"/>
                  </a:cubicBezTo>
                  <a:cubicBezTo>
                    <a:pt x="8" y="33"/>
                    <a:pt x="8" y="35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5"/>
                    <a:pt x="8" y="33"/>
                    <a:pt x="9" y="31"/>
                  </a:cubicBezTo>
                  <a:cubicBezTo>
                    <a:pt x="9" y="31"/>
                    <a:pt x="9" y="30"/>
                    <a:pt x="10" y="30"/>
                  </a:cubicBezTo>
                  <a:lnTo>
                    <a:pt x="1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813">
              <a:extLst>
                <a:ext uri="{FF2B5EF4-FFF2-40B4-BE49-F238E27FC236}">
                  <a16:creationId xmlns:a16="http://schemas.microsoft.com/office/drawing/2014/main" id="{DCAD7641-D47A-43B4-87D6-34D09571C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98"/>
              <a:ext cx="51" cy="48"/>
            </a:xfrm>
            <a:custGeom>
              <a:avLst/>
              <a:gdLst>
                <a:gd name="T0" fmla="*/ 40 w 44"/>
                <a:gd name="T1" fmla="*/ 25 h 42"/>
                <a:gd name="T2" fmla="*/ 37 w 44"/>
                <a:gd name="T3" fmla="*/ 28 h 42"/>
                <a:gd name="T4" fmla="*/ 37 w 44"/>
                <a:gd name="T5" fmla="*/ 22 h 42"/>
                <a:gd name="T6" fmla="*/ 35 w 44"/>
                <a:gd name="T7" fmla="*/ 5 h 42"/>
                <a:gd name="T8" fmla="*/ 33 w 44"/>
                <a:gd name="T9" fmla="*/ 13 h 42"/>
                <a:gd name="T10" fmla="*/ 35 w 44"/>
                <a:gd name="T11" fmla="*/ 21 h 42"/>
                <a:gd name="T12" fmla="*/ 33 w 44"/>
                <a:gd name="T13" fmla="*/ 26 h 42"/>
                <a:gd name="T14" fmla="*/ 32 w 44"/>
                <a:gd name="T15" fmla="*/ 32 h 42"/>
                <a:gd name="T16" fmla="*/ 31 w 44"/>
                <a:gd name="T17" fmla="*/ 33 h 42"/>
                <a:gd name="T18" fmla="*/ 32 w 44"/>
                <a:gd name="T19" fmla="*/ 18 h 42"/>
                <a:gd name="T20" fmla="*/ 32 w 44"/>
                <a:gd name="T21" fmla="*/ 32 h 42"/>
                <a:gd name="T22" fmla="*/ 32 w 44"/>
                <a:gd name="T23" fmla="*/ 13 h 42"/>
                <a:gd name="T24" fmla="*/ 30 w 44"/>
                <a:gd name="T25" fmla="*/ 39 h 42"/>
                <a:gd name="T26" fmla="*/ 29 w 44"/>
                <a:gd name="T27" fmla="*/ 8 h 42"/>
                <a:gd name="T28" fmla="*/ 30 w 44"/>
                <a:gd name="T29" fmla="*/ 13 h 42"/>
                <a:gd name="T30" fmla="*/ 30 w 44"/>
                <a:gd name="T31" fmla="*/ 29 h 42"/>
                <a:gd name="T32" fmla="*/ 26 w 44"/>
                <a:gd name="T33" fmla="*/ 3 h 42"/>
                <a:gd name="T34" fmla="*/ 26 w 44"/>
                <a:gd name="T35" fmla="*/ 10 h 42"/>
                <a:gd name="T36" fmla="*/ 29 w 44"/>
                <a:gd name="T37" fmla="*/ 23 h 42"/>
                <a:gd name="T38" fmla="*/ 29 w 44"/>
                <a:gd name="T39" fmla="*/ 34 h 42"/>
                <a:gd name="T40" fmla="*/ 27 w 44"/>
                <a:gd name="T41" fmla="*/ 35 h 42"/>
                <a:gd name="T42" fmla="*/ 26 w 44"/>
                <a:gd name="T43" fmla="*/ 15 h 42"/>
                <a:gd name="T44" fmla="*/ 24 w 44"/>
                <a:gd name="T45" fmla="*/ 8 h 42"/>
                <a:gd name="T46" fmla="*/ 24 w 44"/>
                <a:gd name="T47" fmla="*/ 15 h 42"/>
                <a:gd name="T48" fmla="*/ 24 w 44"/>
                <a:gd name="T49" fmla="*/ 27 h 42"/>
                <a:gd name="T50" fmla="*/ 26 w 44"/>
                <a:gd name="T51" fmla="*/ 31 h 42"/>
                <a:gd name="T52" fmla="*/ 26 w 44"/>
                <a:gd name="T53" fmla="*/ 41 h 42"/>
                <a:gd name="T54" fmla="*/ 24 w 44"/>
                <a:gd name="T55" fmla="*/ 8 h 42"/>
                <a:gd name="T56" fmla="*/ 24 w 44"/>
                <a:gd name="T57" fmla="*/ 15 h 42"/>
                <a:gd name="T58" fmla="*/ 24 w 44"/>
                <a:gd name="T59" fmla="*/ 27 h 42"/>
                <a:gd name="T60" fmla="*/ 24 w 44"/>
                <a:gd name="T61" fmla="*/ 35 h 42"/>
                <a:gd name="T62" fmla="*/ 23 w 44"/>
                <a:gd name="T63" fmla="*/ 41 h 42"/>
                <a:gd name="T64" fmla="*/ 22 w 44"/>
                <a:gd name="T65" fmla="*/ 13 h 42"/>
                <a:gd name="T66" fmla="*/ 22 w 44"/>
                <a:gd name="T67" fmla="*/ 26 h 42"/>
                <a:gd name="T68" fmla="*/ 22 w 44"/>
                <a:gd name="T69" fmla="*/ 32 h 42"/>
                <a:gd name="T70" fmla="*/ 22 w 44"/>
                <a:gd name="T71" fmla="*/ 3 h 42"/>
                <a:gd name="T72" fmla="*/ 22 w 44"/>
                <a:gd name="T73" fmla="*/ 8 h 42"/>
                <a:gd name="T74" fmla="*/ 22 w 44"/>
                <a:gd name="T75" fmla="*/ 15 h 42"/>
                <a:gd name="T76" fmla="*/ 22 w 44"/>
                <a:gd name="T77" fmla="*/ 27 h 42"/>
                <a:gd name="T78" fmla="*/ 21 w 44"/>
                <a:gd name="T79" fmla="*/ 35 h 42"/>
                <a:gd name="T80" fmla="*/ 20 w 44"/>
                <a:gd name="T81" fmla="*/ 38 h 42"/>
                <a:gd name="T82" fmla="*/ 20 w 44"/>
                <a:gd name="T83" fmla="*/ 10 h 42"/>
                <a:gd name="T84" fmla="*/ 20 w 44"/>
                <a:gd name="T85" fmla="*/ 15 h 42"/>
                <a:gd name="T86" fmla="*/ 20 w 44"/>
                <a:gd name="T87" fmla="*/ 27 h 42"/>
                <a:gd name="T88" fmla="*/ 19 w 44"/>
                <a:gd name="T89" fmla="*/ 1 h 42"/>
                <a:gd name="T90" fmla="*/ 19 w 44"/>
                <a:gd name="T91" fmla="*/ 4 h 42"/>
                <a:gd name="T92" fmla="*/ 19 w 44"/>
                <a:gd name="T93" fmla="*/ 13 h 42"/>
                <a:gd name="T94" fmla="*/ 20 w 44"/>
                <a:gd name="T95" fmla="*/ 26 h 42"/>
                <a:gd name="T96" fmla="*/ 20 w 44"/>
                <a:gd name="T97" fmla="*/ 28 h 42"/>
                <a:gd name="T98" fmla="*/ 19 w 44"/>
                <a:gd name="T99" fmla="*/ 16 h 42"/>
                <a:gd name="T100" fmla="*/ 17 w 44"/>
                <a:gd name="T101" fmla="*/ 5 h 42"/>
                <a:gd name="T102" fmla="*/ 19 w 44"/>
                <a:gd name="T103" fmla="*/ 13 h 42"/>
                <a:gd name="T104" fmla="*/ 17 w 44"/>
                <a:gd name="T105" fmla="*/ 16 h 42"/>
                <a:gd name="T106" fmla="*/ 19 w 44"/>
                <a:gd name="T107" fmla="*/ 26 h 42"/>
                <a:gd name="T108" fmla="*/ 15 w 44"/>
                <a:gd name="T109" fmla="*/ 29 h 42"/>
                <a:gd name="T110" fmla="*/ 5 w 44"/>
                <a:gd name="T111" fmla="*/ 19 h 42"/>
                <a:gd name="T112" fmla="*/ 13 w 44"/>
                <a:gd name="T113" fmla="*/ 7 h 42"/>
                <a:gd name="T114" fmla="*/ 11 w 44"/>
                <a:gd name="T115" fmla="*/ 12 h 42"/>
                <a:gd name="T116" fmla="*/ 11 w 44"/>
                <a:gd name="T117" fmla="*/ 15 h 42"/>
                <a:gd name="T118" fmla="*/ 8 w 44"/>
                <a:gd name="T119" fmla="*/ 23 h 42"/>
                <a:gd name="T120" fmla="*/ 8 w 44"/>
                <a:gd name="T121" fmla="*/ 26 h 42"/>
                <a:gd name="T122" fmla="*/ 11 w 44"/>
                <a:gd name="T123" fmla="*/ 37 h 42"/>
                <a:gd name="T124" fmla="*/ 15 w 44"/>
                <a:gd name="T12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42">
                  <a:moveTo>
                    <a:pt x="39" y="23"/>
                  </a:moveTo>
                  <a:cubicBezTo>
                    <a:pt x="40" y="23"/>
                    <a:pt x="42" y="22"/>
                    <a:pt x="43" y="20"/>
                  </a:cubicBezTo>
                  <a:cubicBezTo>
                    <a:pt x="44" y="16"/>
                    <a:pt x="42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6" y="11"/>
                    <a:pt x="36" y="11"/>
                  </a:cubicBezTo>
                  <a:cubicBezTo>
                    <a:pt x="36" y="9"/>
                    <a:pt x="37" y="7"/>
                    <a:pt x="36" y="6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7"/>
                    <a:pt x="36" y="8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6" y="11"/>
                    <a:pt x="37" y="11"/>
                    <a:pt x="38" y="11"/>
                  </a:cubicBezTo>
                  <a:cubicBezTo>
                    <a:pt x="41" y="12"/>
                    <a:pt x="44" y="16"/>
                    <a:pt x="42" y="20"/>
                  </a:cubicBezTo>
                  <a:cubicBezTo>
                    <a:pt x="41" y="22"/>
                    <a:pt x="39" y="23"/>
                    <a:pt x="37" y="23"/>
                  </a:cubicBezTo>
                  <a:cubicBezTo>
                    <a:pt x="38" y="23"/>
                    <a:pt x="39" y="24"/>
                    <a:pt x="40" y="25"/>
                  </a:cubicBezTo>
                  <a:cubicBezTo>
                    <a:pt x="42" y="29"/>
                    <a:pt x="41" y="33"/>
                    <a:pt x="37" y="34"/>
                  </a:cubicBezTo>
                  <a:cubicBezTo>
                    <a:pt x="36" y="34"/>
                    <a:pt x="36" y="34"/>
                    <a:pt x="35" y="3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7" y="35"/>
                    <a:pt x="37" y="35"/>
                  </a:cubicBezTo>
                  <a:cubicBezTo>
                    <a:pt x="41" y="33"/>
                    <a:pt x="43" y="29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40" y="24"/>
                    <a:pt x="39" y="23"/>
                  </a:cubicBezTo>
                  <a:close/>
                  <a:moveTo>
                    <a:pt x="35" y="34"/>
                  </a:moveTo>
                  <a:cubicBezTo>
                    <a:pt x="35" y="33"/>
                    <a:pt x="35" y="33"/>
                    <a:pt x="35" y="33"/>
                  </a:cubicBezTo>
                  <a:cubicBezTo>
                    <a:pt x="36" y="33"/>
                    <a:pt x="37" y="33"/>
                    <a:pt x="38" y="32"/>
                  </a:cubicBezTo>
                  <a:cubicBezTo>
                    <a:pt x="41" y="30"/>
                    <a:pt x="40" y="26"/>
                    <a:pt x="38" y="24"/>
                  </a:cubicBezTo>
                  <a:cubicBezTo>
                    <a:pt x="37" y="24"/>
                    <a:pt x="37" y="24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7" y="23"/>
                    <a:pt x="38" y="23"/>
                    <a:pt x="38" y="24"/>
                  </a:cubicBezTo>
                  <a:cubicBezTo>
                    <a:pt x="41" y="26"/>
                    <a:pt x="41" y="30"/>
                    <a:pt x="39" y="33"/>
                  </a:cubicBezTo>
                  <a:cubicBezTo>
                    <a:pt x="38" y="34"/>
                    <a:pt x="36" y="34"/>
                    <a:pt x="35" y="34"/>
                  </a:cubicBezTo>
                  <a:close/>
                  <a:moveTo>
                    <a:pt x="35" y="31"/>
                  </a:moveTo>
                  <a:cubicBezTo>
                    <a:pt x="35" y="30"/>
                    <a:pt x="35" y="30"/>
                    <a:pt x="35" y="30"/>
                  </a:cubicBezTo>
                  <a:cubicBezTo>
                    <a:pt x="36" y="30"/>
                    <a:pt x="37" y="29"/>
                    <a:pt x="37" y="28"/>
                  </a:cubicBezTo>
                  <a:cubicBezTo>
                    <a:pt x="37" y="27"/>
                    <a:pt x="36" y="26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7" y="26"/>
                    <a:pt x="37" y="27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6" y="31"/>
                    <a:pt x="35" y="31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9"/>
                    <a:pt x="36" y="28"/>
                  </a:cubicBezTo>
                  <a:cubicBezTo>
                    <a:pt x="36" y="28"/>
                    <a:pt x="35" y="28"/>
                    <a:pt x="35" y="28"/>
                  </a:cubicBezTo>
                  <a:close/>
                  <a:moveTo>
                    <a:pt x="35" y="22"/>
                  </a:move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1"/>
                    <a:pt x="37" y="22"/>
                  </a:cubicBezTo>
                  <a:cubicBezTo>
                    <a:pt x="39" y="22"/>
                    <a:pt x="41" y="20"/>
                    <a:pt x="41" y="18"/>
                  </a:cubicBezTo>
                  <a:cubicBezTo>
                    <a:pt x="42" y="14"/>
                    <a:pt x="39" y="12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9" y="11"/>
                    <a:pt x="42" y="14"/>
                    <a:pt x="42" y="18"/>
                  </a:cubicBezTo>
                  <a:cubicBezTo>
                    <a:pt x="42" y="20"/>
                    <a:pt x="40" y="23"/>
                    <a:pt x="37" y="22"/>
                  </a:cubicBezTo>
                  <a:cubicBezTo>
                    <a:pt x="36" y="22"/>
                    <a:pt x="36" y="22"/>
                    <a:pt x="35" y="22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6"/>
                    <a:pt x="38" y="16"/>
                    <a:pt x="37" y="17"/>
                  </a:cubicBezTo>
                  <a:cubicBezTo>
                    <a:pt x="36" y="17"/>
                    <a:pt x="36" y="18"/>
                    <a:pt x="36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9" y="17"/>
                    <a:pt x="38" y="16"/>
                  </a:cubicBezTo>
                  <a:cubicBezTo>
                    <a:pt x="37" y="15"/>
                    <a:pt x="36" y="15"/>
                    <a:pt x="35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4"/>
                    <a:pt x="37" y="14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6"/>
                    <a:pt x="39" y="18"/>
                    <a:pt x="37" y="19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8"/>
                    <a:pt x="35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5" y="16"/>
                  </a:cubicBezTo>
                  <a:close/>
                  <a:moveTo>
                    <a:pt x="35" y="5"/>
                  </a:moveTo>
                  <a:cubicBezTo>
                    <a:pt x="35" y="3"/>
                    <a:pt x="33" y="3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3"/>
                    <a:pt x="35" y="5"/>
                    <a:pt x="35" y="6"/>
                  </a:cubicBez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2" y="37"/>
                  </a:moveTo>
                  <a:cubicBezTo>
                    <a:pt x="32" y="36"/>
                    <a:pt x="32" y="35"/>
                    <a:pt x="32" y="34"/>
                  </a:cubicBezTo>
                  <a:cubicBezTo>
                    <a:pt x="33" y="35"/>
                    <a:pt x="34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7"/>
                    <a:pt x="32" y="37"/>
                    <a:pt x="32" y="37"/>
                  </a:cubicBezTo>
                  <a:close/>
                  <a:moveTo>
                    <a:pt x="35" y="10"/>
                  </a:move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2"/>
                    <a:pt x="34" y="12"/>
                  </a:cubicBezTo>
                  <a:cubicBezTo>
                    <a:pt x="35" y="11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2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4" y="13"/>
                    <a:pt x="34" y="13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lose/>
                  <a:moveTo>
                    <a:pt x="35" y="14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4" y="16"/>
                    <a:pt x="34" y="16"/>
                  </a:cubicBezTo>
                  <a:cubicBezTo>
                    <a:pt x="32" y="18"/>
                    <a:pt x="33" y="21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2" y="20"/>
                    <a:pt x="32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3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4" y="15"/>
                    <a:pt x="35" y="14"/>
                  </a:cubicBezTo>
                  <a:close/>
                  <a:moveTo>
                    <a:pt x="35" y="16"/>
                  </a:moveTo>
                  <a:cubicBezTo>
                    <a:pt x="35" y="16"/>
                    <a:pt x="34" y="16"/>
                    <a:pt x="34" y="17"/>
                  </a:cubicBezTo>
                  <a:cubicBezTo>
                    <a:pt x="33" y="19"/>
                    <a:pt x="34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0"/>
                    <a:pt x="34" y="19"/>
                    <a:pt x="34" y="17"/>
                  </a:cubicBezTo>
                  <a:cubicBezTo>
                    <a:pt x="34" y="17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2"/>
                    <a:pt x="34" y="22"/>
                  </a:cubicBezTo>
                  <a:cubicBezTo>
                    <a:pt x="34" y="22"/>
                    <a:pt x="33" y="22"/>
                    <a:pt x="32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lose/>
                  <a:moveTo>
                    <a:pt x="35" y="25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3" y="26"/>
                    <a:pt x="32" y="26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5" y="25"/>
                    <a:pt x="35" y="25"/>
                  </a:cubicBezTo>
                  <a:close/>
                  <a:moveTo>
                    <a:pt x="35" y="27"/>
                  </a:move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2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4" y="27"/>
                    <a:pt x="35" y="27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35" y="28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4" y="29"/>
                    <a:pt x="34" y="29"/>
                  </a:cubicBezTo>
                  <a:cubicBezTo>
                    <a:pt x="34" y="29"/>
                    <a:pt x="34" y="30"/>
                    <a:pt x="34" y="30"/>
                  </a:cubicBezTo>
                  <a:cubicBezTo>
                    <a:pt x="34" y="29"/>
                    <a:pt x="34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1"/>
                    <a:pt x="33" y="30"/>
                    <a:pt x="33" y="30"/>
                  </a:cubicBezTo>
                  <a:cubicBezTo>
                    <a:pt x="33" y="29"/>
                    <a:pt x="33" y="30"/>
                    <a:pt x="33" y="29"/>
                  </a:cubicBezTo>
                  <a:cubicBezTo>
                    <a:pt x="33" y="28"/>
                    <a:pt x="34" y="28"/>
                    <a:pt x="35" y="28"/>
                  </a:cubicBezTo>
                  <a:close/>
                  <a:moveTo>
                    <a:pt x="35" y="33"/>
                  </a:move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3" y="34"/>
                    <a:pt x="32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3"/>
                    <a:pt x="34" y="33"/>
                    <a:pt x="35" y="33"/>
                  </a:cubicBezTo>
                  <a:close/>
                  <a:moveTo>
                    <a:pt x="32" y="12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5" y="10"/>
                    <a:pt x="35" y="7"/>
                    <a:pt x="33" y="5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4"/>
                    <a:pt x="34" y="4"/>
                  </a:cubicBezTo>
                  <a:cubicBezTo>
                    <a:pt x="36" y="7"/>
                    <a:pt x="36" y="10"/>
                    <a:pt x="33" y="12"/>
                  </a:cubicBezTo>
                  <a:cubicBezTo>
                    <a:pt x="33" y="12"/>
                    <a:pt x="33" y="12"/>
                    <a:pt x="32" y="12"/>
                  </a:cubicBezTo>
                  <a:close/>
                  <a:moveTo>
                    <a:pt x="32" y="2"/>
                  </a:moveTo>
                  <a:cubicBezTo>
                    <a:pt x="32" y="2"/>
                    <a:pt x="31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2" y="3"/>
                    <a:pt x="32" y="3"/>
                  </a:cubicBezTo>
                  <a:cubicBezTo>
                    <a:pt x="32" y="2"/>
                    <a:pt x="32" y="2"/>
                    <a:pt x="32" y="2"/>
                  </a:cubicBezTo>
                  <a:close/>
                  <a:moveTo>
                    <a:pt x="30" y="40"/>
                  </a:moveTo>
                  <a:cubicBezTo>
                    <a:pt x="31" y="39"/>
                    <a:pt x="32" y="38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1" y="33"/>
                  </a:cubicBezTo>
                  <a:cubicBezTo>
                    <a:pt x="32" y="34"/>
                    <a:pt x="32" y="35"/>
                    <a:pt x="32" y="37"/>
                  </a:cubicBezTo>
                  <a:cubicBezTo>
                    <a:pt x="31" y="37"/>
                    <a:pt x="31" y="38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2" y="3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2" y="3"/>
                    <a:pt x="32" y="3"/>
                  </a:cubicBezTo>
                  <a:close/>
                  <a:moveTo>
                    <a:pt x="32" y="11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2" y="12"/>
                    <a:pt x="32" y="11"/>
                  </a:cubicBezTo>
                  <a:close/>
                  <a:moveTo>
                    <a:pt x="32" y="13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5"/>
                    <a:pt x="31" y="16"/>
                    <a:pt x="30" y="17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32" y="18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lose/>
                  <a:moveTo>
                    <a:pt x="32" y="22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1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2" y="22"/>
                    <a:pt x="32" y="22"/>
                  </a:cubicBezTo>
                  <a:close/>
                  <a:moveTo>
                    <a:pt x="32" y="22"/>
                  </a:moveTo>
                  <a:cubicBezTo>
                    <a:pt x="32" y="23"/>
                    <a:pt x="31" y="23"/>
                    <a:pt x="30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2" y="22"/>
                    <a:pt x="32" y="22"/>
                    <a:pt x="32" y="22"/>
                  </a:cubicBezTo>
                  <a:close/>
                  <a:moveTo>
                    <a:pt x="32" y="25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31" y="27"/>
                    <a:pt x="31" y="28"/>
                    <a:pt x="30" y="29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6"/>
                    <a:pt x="31" y="26"/>
                    <a:pt x="32" y="25"/>
                  </a:cubicBezTo>
                  <a:close/>
                  <a:moveTo>
                    <a:pt x="32" y="27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30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0" y="30"/>
                    <a:pt x="30" y="28"/>
                    <a:pt x="32" y="27"/>
                  </a:cubicBezTo>
                  <a:close/>
                  <a:moveTo>
                    <a:pt x="30" y="38"/>
                  </a:moveTo>
                  <a:cubicBezTo>
                    <a:pt x="30" y="37"/>
                    <a:pt x="30" y="37"/>
                    <a:pt x="30" y="37"/>
                  </a:cubicBezTo>
                  <a:cubicBezTo>
                    <a:pt x="31" y="36"/>
                    <a:pt x="31" y="35"/>
                    <a:pt x="31" y="34"/>
                  </a:cubicBezTo>
                  <a:cubicBezTo>
                    <a:pt x="31" y="34"/>
                    <a:pt x="31" y="33"/>
                    <a:pt x="30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6"/>
                    <a:pt x="31" y="37"/>
                    <a:pt x="30" y="38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15"/>
                  </a:moveTo>
                  <a:cubicBezTo>
                    <a:pt x="31" y="14"/>
                    <a:pt x="31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3"/>
                    <a:pt x="30" y="13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30" y="10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2" y="8"/>
                    <a:pt x="31" y="7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lose/>
                  <a:moveTo>
                    <a:pt x="30" y="2"/>
                  </a:moveTo>
                  <a:cubicBezTo>
                    <a:pt x="30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9" y="41"/>
                  </a:moveTo>
                  <a:cubicBezTo>
                    <a:pt x="29" y="41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0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lose/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lose/>
                  <a:moveTo>
                    <a:pt x="30" y="9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30" y="7"/>
                    <a:pt x="30" y="7"/>
                  </a:cubicBezTo>
                  <a:cubicBezTo>
                    <a:pt x="30" y="8"/>
                    <a:pt x="30" y="9"/>
                    <a:pt x="30" y="9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2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30" y="11"/>
                    <a:pt x="30" y="12"/>
                  </a:cubicBezTo>
                  <a:close/>
                  <a:moveTo>
                    <a:pt x="30" y="13"/>
                  </a:moveTo>
                  <a:cubicBezTo>
                    <a:pt x="30" y="13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29" y="15"/>
                    <a:pt x="29" y="16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0"/>
                    <a:pt x="29" y="17"/>
                    <a:pt x="30" y="15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30" y="15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30" y="19"/>
                    <a:pt x="30" y="21"/>
                    <a:pt x="29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0"/>
                    <a:pt x="29" y="17"/>
                    <a:pt x="30" y="15"/>
                  </a:cubicBezTo>
                  <a:close/>
                  <a:moveTo>
                    <a:pt x="30" y="23"/>
                  </a:moveTo>
                  <a:cubicBezTo>
                    <a:pt x="30" y="24"/>
                    <a:pt x="29" y="24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27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0"/>
                    <a:pt x="30" y="30"/>
                  </a:cubicBezTo>
                  <a:cubicBezTo>
                    <a:pt x="30" y="30"/>
                    <a:pt x="29" y="29"/>
                    <a:pt x="29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30" y="29"/>
                  </a:cubicBezTo>
                  <a:cubicBezTo>
                    <a:pt x="30" y="28"/>
                    <a:pt x="30" y="28"/>
                    <a:pt x="30" y="27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1"/>
                    <a:pt x="29" y="31"/>
                  </a:cubicBezTo>
                  <a:cubicBezTo>
                    <a:pt x="30" y="31"/>
                    <a:pt x="30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7"/>
                  </a:move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29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30" y="37"/>
                  </a:cubicBezTo>
                  <a:close/>
                  <a:moveTo>
                    <a:pt x="29" y="36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5"/>
                    <a:pt x="29" y="36"/>
                  </a:cubicBezTo>
                  <a:close/>
                  <a:moveTo>
                    <a:pt x="29" y="2"/>
                  </a:moveTo>
                  <a:cubicBezTo>
                    <a:pt x="28" y="2"/>
                    <a:pt x="27" y="2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7" y="3"/>
                  </a:cubicBezTo>
                  <a:cubicBezTo>
                    <a:pt x="27" y="3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6" y="42"/>
                  </a:moveTo>
                  <a:cubicBezTo>
                    <a:pt x="27" y="42"/>
                    <a:pt x="28" y="42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9" y="3"/>
                  </a:move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3"/>
                    <a:pt x="28" y="3"/>
                    <a:pt x="29" y="3"/>
                  </a:cubicBezTo>
                  <a:close/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7" y="7"/>
                    <a:pt x="27" y="8"/>
                    <a:pt x="27" y="10"/>
                  </a:cubicBezTo>
                  <a:cubicBezTo>
                    <a:pt x="27" y="11"/>
                    <a:pt x="28" y="11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7" y="12"/>
                    <a:pt x="27" y="11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7" y="6"/>
                    <a:pt x="29" y="6"/>
                  </a:cubicBezTo>
                  <a:close/>
                  <a:moveTo>
                    <a:pt x="29" y="7"/>
                  </a:moveTo>
                  <a:cubicBezTo>
                    <a:pt x="28" y="8"/>
                    <a:pt x="27" y="9"/>
                    <a:pt x="28" y="10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29" y="17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8" y="17"/>
                    <a:pt x="27" y="16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4"/>
                    <a:pt x="28" y="16"/>
                    <a:pt x="29" y="17"/>
                  </a:cubicBezTo>
                  <a:close/>
                  <a:moveTo>
                    <a:pt x="29" y="22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4"/>
                    <a:pt x="27" y="25"/>
                  </a:cubicBezTo>
                  <a:cubicBezTo>
                    <a:pt x="27" y="25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8" y="23"/>
                    <a:pt x="29" y="22"/>
                  </a:cubicBezTo>
                  <a:close/>
                  <a:moveTo>
                    <a:pt x="29" y="23"/>
                  </a:moveTo>
                  <a:cubicBezTo>
                    <a:pt x="28" y="24"/>
                    <a:pt x="28" y="25"/>
                    <a:pt x="27" y="25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8" y="25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25"/>
                  </a:moveTo>
                  <a:cubicBezTo>
                    <a:pt x="28" y="25"/>
                    <a:pt x="27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7"/>
                    <a:pt x="28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29" y="28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8"/>
                    <a:pt x="28" y="28"/>
                    <a:pt x="29" y="28"/>
                  </a:cubicBezTo>
                  <a:close/>
                  <a:moveTo>
                    <a:pt x="29" y="29"/>
                  </a:moveTo>
                  <a:cubicBezTo>
                    <a:pt x="28" y="29"/>
                    <a:pt x="27" y="29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lose/>
                  <a:moveTo>
                    <a:pt x="29" y="34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7"/>
                    <a:pt x="27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6"/>
                  </a:cubicBezTo>
                  <a:cubicBezTo>
                    <a:pt x="29" y="35"/>
                    <a:pt x="28" y="33"/>
                    <a:pt x="27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7" y="31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8" y="33"/>
                    <a:pt x="29" y="34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8" y="41"/>
                    <a:pt x="27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8" y="40"/>
                    <a:pt x="29" y="39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6"/>
                    <a:pt x="26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8" y="34"/>
                    <a:pt x="27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7" y="34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5"/>
                    <a:pt x="26" y="35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26" y="26"/>
                  </a:moveTo>
                  <a:cubicBezTo>
                    <a:pt x="26" y="25"/>
                    <a:pt x="27" y="25"/>
                    <a:pt x="27" y="24"/>
                  </a:cubicBezTo>
                  <a:cubicBezTo>
                    <a:pt x="29" y="21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8" y="19"/>
                    <a:pt x="28" y="21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6"/>
                  </a:moveTo>
                  <a:cubicBezTo>
                    <a:pt x="26" y="16"/>
                    <a:pt x="27" y="17"/>
                    <a:pt x="27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7" y="17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7" y="16"/>
                  </a:cubicBezTo>
                  <a:cubicBezTo>
                    <a:pt x="28" y="18"/>
                    <a:pt x="29" y="20"/>
                    <a:pt x="28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9" y="18"/>
                    <a:pt x="27" y="16"/>
                    <a:pt x="26" y="15"/>
                  </a:cubicBezTo>
                  <a:close/>
                  <a:moveTo>
                    <a:pt x="26" y="3"/>
                  </a:moveTo>
                  <a:cubicBezTo>
                    <a:pt x="25" y="3"/>
                    <a:pt x="25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4"/>
                    <a:pt x="26" y="4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24" y="42"/>
                  </a:moveTo>
                  <a:cubicBezTo>
                    <a:pt x="25" y="42"/>
                    <a:pt x="25" y="42"/>
                    <a:pt x="26" y="42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4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3"/>
                    <a:pt x="24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6" y="13"/>
                  </a:cubicBezTo>
                  <a:close/>
                  <a:moveTo>
                    <a:pt x="26" y="15"/>
                  </a:moveTo>
                  <a:cubicBezTo>
                    <a:pt x="25" y="14"/>
                    <a:pt x="25" y="13"/>
                    <a:pt x="24" y="12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7"/>
                    <a:pt x="25" y="16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5" y="28"/>
                    <a:pt x="26" y="28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3"/>
                    <a:pt x="25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2"/>
                    <a:pt x="25" y="32"/>
                    <a:pt x="26" y="32"/>
                  </a:cubicBezTo>
                  <a:close/>
                  <a:moveTo>
                    <a:pt x="26" y="34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5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26" y="37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5" y="38"/>
                    <a:pt x="25" y="37"/>
                    <a:pt x="24" y="37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6"/>
                    <a:pt x="25" y="36"/>
                  </a:cubicBezTo>
                  <a:cubicBezTo>
                    <a:pt x="25" y="37"/>
                    <a:pt x="25" y="37"/>
                    <a:pt x="26" y="37"/>
                  </a:cubicBezTo>
                  <a:close/>
                  <a:moveTo>
                    <a:pt x="26" y="40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5" y="41"/>
                  </a:cubicBezTo>
                  <a:cubicBezTo>
                    <a:pt x="25" y="41"/>
                    <a:pt x="25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0"/>
                    <a:pt x="26" y="40"/>
                    <a:pt x="26" y="40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4" y="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4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4" y="35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lose/>
                  <a:moveTo>
                    <a:pt x="24" y="3"/>
                  </a:moveTo>
                  <a:cubicBezTo>
                    <a:pt x="23" y="2"/>
                    <a:pt x="23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4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1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4" y="7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24" y="12"/>
                  </a:moveTo>
                  <a:cubicBezTo>
                    <a:pt x="24" y="11"/>
                    <a:pt x="23" y="10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lose/>
                  <a:moveTo>
                    <a:pt x="24" y="14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4" y="14"/>
                  </a:cubicBezTo>
                  <a:close/>
                  <a:moveTo>
                    <a:pt x="24" y="15"/>
                  </a:move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8"/>
                    <a:pt x="24" y="28"/>
                    <a:pt x="24" y="28"/>
                  </a:cubicBezTo>
                  <a:close/>
                  <a:moveTo>
                    <a:pt x="24" y="31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24" y="32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4" y="32"/>
                    <a:pt x="24" y="32"/>
                    <a:pt x="24" y="32"/>
                  </a:cubicBezTo>
                  <a:close/>
                  <a:moveTo>
                    <a:pt x="24" y="35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lose/>
                  <a:moveTo>
                    <a:pt x="24" y="40"/>
                  </a:moveTo>
                  <a:cubicBezTo>
                    <a:pt x="24" y="41"/>
                    <a:pt x="24" y="41"/>
                    <a:pt x="24" y="41"/>
                  </a:cubicBezTo>
                  <a:cubicBezTo>
                    <a:pt x="23" y="40"/>
                    <a:pt x="23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9"/>
                    <a:pt x="23" y="39"/>
                    <a:pt x="24" y="40"/>
                  </a:cubicBezTo>
                  <a:close/>
                  <a:moveTo>
                    <a:pt x="22" y="9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3" y="7"/>
                    <a:pt x="23" y="7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3" y="7"/>
                    <a:pt x="23" y="8"/>
                    <a:pt x="22" y="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0" y="39"/>
                  </a:moveTo>
                  <a:cubicBezTo>
                    <a:pt x="21" y="40"/>
                    <a:pt x="21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39"/>
                    <a:pt x="21" y="38"/>
                    <a:pt x="20" y="37"/>
                  </a:cubicBezTo>
                  <a:cubicBezTo>
                    <a:pt x="20" y="39"/>
                    <a:pt x="20" y="39"/>
                    <a:pt x="20" y="39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2"/>
                    <a:pt x="22" y="2"/>
                  </a:cubicBezTo>
                  <a:close/>
                  <a:moveTo>
                    <a:pt x="22" y="8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2" y="8"/>
                    <a:pt x="22" y="8"/>
                  </a:cubicBezTo>
                  <a:close/>
                  <a:moveTo>
                    <a:pt x="22" y="9"/>
                  </a:moveTo>
                  <a:cubicBezTo>
                    <a:pt x="22" y="10"/>
                    <a:pt x="21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0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0"/>
                    <a:pt x="22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1" y="35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7"/>
                    <a:pt x="21" y="35"/>
                  </a:cubicBezTo>
                  <a:cubicBezTo>
                    <a:pt x="21" y="34"/>
                    <a:pt x="21" y="34"/>
                    <a:pt x="22" y="33"/>
                  </a:cubicBezTo>
                  <a:close/>
                  <a:moveTo>
                    <a:pt x="20" y="35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1" y="35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2"/>
                    <a:pt x="21" y="31"/>
                    <a:pt x="20" y="30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0" y="7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38"/>
                  </a:moveTo>
                  <a:cubicBezTo>
                    <a:pt x="20" y="38"/>
                    <a:pt x="20" y="39"/>
                    <a:pt x="20" y="3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20" y="6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9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lose/>
                  <a:moveTo>
                    <a:pt x="20" y="30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19" y="39"/>
                  </a:moveTo>
                  <a:cubicBezTo>
                    <a:pt x="19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lose/>
                  <a:moveTo>
                    <a:pt x="20" y="5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5"/>
                    <a:pt x="20" y="5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9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lose/>
                  <a:moveTo>
                    <a:pt x="20" y="13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lose/>
                  <a:moveTo>
                    <a:pt x="20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19" y="30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9"/>
                    <a:pt x="20" y="30"/>
                  </a:cubicBezTo>
                  <a:close/>
                  <a:moveTo>
                    <a:pt x="20" y="34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7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20" y="36"/>
                    <a:pt x="20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19" y="15"/>
                    <a:pt x="19" y="16"/>
                    <a:pt x="19" y="16"/>
                  </a:cubicBezTo>
                  <a:close/>
                  <a:moveTo>
                    <a:pt x="19" y="0"/>
                  </a:moveTo>
                  <a:cubicBezTo>
                    <a:pt x="17" y="0"/>
                    <a:pt x="16" y="0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5" y="40"/>
                  </a:moveTo>
                  <a:cubicBezTo>
                    <a:pt x="16" y="40"/>
                    <a:pt x="17" y="40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9" y="1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6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7" y="1"/>
                    <a:pt x="19" y="1"/>
                  </a:cubicBezTo>
                  <a:close/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6" y="7"/>
                    <a:pt x="16" y="9"/>
                    <a:pt x="18" y="9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6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lose/>
                  <a:moveTo>
                    <a:pt x="19" y="7"/>
                  </a:moveTo>
                  <a:cubicBezTo>
                    <a:pt x="18" y="7"/>
                    <a:pt x="18" y="6"/>
                    <a:pt x="18" y="6"/>
                  </a:cubicBezTo>
                  <a:cubicBezTo>
                    <a:pt x="18" y="5"/>
                    <a:pt x="17" y="6"/>
                    <a:pt x="17" y="7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7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9" y="13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7" y="13"/>
                    <a:pt x="16" y="13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7" y="12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3"/>
                    <a:pt x="16" y="13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7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6"/>
                    <a:pt x="16" y="17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9" y="14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7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1"/>
                    <a:pt x="15" y="18"/>
                    <a:pt x="17" y="16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8" y="16"/>
                    <a:pt x="18" y="16"/>
                    <a:pt x="17" y="17"/>
                  </a:cubicBezTo>
                  <a:cubicBezTo>
                    <a:pt x="15" y="19"/>
                    <a:pt x="15" y="21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5"/>
                    <a:pt x="16" y="24"/>
                  </a:cubicBezTo>
                  <a:cubicBezTo>
                    <a:pt x="16" y="26"/>
                    <a:pt x="18" y="27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19"/>
                    <a:pt x="17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8" y="16"/>
                    <a:pt x="17" y="17"/>
                    <a:pt x="17" y="18"/>
                  </a:cubicBezTo>
                  <a:cubicBezTo>
                    <a:pt x="15" y="20"/>
                    <a:pt x="16" y="24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7" y="23"/>
                    <a:pt x="16" y="20"/>
                    <a:pt x="18" y="18"/>
                  </a:cubicBezTo>
                  <a:cubicBezTo>
                    <a:pt x="18" y="18"/>
                    <a:pt x="18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5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8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7" y="26"/>
                    <a:pt x="16" y="24"/>
                    <a:pt x="16" y="21"/>
                  </a:cubicBezTo>
                  <a:cubicBezTo>
                    <a:pt x="16" y="20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2"/>
                    <a:pt x="16" y="24"/>
                    <a:pt x="18" y="26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37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8" y="39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8" y="38"/>
                    <a:pt x="19" y="37"/>
                  </a:cubicBezTo>
                  <a:close/>
                  <a:moveTo>
                    <a:pt x="15" y="36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7" y="35"/>
                    <a:pt x="18" y="34"/>
                    <a:pt x="17" y="32"/>
                  </a:cubicBezTo>
                  <a:cubicBezTo>
                    <a:pt x="17" y="31"/>
                    <a:pt x="16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8" y="30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4"/>
                    <a:pt x="17" y="36"/>
                    <a:pt x="15" y="36"/>
                  </a:cubicBezTo>
                  <a:close/>
                  <a:moveTo>
                    <a:pt x="15" y="35"/>
                  </a:moveTo>
                  <a:cubicBezTo>
                    <a:pt x="15" y="35"/>
                    <a:pt x="16" y="35"/>
                    <a:pt x="16" y="35"/>
                  </a:cubicBezTo>
                  <a:cubicBezTo>
                    <a:pt x="17" y="34"/>
                    <a:pt x="17" y="33"/>
                    <a:pt x="17" y="32"/>
                  </a:cubicBezTo>
                  <a:cubicBezTo>
                    <a:pt x="16" y="31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6" y="31"/>
                    <a:pt x="16" y="32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2"/>
                  </a:cubicBezTo>
                  <a:lnTo>
                    <a:pt x="15" y="35"/>
                  </a:lnTo>
                  <a:close/>
                  <a:moveTo>
                    <a:pt x="15" y="1"/>
                  </a:moveTo>
                  <a:cubicBezTo>
                    <a:pt x="14" y="2"/>
                    <a:pt x="13" y="3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0" y="7"/>
                    <a:pt x="9" y="7"/>
                    <a:pt x="7" y="7"/>
                  </a:cubicBezTo>
                  <a:cubicBezTo>
                    <a:pt x="3" y="9"/>
                    <a:pt x="2" y="13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8"/>
                    <a:pt x="5" y="19"/>
                  </a:cubicBezTo>
                  <a:cubicBezTo>
                    <a:pt x="4" y="19"/>
                    <a:pt x="3" y="20"/>
                    <a:pt x="2" y="22"/>
                  </a:cubicBezTo>
                  <a:cubicBezTo>
                    <a:pt x="0" y="26"/>
                    <a:pt x="2" y="30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8" y="31"/>
                    <a:pt x="9" y="31"/>
                  </a:cubicBezTo>
                  <a:cubicBezTo>
                    <a:pt x="8" y="33"/>
                    <a:pt x="8" y="34"/>
                    <a:pt x="8" y="36"/>
                  </a:cubicBezTo>
                  <a:cubicBezTo>
                    <a:pt x="9" y="39"/>
                    <a:pt x="12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2" y="40"/>
                    <a:pt x="10" y="38"/>
                    <a:pt x="9" y="36"/>
                  </a:cubicBezTo>
                  <a:cubicBezTo>
                    <a:pt x="8" y="34"/>
                    <a:pt x="9" y="31"/>
                    <a:pt x="10" y="30"/>
                  </a:cubicBezTo>
                  <a:cubicBezTo>
                    <a:pt x="9" y="30"/>
                    <a:pt x="8" y="31"/>
                    <a:pt x="7" y="30"/>
                  </a:cubicBezTo>
                  <a:cubicBezTo>
                    <a:pt x="3" y="29"/>
                    <a:pt x="1" y="25"/>
                    <a:pt x="2" y="22"/>
                  </a:cubicBezTo>
                  <a:cubicBezTo>
                    <a:pt x="3" y="20"/>
                    <a:pt x="5" y="19"/>
                    <a:pt x="7" y="19"/>
                  </a:cubicBezTo>
                  <a:cubicBezTo>
                    <a:pt x="6" y="18"/>
                    <a:pt x="5" y="18"/>
                    <a:pt x="4" y="16"/>
                  </a:cubicBezTo>
                  <a:cubicBezTo>
                    <a:pt x="3" y="13"/>
                    <a:pt x="4" y="9"/>
                    <a:pt x="7" y="8"/>
                  </a:cubicBezTo>
                  <a:cubicBezTo>
                    <a:pt x="9" y="7"/>
                    <a:pt x="12" y="8"/>
                    <a:pt x="13" y="9"/>
                  </a:cubicBezTo>
                  <a:cubicBezTo>
                    <a:pt x="13" y="8"/>
                    <a:pt x="12" y="7"/>
                    <a:pt x="13" y="5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5" y="2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5"/>
                    <a:pt x="14" y="3"/>
                    <a:pt x="15" y="2"/>
                  </a:cubicBezTo>
                  <a:close/>
                  <a:moveTo>
                    <a:pt x="15" y="12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5"/>
                    <a:pt x="13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7" y="16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4"/>
                    <a:pt x="13" y="12"/>
                    <a:pt x="12" y="10"/>
                  </a:cubicBezTo>
                  <a:cubicBezTo>
                    <a:pt x="11" y="8"/>
                    <a:pt x="8" y="8"/>
                    <a:pt x="6" y="10"/>
                  </a:cubicBezTo>
                  <a:cubicBezTo>
                    <a:pt x="4" y="12"/>
                    <a:pt x="4" y="15"/>
                    <a:pt x="6" y="17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2" y="19"/>
                    <a:pt x="13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2" y="20"/>
                    <a:pt x="10" y="20"/>
                  </a:cubicBezTo>
                  <a:cubicBezTo>
                    <a:pt x="10" y="20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8"/>
                  </a:cubicBezTo>
                  <a:cubicBezTo>
                    <a:pt x="3" y="16"/>
                    <a:pt x="3" y="11"/>
                    <a:pt x="6" y="9"/>
                  </a:cubicBezTo>
                  <a:cubicBezTo>
                    <a:pt x="8" y="7"/>
                    <a:pt x="11" y="7"/>
                    <a:pt x="13" y="10"/>
                  </a:cubicBezTo>
                  <a:cubicBezTo>
                    <a:pt x="14" y="12"/>
                    <a:pt x="14" y="15"/>
                    <a:pt x="11" y="15"/>
                  </a:cubicBezTo>
                  <a:cubicBezTo>
                    <a:pt x="10" y="16"/>
                    <a:pt x="9" y="16"/>
                    <a:pt x="8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3"/>
                    <a:pt x="11" y="13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8" y="12"/>
                    <a:pt x="8" y="14"/>
                  </a:cubicBezTo>
                  <a:cubicBezTo>
                    <a:pt x="8" y="15"/>
                    <a:pt x="9" y="16"/>
                    <a:pt x="11" y="16"/>
                  </a:cubicBezTo>
                  <a:cubicBezTo>
                    <a:pt x="13" y="16"/>
                    <a:pt x="14" y="13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3" y="20"/>
                    <a:pt x="11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8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5" y="23"/>
                    <a:pt x="7" y="23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8" y="23"/>
                    <a:pt x="8" y="22"/>
                    <a:pt x="8" y="23"/>
                  </a:cubicBezTo>
                  <a:cubicBezTo>
                    <a:pt x="9" y="24"/>
                    <a:pt x="9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10" y="25"/>
                    <a:pt x="10" y="24"/>
                  </a:cubicBezTo>
                  <a:cubicBezTo>
                    <a:pt x="11" y="22"/>
                    <a:pt x="9" y="20"/>
                    <a:pt x="8" y="20"/>
                  </a:cubicBezTo>
                  <a:cubicBezTo>
                    <a:pt x="5" y="20"/>
                    <a:pt x="3" y="22"/>
                    <a:pt x="3" y="24"/>
                  </a:cubicBezTo>
                  <a:cubicBezTo>
                    <a:pt x="3" y="27"/>
                    <a:pt x="5" y="30"/>
                    <a:pt x="9" y="30"/>
                  </a:cubicBezTo>
                  <a:cubicBezTo>
                    <a:pt x="9" y="30"/>
                    <a:pt x="10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5" y="26"/>
                    <a:pt x="14" y="22"/>
                    <a:pt x="15" y="19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4" y="27"/>
                    <a:pt x="13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5" y="30"/>
                    <a:pt x="2" y="28"/>
                    <a:pt x="2" y="24"/>
                  </a:cubicBezTo>
                  <a:cubicBezTo>
                    <a:pt x="2" y="21"/>
                    <a:pt x="5" y="19"/>
                    <a:pt x="8" y="19"/>
                  </a:cubicBezTo>
                  <a:cubicBezTo>
                    <a:pt x="10" y="20"/>
                    <a:pt x="12" y="22"/>
                    <a:pt x="11" y="25"/>
                  </a:cubicBezTo>
                  <a:cubicBezTo>
                    <a:pt x="10" y="26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ubicBezTo>
                    <a:pt x="8" y="25"/>
                    <a:pt x="9" y="24"/>
                    <a:pt x="8" y="23"/>
                  </a:cubicBezTo>
                  <a:cubicBezTo>
                    <a:pt x="8" y="23"/>
                    <a:pt x="7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6" y="24"/>
                    <a:pt x="6" y="25"/>
                    <a:pt x="7" y="26"/>
                  </a:cubicBezTo>
                  <a:cubicBezTo>
                    <a:pt x="8" y="27"/>
                    <a:pt x="10" y="27"/>
                    <a:pt x="11" y="25"/>
                  </a:cubicBezTo>
                  <a:cubicBezTo>
                    <a:pt x="12" y="23"/>
                    <a:pt x="11" y="21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2" y="20"/>
                    <a:pt x="14" y="19"/>
                    <a:pt x="15" y="18"/>
                  </a:cubicBezTo>
                  <a:close/>
                  <a:moveTo>
                    <a:pt x="15" y="24"/>
                  </a:move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4" y="28"/>
                    <a:pt x="15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4" y="27"/>
                    <a:pt x="15" y="26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2" y="30"/>
                    <a:pt x="11" y="31"/>
                  </a:cubicBezTo>
                  <a:cubicBezTo>
                    <a:pt x="9" y="32"/>
                    <a:pt x="9" y="35"/>
                    <a:pt x="11" y="37"/>
                  </a:cubicBezTo>
                  <a:cubicBezTo>
                    <a:pt x="12" y="38"/>
                    <a:pt x="13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2" y="39"/>
                    <a:pt x="10" y="37"/>
                  </a:cubicBezTo>
                  <a:cubicBezTo>
                    <a:pt x="9" y="35"/>
                    <a:pt x="9" y="32"/>
                    <a:pt x="11" y="30"/>
                  </a:cubicBezTo>
                  <a:cubicBezTo>
                    <a:pt x="12" y="29"/>
                    <a:pt x="14" y="29"/>
                    <a:pt x="15" y="30"/>
                  </a:cubicBezTo>
                  <a:close/>
                  <a:moveTo>
                    <a:pt x="15" y="32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4" y="35"/>
                    <a:pt x="15" y="34"/>
                  </a:cubicBezTo>
                  <a:cubicBezTo>
                    <a:pt x="15" y="34"/>
                    <a:pt x="15" y="33"/>
                    <a:pt x="14" y="32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3" y="36"/>
                    <a:pt x="12" y="35"/>
                    <a:pt x="13" y="33"/>
                  </a:cubicBezTo>
                  <a:cubicBezTo>
                    <a:pt x="12" y="33"/>
                    <a:pt x="13" y="32"/>
                    <a:pt x="13" y="32"/>
                  </a:cubicBezTo>
                  <a:cubicBezTo>
                    <a:pt x="14" y="32"/>
                    <a:pt x="13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814">
              <a:extLst>
                <a:ext uri="{FF2B5EF4-FFF2-40B4-BE49-F238E27FC236}">
                  <a16:creationId xmlns:a16="http://schemas.microsoft.com/office/drawing/2014/main" id="{BE122EC3-3FC0-41CB-87E1-9085603724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" y="73"/>
              <a:ext cx="51" cy="50"/>
            </a:xfrm>
            <a:custGeom>
              <a:avLst/>
              <a:gdLst>
                <a:gd name="T0" fmla="*/ 30 w 44"/>
                <a:gd name="T1" fmla="*/ 40 h 43"/>
                <a:gd name="T2" fmla="*/ 30 w 44"/>
                <a:gd name="T3" fmla="*/ 27 h 43"/>
                <a:gd name="T4" fmla="*/ 32 w 44"/>
                <a:gd name="T5" fmla="*/ 35 h 43"/>
                <a:gd name="T6" fmla="*/ 39 w 44"/>
                <a:gd name="T7" fmla="*/ 24 h 43"/>
                <a:gd name="T8" fmla="*/ 35 w 44"/>
                <a:gd name="T9" fmla="*/ 19 h 43"/>
                <a:gd name="T10" fmla="*/ 33 w 44"/>
                <a:gd name="T11" fmla="*/ 19 h 43"/>
                <a:gd name="T12" fmla="*/ 30 w 44"/>
                <a:gd name="T13" fmla="*/ 11 h 43"/>
                <a:gd name="T14" fmla="*/ 30 w 44"/>
                <a:gd name="T15" fmla="*/ 8 h 43"/>
                <a:gd name="T16" fmla="*/ 30 w 44"/>
                <a:gd name="T17" fmla="*/ 5 h 43"/>
                <a:gd name="T18" fmla="*/ 28 w 44"/>
                <a:gd name="T19" fmla="*/ 25 h 43"/>
                <a:gd name="T20" fmla="*/ 30 w 44"/>
                <a:gd name="T21" fmla="*/ 28 h 43"/>
                <a:gd name="T22" fmla="*/ 29 w 44"/>
                <a:gd name="T23" fmla="*/ 34 h 43"/>
                <a:gd name="T24" fmla="*/ 28 w 44"/>
                <a:gd name="T25" fmla="*/ 11 h 43"/>
                <a:gd name="T26" fmla="*/ 28 w 44"/>
                <a:gd name="T27" fmla="*/ 2 h 43"/>
                <a:gd name="T28" fmla="*/ 28 w 44"/>
                <a:gd name="T29" fmla="*/ 18 h 43"/>
                <a:gd name="T30" fmla="*/ 28 w 44"/>
                <a:gd name="T31" fmla="*/ 19 h 43"/>
                <a:gd name="T32" fmla="*/ 27 w 44"/>
                <a:gd name="T33" fmla="*/ 27 h 43"/>
                <a:gd name="T34" fmla="*/ 28 w 44"/>
                <a:gd name="T35" fmla="*/ 38 h 43"/>
                <a:gd name="T36" fmla="*/ 24 w 44"/>
                <a:gd name="T37" fmla="*/ 40 h 43"/>
                <a:gd name="T38" fmla="*/ 27 w 44"/>
                <a:gd name="T39" fmla="*/ 8 h 43"/>
                <a:gd name="T40" fmla="*/ 23 w 44"/>
                <a:gd name="T41" fmla="*/ 10 h 43"/>
                <a:gd name="T42" fmla="*/ 23 w 44"/>
                <a:gd name="T43" fmla="*/ 16 h 43"/>
                <a:gd name="T44" fmla="*/ 22 w 44"/>
                <a:gd name="T45" fmla="*/ 28 h 43"/>
                <a:gd name="T46" fmla="*/ 27 w 44"/>
                <a:gd name="T47" fmla="*/ 28 h 43"/>
                <a:gd name="T48" fmla="*/ 22 w 44"/>
                <a:gd name="T49" fmla="*/ 40 h 43"/>
                <a:gd name="T50" fmla="*/ 22 w 44"/>
                <a:gd name="T51" fmla="*/ 15 h 43"/>
                <a:gd name="T52" fmla="*/ 22 w 44"/>
                <a:gd name="T53" fmla="*/ 3 h 43"/>
                <a:gd name="T54" fmla="*/ 22 w 44"/>
                <a:gd name="T55" fmla="*/ 15 h 43"/>
                <a:gd name="T56" fmla="*/ 22 w 44"/>
                <a:gd name="T57" fmla="*/ 28 h 43"/>
                <a:gd name="T58" fmla="*/ 22 w 44"/>
                <a:gd name="T59" fmla="*/ 31 h 43"/>
                <a:gd name="T60" fmla="*/ 19 w 44"/>
                <a:gd name="T61" fmla="*/ 7 h 43"/>
                <a:gd name="T62" fmla="*/ 20 w 44"/>
                <a:gd name="T63" fmla="*/ 10 h 43"/>
                <a:gd name="T64" fmla="*/ 22 w 44"/>
                <a:gd name="T65" fmla="*/ 14 h 43"/>
                <a:gd name="T66" fmla="*/ 22 w 44"/>
                <a:gd name="T67" fmla="*/ 16 h 43"/>
                <a:gd name="T68" fmla="*/ 17 w 44"/>
                <a:gd name="T69" fmla="*/ 26 h 43"/>
                <a:gd name="T70" fmla="*/ 20 w 44"/>
                <a:gd name="T71" fmla="*/ 38 h 43"/>
                <a:gd name="T72" fmla="*/ 18 w 44"/>
                <a:gd name="T73" fmla="*/ 35 h 43"/>
                <a:gd name="T74" fmla="*/ 17 w 44"/>
                <a:gd name="T75" fmla="*/ 18 h 43"/>
                <a:gd name="T76" fmla="*/ 16 w 44"/>
                <a:gd name="T77" fmla="*/ 42 h 43"/>
                <a:gd name="T78" fmla="*/ 16 w 44"/>
                <a:gd name="T79" fmla="*/ 16 h 43"/>
                <a:gd name="T80" fmla="*/ 17 w 44"/>
                <a:gd name="T81" fmla="*/ 18 h 43"/>
                <a:gd name="T82" fmla="*/ 17 w 44"/>
                <a:gd name="T83" fmla="*/ 31 h 43"/>
                <a:gd name="T84" fmla="*/ 17 w 44"/>
                <a:gd name="T85" fmla="*/ 40 h 43"/>
                <a:gd name="T86" fmla="*/ 16 w 44"/>
                <a:gd name="T87" fmla="*/ 5 h 43"/>
                <a:gd name="T88" fmla="*/ 14 w 44"/>
                <a:gd name="T89" fmla="*/ 16 h 43"/>
                <a:gd name="T90" fmla="*/ 14 w 44"/>
                <a:gd name="T91" fmla="*/ 32 h 43"/>
                <a:gd name="T92" fmla="*/ 16 w 44"/>
                <a:gd name="T93" fmla="*/ 20 h 43"/>
                <a:gd name="T94" fmla="*/ 14 w 44"/>
                <a:gd name="T95" fmla="*/ 39 h 43"/>
                <a:gd name="T96" fmla="*/ 14 w 44"/>
                <a:gd name="T97" fmla="*/ 3 h 43"/>
                <a:gd name="T98" fmla="*/ 10 w 44"/>
                <a:gd name="T99" fmla="*/ 5 h 43"/>
                <a:gd name="T100" fmla="*/ 13 w 44"/>
                <a:gd name="T101" fmla="*/ 10 h 43"/>
                <a:gd name="T102" fmla="*/ 14 w 44"/>
                <a:gd name="T103" fmla="*/ 15 h 43"/>
                <a:gd name="T104" fmla="*/ 14 w 44"/>
                <a:gd name="T105" fmla="*/ 19 h 43"/>
                <a:gd name="T106" fmla="*/ 10 w 44"/>
                <a:gd name="T107" fmla="*/ 34 h 43"/>
                <a:gd name="T108" fmla="*/ 10 w 44"/>
                <a:gd name="T109" fmla="*/ 30 h 43"/>
                <a:gd name="T110" fmla="*/ 3 w 44"/>
                <a:gd name="T111" fmla="*/ 29 h 43"/>
                <a:gd name="T112" fmla="*/ 10 w 44"/>
                <a:gd name="T113" fmla="*/ 14 h 43"/>
                <a:gd name="T114" fmla="*/ 10 w 44"/>
                <a:gd name="T115" fmla="*/ 20 h 43"/>
                <a:gd name="T116" fmla="*/ 10 w 44"/>
                <a:gd name="T117" fmla="*/ 19 h 43"/>
                <a:gd name="T118" fmla="*/ 9 w 44"/>
                <a:gd name="T11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3">
                  <a:moveTo>
                    <a:pt x="39" y="18"/>
                  </a:moveTo>
                  <a:cubicBezTo>
                    <a:pt x="40" y="18"/>
                    <a:pt x="41" y="16"/>
                    <a:pt x="41" y="14"/>
                  </a:cubicBezTo>
                  <a:cubicBezTo>
                    <a:pt x="42" y="10"/>
                    <a:pt x="38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2" y="8"/>
                  </a:cubicBezTo>
                  <a:cubicBezTo>
                    <a:pt x="32" y="6"/>
                    <a:pt x="32" y="4"/>
                    <a:pt x="31" y="3"/>
                  </a:cubicBezTo>
                  <a:cubicBezTo>
                    <a:pt x="30" y="3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3" y="8"/>
                    <a:pt x="34" y="8"/>
                  </a:cubicBezTo>
                  <a:cubicBezTo>
                    <a:pt x="38" y="8"/>
                    <a:pt x="41" y="11"/>
                    <a:pt x="40" y="14"/>
                  </a:cubicBezTo>
                  <a:cubicBezTo>
                    <a:pt x="40" y="16"/>
                    <a:pt x="39" y="18"/>
                    <a:pt x="37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6" y="32"/>
                    <a:pt x="36" y="34"/>
                  </a:cubicBezTo>
                  <a:cubicBezTo>
                    <a:pt x="36" y="37"/>
                    <a:pt x="33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4" y="41"/>
                    <a:pt x="37" y="37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8" y="31"/>
                    <a:pt x="39" y="31"/>
                    <a:pt x="41" y="30"/>
                  </a:cubicBezTo>
                  <a:cubicBezTo>
                    <a:pt x="44" y="27"/>
                    <a:pt x="44" y="23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0" y="19"/>
                    <a:pt x="39" y="19"/>
                    <a:pt x="39" y="18"/>
                  </a:cubicBezTo>
                  <a:close/>
                  <a:moveTo>
                    <a:pt x="30" y="40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4" y="38"/>
                    <a:pt x="36" y="35"/>
                    <a:pt x="34" y="32"/>
                  </a:cubicBezTo>
                  <a:cubicBezTo>
                    <a:pt x="34" y="31"/>
                    <a:pt x="34" y="31"/>
                    <a:pt x="33" y="30"/>
                  </a:cubicBezTo>
                  <a:cubicBezTo>
                    <a:pt x="33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1" y="28"/>
                    <a:pt x="30" y="28"/>
                    <a:pt x="30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29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5"/>
                    <a:pt x="35" y="39"/>
                    <a:pt x="31" y="40"/>
                  </a:cubicBezTo>
                  <a:cubicBezTo>
                    <a:pt x="31" y="40"/>
                    <a:pt x="30" y="40"/>
                    <a:pt x="30" y="40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1" y="35"/>
                    <a:pt x="32" y="35"/>
                  </a:cubicBezTo>
                  <a:cubicBezTo>
                    <a:pt x="32" y="33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6"/>
                    <a:pt x="31" y="37"/>
                    <a:pt x="30" y="36"/>
                  </a:cubicBezTo>
                  <a:close/>
                  <a:moveTo>
                    <a:pt x="30" y="34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4"/>
                    <a:pt x="31" y="33"/>
                  </a:cubicBezTo>
                  <a:cubicBezTo>
                    <a:pt x="31" y="33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2"/>
                    <a:pt x="31" y="33"/>
                    <a:pt x="31" y="33"/>
                  </a:cubicBezTo>
                  <a:cubicBezTo>
                    <a:pt x="31" y="34"/>
                    <a:pt x="31" y="35"/>
                    <a:pt x="31" y="34"/>
                  </a:cubicBezTo>
                  <a:cubicBezTo>
                    <a:pt x="30" y="34"/>
                    <a:pt x="30" y="34"/>
                    <a:pt x="30" y="34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2" y="27"/>
                  </a:cubicBezTo>
                  <a:cubicBezTo>
                    <a:pt x="31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8" y="27"/>
                    <a:pt x="37" y="27"/>
                  </a:cubicBezTo>
                  <a:cubicBezTo>
                    <a:pt x="36" y="27"/>
                    <a:pt x="36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6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3" y="25"/>
                    <a:pt x="33" y="28"/>
                    <a:pt x="35" y="29"/>
                  </a:cubicBezTo>
                  <a:cubicBezTo>
                    <a:pt x="37" y="30"/>
                    <a:pt x="39" y="29"/>
                    <a:pt x="41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7" y="20"/>
                    <a:pt x="36" y="19"/>
                  </a:cubicBezTo>
                  <a:cubicBezTo>
                    <a:pt x="36" y="19"/>
                    <a:pt x="36" y="20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22"/>
                    <a:pt x="30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1"/>
                    <a:pt x="32" y="20"/>
                    <a:pt x="34" y="19"/>
                  </a:cubicBezTo>
                  <a:cubicBezTo>
                    <a:pt x="34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42" y="21"/>
                    <a:pt x="43" y="25"/>
                    <a:pt x="41" y="28"/>
                  </a:cubicBezTo>
                  <a:cubicBezTo>
                    <a:pt x="40" y="30"/>
                    <a:pt x="37" y="31"/>
                    <a:pt x="34" y="29"/>
                  </a:cubicBezTo>
                  <a:cubicBezTo>
                    <a:pt x="32" y="28"/>
                    <a:pt x="32" y="25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8" y="25"/>
                    <a:pt x="37" y="25"/>
                  </a:cubicBezTo>
                  <a:cubicBezTo>
                    <a:pt x="36" y="25"/>
                    <a:pt x="35" y="25"/>
                    <a:pt x="36" y="26"/>
                  </a:cubicBezTo>
                  <a:cubicBezTo>
                    <a:pt x="36" y="26"/>
                    <a:pt x="36" y="27"/>
                    <a:pt x="36" y="26"/>
                  </a:cubicBezTo>
                  <a:cubicBezTo>
                    <a:pt x="36" y="26"/>
                    <a:pt x="36" y="26"/>
                    <a:pt x="37" y="26"/>
                  </a:cubicBezTo>
                  <a:cubicBezTo>
                    <a:pt x="38" y="26"/>
                    <a:pt x="39" y="25"/>
                    <a:pt x="38" y="24"/>
                  </a:cubicBezTo>
                  <a:cubicBezTo>
                    <a:pt x="38" y="22"/>
                    <a:pt x="36" y="22"/>
                    <a:pt x="34" y="23"/>
                  </a:cubicBezTo>
                  <a:cubicBezTo>
                    <a:pt x="32" y="24"/>
                    <a:pt x="32" y="26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1" y="28"/>
                    <a:pt x="31" y="27"/>
                    <a:pt x="30" y="27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1" y="20"/>
                    <a:pt x="31" y="19"/>
                    <a:pt x="33" y="19"/>
                  </a:cubicBezTo>
                  <a:cubicBezTo>
                    <a:pt x="31" y="17"/>
                    <a:pt x="30" y="16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2"/>
                    <a:pt x="34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3" y="14"/>
                    <a:pt x="32" y="15"/>
                  </a:cubicBezTo>
                  <a:cubicBezTo>
                    <a:pt x="32" y="17"/>
                    <a:pt x="34" y="18"/>
                    <a:pt x="36" y="18"/>
                  </a:cubicBezTo>
                  <a:cubicBezTo>
                    <a:pt x="39" y="17"/>
                    <a:pt x="40" y="15"/>
                    <a:pt x="39" y="12"/>
                  </a:cubicBezTo>
                  <a:cubicBezTo>
                    <a:pt x="39" y="9"/>
                    <a:pt x="35" y="8"/>
                    <a:pt x="32" y="9"/>
                  </a:cubicBezTo>
                  <a:cubicBezTo>
                    <a:pt x="32" y="9"/>
                    <a:pt x="31" y="10"/>
                    <a:pt x="31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1" y="9"/>
                    <a:pt x="32" y="8"/>
                  </a:cubicBezTo>
                  <a:cubicBezTo>
                    <a:pt x="35" y="7"/>
                    <a:pt x="39" y="9"/>
                    <a:pt x="40" y="12"/>
                  </a:cubicBezTo>
                  <a:cubicBezTo>
                    <a:pt x="41" y="15"/>
                    <a:pt x="39" y="18"/>
                    <a:pt x="36" y="18"/>
                  </a:cubicBezTo>
                  <a:cubicBezTo>
                    <a:pt x="34" y="19"/>
                    <a:pt x="31" y="17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5" y="12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6" y="14"/>
                  </a:cubicBezTo>
                  <a:cubicBezTo>
                    <a:pt x="37" y="14"/>
                    <a:pt x="36" y="12"/>
                    <a:pt x="35" y="12"/>
                  </a:cubicBezTo>
                  <a:cubicBezTo>
                    <a:pt x="34" y="11"/>
                    <a:pt x="32" y="12"/>
                    <a:pt x="31" y="14"/>
                  </a:cubicBezTo>
                  <a:cubicBezTo>
                    <a:pt x="31" y="16"/>
                    <a:pt x="32" y="18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1" y="21"/>
                    <a:pt x="30" y="22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6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2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1"/>
                    <a:pt x="29" y="41"/>
                  </a:cubicBezTo>
                  <a:cubicBezTo>
                    <a:pt x="29" y="41"/>
                    <a:pt x="30" y="41"/>
                    <a:pt x="30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9" y="40"/>
                    <a:pt x="28" y="40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4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9" y="4"/>
                    <a:pt x="29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29" y="3"/>
                    <a:pt x="30" y="4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9" y="9"/>
                    <a:pt x="29" y="9"/>
                  </a:cubicBezTo>
                  <a:cubicBezTo>
                    <a:pt x="29" y="9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30" y="18"/>
                    <a:pt x="28" y="15"/>
                    <a:pt x="29" y="12"/>
                  </a:cubicBezTo>
                  <a:cubicBezTo>
                    <a:pt x="29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9" y="23"/>
                    <a:pt x="30" y="22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2"/>
                    <a:pt x="29" y="32"/>
                  </a:cubicBezTo>
                  <a:cubicBezTo>
                    <a:pt x="29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5"/>
                  </a:cubicBezTo>
                  <a:cubicBezTo>
                    <a:pt x="28" y="36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3"/>
                    <a:pt x="29" y="33"/>
                    <a:pt x="30" y="33"/>
                  </a:cubicBezTo>
                  <a:close/>
                  <a:moveTo>
                    <a:pt x="30" y="39"/>
                  </a:moveTo>
                  <a:cubicBezTo>
                    <a:pt x="30" y="40"/>
                    <a:pt x="30" y="40"/>
                    <a:pt x="30" y="40"/>
                  </a:cubicBezTo>
                  <a:cubicBezTo>
                    <a:pt x="29" y="40"/>
                    <a:pt x="28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9"/>
                    <a:pt x="29" y="39"/>
                    <a:pt x="30" y="3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20"/>
                    <a:pt x="26" y="16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ubicBezTo>
                    <a:pt x="29" y="21"/>
                    <a:pt x="28" y="23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ubicBezTo>
                    <a:pt x="28" y="23"/>
                    <a:pt x="28" y="23"/>
                    <a:pt x="28" y="24"/>
                  </a:cubicBezTo>
                  <a:close/>
                  <a:moveTo>
                    <a:pt x="28" y="19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8" y="19"/>
                  </a:cubicBezTo>
                  <a:close/>
                  <a:moveTo>
                    <a:pt x="28" y="1"/>
                  </a:moveTo>
                  <a:cubicBezTo>
                    <a:pt x="28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7" y="40"/>
                  </a:moveTo>
                  <a:cubicBezTo>
                    <a:pt x="27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8" y="2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lose/>
                  <a:moveTo>
                    <a:pt x="28" y="10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8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8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8" y="38"/>
                    <a:pt x="28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7" y="1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1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2" y="42"/>
                  </a:moveTo>
                  <a:cubicBezTo>
                    <a:pt x="23" y="41"/>
                    <a:pt x="23" y="41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5" y="39"/>
                    <a:pt x="25" y="38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6"/>
                  </a:cubicBezTo>
                  <a:cubicBezTo>
                    <a:pt x="25" y="37"/>
                    <a:pt x="24" y="39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5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5" y="10"/>
                    <a:pt x="26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4" y="10"/>
                  </a:cubicBezTo>
                  <a:cubicBezTo>
                    <a:pt x="23" y="9"/>
                    <a:pt x="23" y="7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7"/>
                    <a:pt x="26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6"/>
                    <a:pt x="26" y="5"/>
                    <a:pt x="24" y="5"/>
                  </a:cubicBezTo>
                  <a:cubicBezTo>
                    <a:pt x="23" y="6"/>
                    <a:pt x="22" y="8"/>
                    <a:pt x="23" y="9"/>
                  </a:cubicBezTo>
                  <a:cubicBezTo>
                    <a:pt x="24" y="11"/>
                    <a:pt x="26" y="12"/>
                    <a:pt x="27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5" y="12"/>
                    <a:pt x="24" y="11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8"/>
                    <a:pt x="22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2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4"/>
                    <a:pt x="26" y="15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6"/>
                    <a:pt x="24" y="15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5" y="16"/>
                  </a:cubicBezTo>
                  <a:cubicBezTo>
                    <a:pt x="26" y="16"/>
                    <a:pt x="27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17"/>
                    <a:pt x="25" y="16"/>
                    <a:pt x="23" y="16"/>
                  </a:cubicBezTo>
                  <a:cubicBezTo>
                    <a:pt x="23" y="16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5" y="17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6"/>
                    <a:pt x="24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7" y="25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7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7"/>
                  </a:cubicBezTo>
                  <a:cubicBezTo>
                    <a:pt x="26" y="27"/>
                    <a:pt x="27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7" y="27"/>
                    <a:pt x="26" y="27"/>
                    <a:pt x="24" y="28"/>
                  </a:cubicBezTo>
                  <a:cubicBezTo>
                    <a:pt x="24" y="28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8"/>
                  </a:moveTo>
                  <a:cubicBezTo>
                    <a:pt x="26" y="28"/>
                    <a:pt x="24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4" y="29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4"/>
                    <a:pt x="25" y="34"/>
                    <a:pt x="25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2"/>
                  </a:cubicBezTo>
                  <a:cubicBezTo>
                    <a:pt x="26" y="31"/>
                    <a:pt x="26" y="31"/>
                    <a:pt x="27" y="30"/>
                  </a:cubicBezTo>
                  <a:close/>
                  <a:moveTo>
                    <a:pt x="27" y="32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4"/>
                    <a:pt x="26" y="36"/>
                  </a:cubicBezTo>
                  <a:cubicBezTo>
                    <a:pt x="26" y="37"/>
                    <a:pt x="27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6" y="32"/>
                    <a:pt x="27" y="32"/>
                  </a:cubicBezTo>
                  <a:close/>
                  <a:moveTo>
                    <a:pt x="22" y="41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4" y="38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2"/>
                    <a:pt x="23" y="32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1"/>
                    <a:pt x="24" y="32"/>
                    <a:pt x="25" y="33"/>
                  </a:cubicBezTo>
                  <a:cubicBezTo>
                    <a:pt x="25" y="34"/>
                    <a:pt x="25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6"/>
                  </a:cubicBezTo>
                  <a:cubicBezTo>
                    <a:pt x="25" y="36"/>
                    <a:pt x="25" y="37"/>
                    <a:pt x="24" y="38"/>
                  </a:cubicBezTo>
                  <a:cubicBezTo>
                    <a:pt x="24" y="39"/>
                    <a:pt x="23" y="40"/>
                    <a:pt x="22" y="41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3" y="15"/>
                    <a:pt x="25" y="16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4" y="15"/>
                    <a:pt x="23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2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22" y="36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lose/>
                  <a:moveTo>
                    <a:pt x="22" y="2"/>
                  </a:moveTo>
                  <a:cubicBezTo>
                    <a:pt x="21" y="2"/>
                    <a:pt x="21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4"/>
                    <a:pt x="19" y="5"/>
                  </a:cubicBezTo>
                  <a:cubicBezTo>
                    <a:pt x="18" y="4"/>
                    <a:pt x="18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6"/>
                    <a:pt x="19" y="7"/>
                  </a:cubicBezTo>
                  <a:cubicBezTo>
                    <a:pt x="19" y="6"/>
                    <a:pt x="20" y="4"/>
                    <a:pt x="21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17" y="42"/>
                  </a:moveTo>
                  <a:cubicBezTo>
                    <a:pt x="18" y="43"/>
                    <a:pt x="20" y="43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22" y="3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20" y="5"/>
                  </a:cubicBezTo>
                  <a:cubicBezTo>
                    <a:pt x="20" y="4"/>
                    <a:pt x="21" y="3"/>
                    <a:pt x="22" y="3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8" y="11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2"/>
                    <a:pt x="19" y="12"/>
                    <a:pt x="19" y="11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0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5"/>
                    <a:pt x="20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0" y="15"/>
                    <a:pt x="18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6"/>
                  </a:cubicBezTo>
                  <a:cubicBezTo>
                    <a:pt x="19" y="16"/>
                    <a:pt x="18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6"/>
                    <a:pt x="20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19" y="16"/>
                    <a:pt x="17" y="18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20" y="16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19" y="27"/>
                    <a:pt x="18" y="26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4"/>
                    <a:pt x="19" y="26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0" y="28"/>
                    <a:pt x="19" y="27"/>
                    <a:pt x="18" y="26"/>
                  </a:cubicBezTo>
                  <a:cubicBezTo>
                    <a:pt x="18" y="26"/>
                    <a:pt x="18" y="26"/>
                    <a:pt x="17" y="26"/>
                  </a:cubicBezTo>
                  <a:cubicBezTo>
                    <a:pt x="18" y="26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8" y="27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7"/>
                    <a:pt x="20" y="28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0" y="28"/>
                    <a:pt x="18" y="27"/>
                    <a:pt x="17" y="26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8" y="28"/>
                    <a:pt x="20" y="29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4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1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9"/>
                    <a:pt x="17" y="38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4"/>
                    <a:pt x="19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19" y="33"/>
                    <a:pt x="18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20" y="33"/>
                  </a:cubicBezTo>
                  <a:cubicBezTo>
                    <a:pt x="21" y="34"/>
                    <a:pt x="21" y="36"/>
                    <a:pt x="20" y="37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6"/>
                    <a:pt x="18" y="35"/>
                    <a:pt x="1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6"/>
                    <a:pt x="18" y="36"/>
                    <a:pt x="17" y="36"/>
                  </a:cubicBezTo>
                  <a:cubicBezTo>
                    <a:pt x="17" y="37"/>
                    <a:pt x="18" y="38"/>
                    <a:pt x="20" y="38"/>
                  </a:cubicBezTo>
                  <a:cubicBezTo>
                    <a:pt x="21" y="37"/>
                    <a:pt x="22" y="35"/>
                    <a:pt x="21" y="34"/>
                  </a:cubicBezTo>
                  <a:cubicBezTo>
                    <a:pt x="20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1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4"/>
                    <a:pt x="22" y="34"/>
                    <a:pt x="22" y="34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0" y="42"/>
                    <a:pt x="18" y="42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1"/>
                    <a:pt x="20" y="41"/>
                    <a:pt x="22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8" y="17"/>
                    <a:pt x="18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2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9"/>
                    <a:pt x="18" y="7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9" y="6"/>
                    <a:pt x="19" y="7"/>
                  </a:cubicBezTo>
                  <a:cubicBezTo>
                    <a:pt x="19" y="9"/>
                    <a:pt x="18" y="11"/>
                    <a:pt x="17" y="12"/>
                  </a:cubicBezTo>
                  <a:close/>
                  <a:moveTo>
                    <a:pt x="17" y="3"/>
                  </a:moveTo>
                  <a:cubicBezTo>
                    <a:pt x="17" y="3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6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7" y="4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2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17" y="1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lose/>
                  <a:moveTo>
                    <a:pt x="17" y="25"/>
                  </a:moveTo>
                  <a:cubicBezTo>
                    <a:pt x="17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26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6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5"/>
                    <a:pt x="17" y="35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4" y="41"/>
                  </a:moveTo>
                  <a:cubicBezTo>
                    <a:pt x="15" y="41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9"/>
                    <a:pt x="15" y="20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4" y="25"/>
                    <a:pt x="16" y="28"/>
                    <a:pt x="15" y="31"/>
                  </a:cubicBezTo>
                  <a:cubicBezTo>
                    <a:pt x="15" y="32"/>
                    <a:pt x="15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8" y="27"/>
                    <a:pt x="14" y="23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4" y="23"/>
                    <a:pt x="18" y="28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6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2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4"/>
                    <a:pt x="15" y="34"/>
                  </a:cubicBezTo>
                  <a:cubicBezTo>
                    <a:pt x="15" y="34"/>
                    <a:pt x="14" y="35"/>
                    <a:pt x="14" y="35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3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0"/>
                    <a:pt x="15" y="40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5" y="10"/>
                    <a:pt x="14" y="10"/>
                  </a:cubicBezTo>
                  <a:close/>
                  <a:moveTo>
                    <a:pt x="14" y="2"/>
                  </a:moveTo>
                  <a:cubicBezTo>
                    <a:pt x="13" y="2"/>
                    <a:pt x="11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0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2" y="36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4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3" y="35"/>
                    <a:pt x="11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lose/>
                  <a:moveTo>
                    <a:pt x="14" y="3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3" y="4"/>
                  </a:cubicBezTo>
                  <a:cubicBezTo>
                    <a:pt x="13" y="3"/>
                    <a:pt x="14" y="3"/>
                    <a:pt x="14" y="3"/>
                  </a:cubicBezTo>
                  <a:close/>
                  <a:moveTo>
                    <a:pt x="14" y="7"/>
                  </a:moveTo>
                  <a:cubicBezTo>
                    <a:pt x="13" y="6"/>
                    <a:pt x="12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2" y="10"/>
                    <a:pt x="12" y="8"/>
                  </a:cubicBezTo>
                  <a:cubicBezTo>
                    <a:pt x="13" y="8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14" y="9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8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14" y="15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5"/>
                    <a:pt x="14" y="15"/>
                  </a:cubicBezTo>
                  <a:close/>
                  <a:moveTo>
                    <a:pt x="14" y="16"/>
                  </a:moveTo>
                  <a:cubicBezTo>
                    <a:pt x="13" y="16"/>
                    <a:pt x="13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3" y="18"/>
                    <a:pt x="12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lose/>
                  <a:moveTo>
                    <a:pt x="14" y="19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3" y="22"/>
                    <a:pt x="12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3" y="21"/>
                    <a:pt x="14" y="19"/>
                  </a:cubicBezTo>
                  <a:close/>
                  <a:moveTo>
                    <a:pt x="14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3" y="24"/>
                    <a:pt x="11" y="24"/>
                  </a:cubicBezTo>
                  <a:cubicBezTo>
                    <a:pt x="13" y="26"/>
                    <a:pt x="14" y="28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1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2"/>
                    <a:pt x="12" y="31"/>
                    <a:pt x="13" y="29"/>
                  </a:cubicBezTo>
                  <a:cubicBezTo>
                    <a:pt x="13" y="27"/>
                    <a:pt x="12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4"/>
                    <a:pt x="13" y="22"/>
                    <a:pt x="14" y="21"/>
                  </a:cubicBezTo>
                  <a:close/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4"/>
                    <a:pt x="12" y="34"/>
                  </a:cubicBezTo>
                  <a:cubicBezTo>
                    <a:pt x="12" y="34"/>
                    <a:pt x="13" y="33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lose/>
                  <a:moveTo>
                    <a:pt x="14" y="34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6"/>
                    <a:pt x="14" y="37"/>
                    <a:pt x="14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10" y="31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3" y="27"/>
                    <a:pt x="11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2" y="27"/>
                    <a:pt x="12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1" y="28"/>
                    <a:pt x="10" y="28"/>
                  </a:cubicBezTo>
                  <a:cubicBezTo>
                    <a:pt x="10" y="31"/>
                    <a:pt x="10" y="31"/>
                    <a:pt x="10" y="31"/>
                  </a:cubicBezTo>
                  <a:close/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2" y="18"/>
                    <a:pt x="12" y="15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6"/>
                    <a:pt x="11" y="18"/>
                    <a:pt x="10" y="19"/>
                  </a:cubicBezTo>
                  <a:lnTo>
                    <a:pt x="10" y="20"/>
                  </a:lnTo>
                  <a:close/>
                  <a:moveTo>
                    <a:pt x="10" y="4"/>
                  </a:moveTo>
                  <a:cubicBezTo>
                    <a:pt x="8" y="5"/>
                    <a:pt x="7" y="7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7" y="12"/>
                    <a:pt x="5" y="12"/>
                    <a:pt x="3" y="13"/>
                  </a:cubicBezTo>
                  <a:cubicBezTo>
                    <a:pt x="0" y="16"/>
                    <a:pt x="0" y="21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5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6" y="36"/>
                    <a:pt x="10" y="3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6" y="35"/>
                    <a:pt x="3" y="32"/>
                    <a:pt x="4" y="29"/>
                  </a:cubicBezTo>
                  <a:cubicBezTo>
                    <a:pt x="4" y="27"/>
                    <a:pt x="5" y="25"/>
                    <a:pt x="7" y="24"/>
                  </a:cubicBezTo>
                  <a:cubicBezTo>
                    <a:pt x="6" y="24"/>
                    <a:pt x="5" y="24"/>
                    <a:pt x="4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8"/>
                    <a:pt x="9" y="6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10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10" y="5"/>
                  </a:cubicBezTo>
                  <a:close/>
                  <a:moveTo>
                    <a:pt x="10" y="14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7" y="13"/>
                    <a:pt x="5" y="14"/>
                    <a:pt x="3" y="16"/>
                  </a:cubicBezTo>
                  <a:cubicBezTo>
                    <a:pt x="2" y="18"/>
                    <a:pt x="3" y="22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6" y="24"/>
                    <a:pt x="6" y="24"/>
                  </a:cubicBezTo>
                  <a:cubicBezTo>
                    <a:pt x="2" y="22"/>
                    <a:pt x="1" y="18"/>
                    <a:pt x="3" y="15"/>
                  </a:cubicBezTo>
                  <a:cubicBezTo>
                    <a:pt x="4" y="13"/>
                    <a:pt x="7" y="12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10" y="19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8" y="20"/>
                    <a:pt x="7" y="20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8"/>
                    <a:pt x="6" y="19"/>
                  </a:cubicBezTo>
                  <a:cubicBezTo>
                    <a:pt x="6" y="21"/>
                    <a:pt x="8" y="21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2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6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0" y="25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5" y="26"/>
                    <a:pt x="4" y="28"/>
                    <a:pt x="5" y="31"/>
                  </a:cubicBezTo>
                  <a:cubicBezTo>
                    <a:pt x="5" y="33"/>
                    <a:pt x="7" y="34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7" y="35"/>
                    <a:pt x="5" y="33"/>
                    <a:pt x="4" y="31"/>
                  </a:cubicBezTo>
                  <a:cubicBezTo>
                    <a:pt x="3" y="28"/>
                    <a:pt x="5" y="25"/>
                    <a:pt x="8" y="25"/>
                  </a:cubicBezTo>
                  <a:cubicBezTo>
                    <a:pt x="8" y="25"/>
                    <a:pt x="9" y="25"/>
                    <a:pt x="10" y="25"/>
                  </a:cubicBezTo>
                  <a:close/>
                  <a:moveTo>
                    <a:pt x="10" y="28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8" y="29"/>
                  </a:cubicBezTo>
                  <a:cubicBezTo>
                    <a:pt x="7" y="29"/>
                    <a:pt x="8" y="31"/>
                    <a:pt x="9" y="31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8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815">
              <a:extLst>
                <a:ext uri="{FF2B5EF4-FFF2-40B4-BE49-F238E27FC236}">
                  <a16:creationId xmlns:a16="http://schemas.microsoft.com/office/drawing/2014/main" id="{B9670CB8-563B-49C5-94ED-AF27D9C2C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" y="458"/>
              <a:ext cx="51" cy="48"/>
            </a:xfrm>
            <a:custGeom>
              <a:avLst/>
              <a:gdLst>
                <a:gd name="T0" fmla="*/ 32 w 44"/>
                <a:gd name="T1" fmla="*/ 8 h 42"/>
                <a:gd name="T2" fmla="*/ 31 w 44"/>
                <a:gd name="T3" fmla="*/ 36 h 42"/>
                <a:gd name="T4" fmla="*/ 35 w 44"/>
                <a:gd name="T5" fmla="*/ 30 h 42"/>
                <a:gd name="T6" fmla="*/ 38 w 44"/>
                <a:gd name="T7" fmla="*/ 27 h 42"/>
                <a:gd name="T8" fmla="*/ 31 w 44"/>
                <a:gd name="T9" fmla="*/ 19 h 42"/>
                <a:gd name="T10" fmla="*/ 31 w 44"/>
                <a:gd name="T11" fmla="*/ 15 h 42"/>
                <a:gd name="T12" fmla="*/ 35 w 44"/>
                <a:gd name="T13" fmla="*/ 19 h 42"/>
                <a:gd name="T14" fmla="*/ 31 w 44"/>
                <a:gd name="T15" fmla="*/ 4 h 42"/>
                <a:gd name="T16" fmla="*/ 31 w 44"/>
                <a:gd name="T17" fmla="*/ 5 h 42"/>
                <a:gd name="T18" fmla="*/ 25 w 44"/>
                <a:gd name="T19" fmla="*/ 16 h 42"/>
                <a:gd name="T20" fmla="*/ 26 w 44"/>
                <a:gd name="T21" fmla="*/ 32 h 42"/>
                <a:gd name="T22" fmla="*/ 30 w 44"/>
                <a:gd name="T23" fmla="*/ 32 h 42"/>
                <a:gd name="T24" fmla="*/ 26 w 44"/>
                <a:gd name="T25" fmla="*/ 26 h 42"/>
                <a:gd name="T26" fmla="*/ 25 w 44"/>
                <a:gd name="T27" fmla="*/ 11 h 42"/>
                <a:gd name="T28" fmla="*/ 26 w 44"/>
                <a:gd name="T29" fmla="*/ 6 h 42"/>
                <a:gd name="T30" fmla="*/ 24 w 44"/>
                <a:gd name="T31" fmla="*/ 1 h 42"/>
                <a:gd name="T32" fmla="*/ 24 w 44"/>
                <a:gd name="T33" fmla="*/ 10 h 42"/>
                <a:gd name="T34" fmla="*/ 25 w 44"/>
                <a:gd name="T35" fmla="*/ 15 h 42"/>
                <a:gd name="T36" fmla="*/ 25 w 44"/>
                <a:gd name="T37" fmla="*/ 16 h 42"/>
                <a:gd name="T38" fmla="*/ 25 w 44"/>
                <a:gd name="T39" fmla="*/ 27 h 42"/>
                <a:gd name="T40" fmla="*/ 24 w 44"/>
                <a:gd name="T41" fmla="*/ 27 h 42"/>
                <a:gd name="T42" fmla="*/ 24 w 44"/>
                <a:gd name="T43" fmla="*/ 6 h 42"/>
                <a:gd name="T44" fmla="*/ 24 w 44"/>
                <a:gd name="T45" fmla="*/ 14 h 42"/>
                <a:gd name="T46" fmla="*/ 24 w 44"/>
                <a:gd name="T47" fmla="*/ 15 h 42"/>
                <a:gd name="T48" fmla="*/ 23 w 44"/>
                <a:gd name="T49" fmla="*/ 28 h 42"/>
                <a:gd name="T50" fmla="*/ 22 w 44"/>
                <a:gd name="T51" fmla="*/ 40 h 42"/>
                <a:gd name="T52" fmla="*/ 23 w 44"/>
                <a:gd name="T53" fmla="*/ 7 h 42"/>
                <a:gd name="T54" fmla="*/ 22 w 44"/>
                <a:gd name="T55" fmla="*/ 14 h 42"/>
                <a:gd name="T56" fmla="*/ 23 w 44"/>
                <a:gd name="T57" fmla="*/ 26 h 42"/>
                <a:gd name="T58" fmla="*/ 22 w 44"/>
                <a:gd name="T59" fmla="*/ 29 h 42"/>
                <a:gd name="T60" fmla="*/ 22 w 44"/>
                <a:gd name="T61" fmla="*/ 40 h 42"/>
                <a:gd name="T62" fmla="*/ 20 w 44"/>
                <a:gd name="T63" fmla="*/ 3 h 42"/>
                <a:gd name="T64" fmla="*/ 20 w 44"/>
                <a:gd name="T65" fmla="*/ 15 h 42"/>
                <a:gd name="T66" fmla="*/ 22 w 44"/>
                <a:gd name="T67" fmla="*/ 15 h 42"/>
                <a:gd name="T68" fmla="*/ 21 w 44"/>
                <a:gd name="T69" fmla="*/ 28 h 42"/>
                <a:gd name="T70" fmla="*/ 20 w 44"/>
                <a:gd name="T71" fmla="*/ 40 h 42"/>
                <a:gd name="T72" fmla="*/ 20 w 44"/>
                <a:gd name="T73" fmla="*/ 41 h 42"/>
                <a:gd name="T74" fmla="*/ 20 w 44"/>
                <a:gd name="T75" fmla="*/ 13 h 42"/>
                <a:gd name="T76" fmla="*/ 20 w 44"/>
                <a:gd name="T77" fmla="*/ 15 h 42"/>
                <a:gd name="T78" fmla="*/ 20 w 44"/>
                <a:gd name="T79" fmla="*/ 28 h 42"/>
                <a:gd name="T80" fmla="*/ 20 w 44"/>
                <a:gd name="T81" fmla="*/ 35 h 42"/>
                <a:gd name="T82" fmla="*/ 17 w 44"/>
                <a:gd name="T83" fmla="*/ 2 h 42"/>
                <a:gd name="T84" fmla="*/ 20 w 44"/>
                <a:gd name="T85" fmla="*/ 6 h 42"/>
                <a:gd name="T86" fmla="*/ 17 w 44"/>
                <a:gd name="T87" fmla="*/ 17 h 42"/>
                <a:gd name="T88" fmla="*/ 17 w 44"/>
                <a:gd name="T89" fmla="*/ 26 h 42"/>
                <a:gd name="T90" fmla="*/ 20 w 44"/>
                <a:gd name="T91" fmla="*/ 32 h 42"/>
                <a:gd name="T92" fmla="*/ 20 w 44"/>
                <a:gd name="T93" fmla="*/ 36 h 42"/>
                <a:gd name="T94" fmla="*/ 17 w 44"/>
                <a:gd name="T95" fmla="*/ 25 h 42"/>
                <a:gd name="T96" fmla="*/ 14 w 44"/>
                <a:gd name="T97" fmla="*/ 3 h 42"/>
                <a:gd name="T98" fmla="*/ 14 w 44"/>
                <a:gd name="T99" fmla="*/ 15 h 42"/>
                <a:gd name="T100" fmla="*/ 16 w 44"/>
                <a:gd name="T101" fmla="*/ 20 h 42"/>
                <a:gd name="T102" fmla="*/ 17 w 44"/>
                <a:gd name="T103" fmla="*/ 29 h 42"/>
                <a:gd name="T104" fmla="*/ 17 w 44"/>
                <a:gd name="T105" fmla="*/ 32 h 42"/>
                <a:gd name="T106" fmla="*/ 15 w 44"/>
                <a:gd name="T107" fmla="*/ 8 h 42"/>
                <a:gd name="T108" fmla="*/ 14 w 44"/>
                <a:gd name="T109" fmla="*/ 3 h 42"/>
                <a:gd name="T110" fmla="*/ 10 w 44"/>
                <a:gd name="T111" fmla="*/ 5 h 42"/>
                <a:gd name="T112" fmla="*/ 14 w 44"/>
                <a:gd name="T113" fmla="*/ 6 h 42"/>
                <a:gd name="T114" fmla="*/ 7 w 44"/>
                <a:gd name="T115" fmla="*/ 16 h 42"/>
                <a:gd name="T116" fmla="*/ 8 w 44"/>
                <a:gd name="T117" fmla="*/ 20 h 42"/>
                <a:gd name="T118" fmla="*/ 7 w 44"/>
                <a:gd name="T119" fmla="*/ 23 h 42"/>
                <a:gd name="T120" fmla="*/ 11 w 44"/>
                <a:gd name="T121" fmla="*/ 25 h 42"/>
                <a:gd name="T122" fmla="*/ 14 w 44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5" y="31"/>
                  </a:moveTo>
                  <a:cubicBezTo>
                    <a:pt x="36" y="33"/>
                    <a:pt x="36" y="35"/>
                    <a:pt x="35" y="36"/>
                  </a:cubicBezTo>
                  <a:cubicBezTo>
                    <a:pt x="35" y="38"/>
                    <a:pt x="33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39"/>
                    <a:pt x="34" y="38"/>
                    <a:pt x="35" y="36"/>
                  </a:cubicBezTo>
                  <a:cubicBezTo>
                    <a:pt x="36" y="34"/>
                    <a:pt x="35" y="32"/>
                    <a:pt x="33" y="30"/>
                  </a:cubicBezTo>
                  <a:cubicBezTo>
                    <a:pt x="35" y="31"/>
                    <a:pt x="36" y="31"/>
                    <a:pt x="37" y="30"/>
                  </a:cubicBezTo>
                  <a:cubicBezTo>
                    <a:pt x="41" y="29"/>
                    <a:pt x="43" y="26"/>
                    <a:pt x="41" y="22"/>
                  </a:cubicBezTo>
                  <a:cubicBezTo>
                    <a:pt x="40" y="20"/>
                    <a:pt x="39" y="19"/>
                    <a:pt x="36" y="19"/>
                  </a:cubicBezTo>
                  <a:cubicBezTo>
                    <a:pt x="38" y="19"/>
                    <a:pt x="39" y="18"/>
                    <a:pt x="39" y="17"/>
                  </a:cubicBezTo>
                  <a:cubicBezTo>
                    <a:pt x="41" y="13"/>
                    <a:pt x="40" y="9"/>
                    <a:pt x="36" y="8"/>
                  </a:cubicBezTo>
                  <a:cubicBezTo>
                    <a:pt x="34" y="7"/>
                    <a:pt x="32" y="8"/>
                    <a:pt x="31" y="9"/>
                  </a:cubicBezTo>
                  <a:cubicBezTo>
                    <a:pt x="31" y="8"/>
                    <a:pt x="31" y="7"/>
                    <a:pt x="31" y="5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4"/>
                    <a:pt x="31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3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8" y="19"/>
                  </a:cubicBezTo>
                  <a:cubicBezTo>
                    <a:pt x="40" y="19"/>
                    <a:pt x="41" y="20"/>
                    <a:pt x="42" y="22"/>
                  </a:cubicBezTo>
                  <a:cubicBezTo>
                    <a:pt x="44" y="26"/>
                    <a:pt x="41" y="30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6" y="31"/>
                    <a:pt x="35" y="31"/>
                  </a:cubicBezTo>
                  <a:close/>
                  <a:moveTo>
                    <a:pt x="31" y="39"/>
                  </a:moveTo>
                  <a:cubicBezTo>
                    <a:pt x="32" y="39"/>
                    <a:pt x="33" y="38"/>
                    <a:pt x="33" y="38"/>
                  </a:cubicBezTo>
                  <a:cubicBezTo>
                    <a:pt x="35" y="35"/>
                    <a:pt x="35" y="32"/>
                    <a:pt x="33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1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8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31" y="36"/>
                  </a:moveTo>
                  <a:cubicBezTo>
                    <a:pt x="31" y="35"/>
                    <a:pt x="32" y="34"/>
                    <a:pt x="31" y="33"/>
                  </a:cubicBezTo>
                  <a:cubicBezTo>
                    <a:pt x="31" y="33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lose/>
                  <a:moveTo>
                    <a:pt x="31" y="29"/>
                  </a:moveTo>
                  <a:cubicBezTo>
                    <a:pt x="31" y="29"/>
                    <a:pt x="31" y="29"/>
                    <a:pt x="3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close/>
                  <a:moveTo>
                    <a:pt x="31" y="28"/>
                  </a:move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30"/>
                    <a:pt x="32" y="30"/>
                  </a:cubicBezTo>
                  <a:cubicBezTo>
                    <a:pt x="32" y="30"/>
                    <a:pt x="33" y="30"/>
                    <a:pt x="33" y="30"/>
                  </a:cubicBezTo>
                  <a:cubicBezTo>
                    <a:pt x="34" y="30"/>
                    <a:pt x="34" y="30"/>
                    <a:pt x="35" y="30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1" y="22"/>
                    <a:pt x="39" y="19"/>
                    <a:pt x="36" y="20"/>
                  </a:cubicBezTo>
                  <a:cubicBezTo>
                    <a:pt x="34" y="20"/>
                    <a:pt x="32" y="22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6" y="26"/>
                    <a:pt x="37" y="26"/>
                    <a:pt x="37" y="25"/>
                  </a:cubicBezTo>
                  <a:cubicBezTo>
                    <a:pt x="36" y="25"/>
                    <a:pt x="35" y="24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8" y="24"/>
                    <a:pt x="38" y="25"/>
                    <a:pt x="37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2" y="20"/>
                    <a:pt x="33" y="21"/>
                  </a:cubicBezTo>
                  <a:cubicBezTo>
                    <a:pt x="32" y="22"/>
                    <a:pt x="31" y="24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4" y="28"/>
                    <a:pt x="36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6" y="22"/>
                    <a:pt x="36" y="23"/>
                  </a:cubicBezTo>
                  <a:cubicBezTo>
                    <a:pt x="35" y="23"/>
                    <a:pt x="36" y="23"/>
                    <a:pt x="35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4" y="21"/>
                    <a:pt x="36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1" y="28"/>
                    <a:pt x="38" y="30"/>
                    <a:pt x="35" y="30"/>
                  </a:cubicBezTo>
                  <a:cubicBezTo>
                    <a:pt x="35" y="30"/>
                    <a:pt x="34" y="30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8"/>
                    <a:pt x="32" y="28"/>
                  </a:cubicBezTo>
                  <a:cubicBezTo>
                    <a:pt x="31" y="28"/>
                    <a:pt x="31" y="27"/>
                    <a:pt x="31" y="27"/>
                  </a:cubicBezTo>
                  <a:cubicBezTo>
                    <a:pt x="31" y="28"/>
                    <a:pt x="31" y="28"/>
                    <a:pt x="31" y="28"/>
                  </a:cubicBezTo>
                  <a:close/>
                  <a:moveTo>
                    <a:pt x="31" y="19"/>
                  </a:moveTo>
                  <a:cubicBezTo>
                    <a:pt x="32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6" y="19"/>
                    <a:pt x="36" y="19"/>
                  </a:cubicBezTo>
                  <a:cubicBezTo>
                    <a:pt x="37" y="19"/>
                    <a:pt x="37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1" y="10"/>
                    <a:pt x="31" y="10"/>
                    <a:pt x="31" y="11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2" y="15"/>
                    <a:pt x="32" y="16"/>
                  </a:cubicBezTo>
                  <a:cubicBezTo>
                    <a:pt x="33" y="16"/>
                    <a:pt x="35" y="16"/>
                    <a:pt x="35" y="15"/>
                  </a:cubicBezTo>
                  <a:cubicBezTo>
                    <a:pt x="36" y="14"/>
                    <a:pt x="36" y="13"/>
                    <a:pt x="35" y="13"/>
                  </a:cubicBezTo>
                  <a:cubicBezTo>
                    <a:pt x="34" y="14"/>
                    <a:pt x="33" y="14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5" y="12"/>
                    <a:pt x="36" y="13"/>
                    <a:pt x="36" y="14"/>
                  </a:cubicBezTo>
                  <a:cubicBezTo>
                    <a:pt x="36" y="15"/>
                    <a:pt x="34" y="16"/>
                    <a:pt x="33" y="16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5" y="11"/>
                    <a:pt x="34" y="12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1" y="14"/>
                    <a:pt x="30" y="12"/>
                    <a:pt x="31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7" y="18"/>
                  </a:cubicBezTo>
                  <a:cubicBezTo>
                    <a:pt x="37" y="18"/>
                    <a:pt x="36" y="18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2" y="19"/>
                    <a:pt x="31" y="18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10"/>
                  </a:moveTo>
                  <a:cubicBezTo>
                    <a:pt x="31" y="9"/>
                    <a:pt x="31" y="8"/>
                    <a:pt x="31" y="8"/>
                  </a:cubicBezTo>
                  <a:cubicBezTo>
                    <a:pt x="31" y="7"/>
                    <a:pt x="31" y="6"/>
                    <a:pt x="31" y="5"/>
                  </a:cubicBezTo>
                  <a:lnTo>
                    <a:pt x="31" y="10"/>
                  </a:lnTo>
                  <a:close/>
                  <a:moveTo>
                    <a:pt x="31" y="40"/>
                  </a:moveTo>
                  <a:cubicBezTo>
                    <a:pt x="29" y="41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8" y="40"/>
                    <a:pt x="29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lose/>
                  <a:moveTo>
                    <a:pt x="25" y="0"/>
                  </a:moveTo>
                  <a:cubicBezTo>
                    <a:pt x="27" y="0"/>
                    <a:pt x="29" y="1"/>
                    <a:pt x="31" y="3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2"/>
                    <a:pt x="28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31" y="5"/>
                  </a:moveTo>
                  <a:cubicBezTo>
                    <a:pt x="30" y="3"/>
                    <a:pt x="28" y="1"/>
                    <a:pt x="25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8" y="2"/>
                    <a:pt x="31" y="5"/>
                    <a:pt x="30" y="8"/>
                  </a:cubicBezTo>
                  <a:cubicBezTo>
                    <a:pt x="30" y="8"/>
                    <a:pt x="30" y="9"/>
                    <a:pt x="30" y="9"/>
                  </a:cubicBezTo>
                  <a:cubicBezTo>
                    <a:pt x="30" y="10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2"/>
                    <a:pt x="27" y="13"/>
                    <a:pt x="25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5"/>
                    <a:pt x="31" y="5"/>
                    <a:pt x="31" y="5"/>
                  </a:cubicBezTo>
                  <a:close/>
                  <a:moveTo>
                    <a:pt x="31" y="11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0" y="13"/>
                    <a:pt x="30" y="12"/>
                    <a:pt x="31" y="11"/>
                  </a:cubicBezTo>
                  <a:close/>
                  <a:moveTo>
                    <a:pt x="31" y="15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0" y="15"/>
                    <a:pt x="29" y="14"/>
                    <a:pt x="29" y="13"/>
                  </a:cubicBezTo>
                  <a:cubicBezTo>
                    <a:pt x="28" y="14"/>
                    <a:pt x="27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2"/>
                    <a:pt x="30" y="11"/>
                    <a:pt x="30" y="11"/>
                  </a:cubicBezTo>
                  <a:cubicBezTo>
                    <a:pt x="30" y="12"/>
                    <a:pt x="30" y="14"/>
                    <a:pt x="31" y="15"/>
                  </a:cubicBezTo>
                  <a:close/>
                  <a:moveTo>
                    <a:pt x="31" y="18"/>
                  </a:moveTo>
                  <a:cubicBezTo>
                    <a:pt x="29" y="17"/>
                    <a:pt x="27" y="16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6"/>
                    <a:pt x="29" y="18"/>
                    <a:pt x="31" y="19"/>
                  </a:cubicBezTo>
                  <a:cubicBezTo>
                    <a:pt x="31" y="18"/>
                    <a:pt x="31" y="18"/>
                    <a:pt x="31" y="18"/>
                  </a:cubicBezTo>
                  <a:close/>
                  <a:moveTo>
                    <a:pt x="31" y="19"/>
                  </a:moveTo>
                  <a:cubicBezTo>
                    <a:pt x="29" y="18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9" y="25"/>
                    <a:pt x="30" y="21"/>
                    <a:pt x="29" y="19"/>
                  </a:cubicBezTo>
                  <a:cubicBezTo>
                    <a:pt x="29" y="19"/>
                    <a:pt x="30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31" y="28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29" y="29"/>
                    <a:pt x="27" y="30"/>
                    <a:pt x="27" y="32"/>
                  </a:cubicBezTo>
                  <a:cubicBezTo>
                    <a:pt x="26" y="34"/>
                    <a:pt x="27" y="36"/>
                    <a:pt x="29" y="36"/>
                  </a:cubicBezTo>
                  <a:cubicBezTo>
                    <a:pt x="30" y="36"/>
                    <a:pt x="30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6"/>
                    <a:pt x="30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0"/>
                    <a:pt x="28" y="29"/>
                    <a:pt x="30" y="29"/>
                  </a:cubicBezTo>
                  <a:cubicBezTo>
                    <a:pt x="29" y="27"/>
                    <a:pt x="28" y="26"/>
                    <a:pt x="28" y="24"/>
                  </a:cubicBezTo>
                  <a:cubicBezTo>
                    <a:pt x="28" y="26"/>
                    <a:pt x="26" y="27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7" y="26"/>
                    <a:pt x="28" y="24"/>
                    <a:pt x="28" y="21"/>
                  </a:cubicBezTo>
                  <a:cubicBezTo>
                    <a:pt x="28" y="19"/>
                    <a:pt x="27" y="17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30" y="20"/>
                    <a:pt x="28" y="25"/>
                    <a:pt x="31" y="28"/>
                  </a:cubicBezTo>
                  <a:close/>
                  <a:moveTo>
                    <a:pt x="31" y="30"/>
                  </a:moveTo>
                  <a:cubicBezTo>
                    <a:pt x="29" y="30"/>
                    <a:pt x="28" y="30"/>
                    <a:pt x="27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4"/>
                    <a:pt x="29" y="33"/>
                    <a:pt x="30" y="33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8" y="33"/>
                    <a:pt x="29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lose/>
                  <a:moveTo>
                    <a:pt x="31" y="33"/>
                  </a:moveTo>
                  <a:cubicBezTo>
                    <a:pt x="31" y="33"/>
                    <a:pt x="31" y="33"/>
                    <a:pt x="30" y="33"/>
                  </a:cubicBezTo>
                  <a:cubicBezTo>
                    <a:pt x="30" y="33"/>
                    <a:pt x="30" y="33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lose/>
                  <a:moveTo>
                    <a:pt x="31" y="39"/>
                  </a:moveTo>
                  <a:cubicBezTo>
                    <a:pt x="29" y="39"/>
                    <a:pt x="27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9"/>
                    <a:pt x="29" y="40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8" y="22"/>
                    <a:pt x="28" y="20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5" y="2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6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6" y="25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0"/>
                    <a:pt x="27" y="18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7" y="18"/>
                    <a:pt x="28" y="20"/>
                    <a:pt x="28" y="22"/>
                  </a:cubicBezTo>
                  <a:cubicBezTo>
                    <a:pt x="27" y="24"/>
                    <a:pt x="26" y="25"/>
                    <a:pt x="25" y="26"/>
                  </a:cubicBezTo>
                  <a:close/>
                  <a:moveTo>
                    <a:pt x="25" y="11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9"/>
                    <a:pt x="28" y="7"/>
                    <a:pt x="27" y="6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9" y="7"/>
                    <a:pt x="28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1"/>
                    <a:pt x="26" y="11"/>
                    <a:pt x="25" y="11"/>
                  </a:cubicBezTo>
                  <a:close/>
                  <a:moveTo>
                    <a:pt x="25" y="10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6"/>
                    <a:pt x="26" y="6"/>
                  </a:cubicBezTo>
                  <a:cubicBezTo>
                    <a:pt x="26" y="6"/>
                    <a:pt x="27" y="6"/>
                    <a:pt x="27" y="7"/>
                  </a:cubicBezTo>
                  <a:cubicBezTo>
                    <a:pt x="27" y="8"/>
                    <a:pt x="26" y="9"/>
                    <a:pt x="25" y="10"/>
                  </a:cubicBezTo>
                  <a:close/>
                  <a:moveTo>
                    <a:pt x="25" y="39"/>
                  </a:moveTo>
                  <a:cubicBezTo>
                    <a:pt x="25" y="39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8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5" y="4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5"/>
                    <a:pt x="24" y="6"/>
                  </a:cubicBezTo>
                  <a:cubicBezTo>
                    <a:pt x="24" y="6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4"/>
                    <a:pt x="25" y="4"/>
                  </a:cubicBezTo>
                  <a:close/>
                  <a:moveTo>
                    <a:pt x="25" y="7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5" y="16"/>
                    <a:pt x="25" y="16"/>
                  </a:cubicBezTo>
                  <a:close/>
                  <a:moveTo>
                    <a:pt x="25" y="25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5"/>
                    <a:pt x="25" y="25"/>
                  </a:cubicBezTo>
                  <a:close/>
                  <a:moveTo>
                    <a:pt x="25" y="26"/>
                  </a:moveTo>
                  <a:cubicBezTo>
                    <a:pt x="25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7"/>
                  </a:move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4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3" y="39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3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4" y="29"/>
                    <a:pt x="24" y="28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3" y="31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3" y="39"/>
                  </a:moveTo>
                  <a:cubicBezTo>
                    <a:pt x="23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3" y="38"/>
                    <a:pt x="23" y="37"/>
                  </a:cubicBezTo>
                  <a:cubicBezTo>
                    <a:pt x="23" y="39"/>
                    <a:pt x="23" y="39"/>
                    <a:pt x="23" y="39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3" y="1"/>
                  </a:moveTo>
                  <a:cubicBezTo>
                    <a:pt x="23" y="2"/>
                    <a:pt x="22" y="2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3" y="6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6"/>
                    <a:pt x="23" y="6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3" y="9"/>
                    <a:pt x="23" y="9"/>
                  </a:cubicBezTo>
                  <a:close/>
                  <a:moveTo>
                    <a:pt x="23" y="10"/>
                  </a:move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29"/>
                  </a:moveTo>
                  <a:cubicBezTo>
                    <a:pt x="23" y="30"/>
                    <a:pt x="23" y="30"/>
                    <a:pt x="23" y="30"/>
                  </a:cubicBezTo>
                  <a:cubicBezTo>
                    <a:pt x="23" y="31"/>
                    <a:pt x="23" y="32"/>
                    <a:pt x="23" y="33"/>
                  </a:cubicBezTo>
                  <a:cubicBezTo>
                    <a:pt x="23" y="33"/>
                    <a:pt x="23" y="34"/>
                    <a:pt x="23" y="34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1"/>
                    <a:pt x="23" y="30"/>
                    <a:pt x="23" y="29"/>
                  </a:cubicBezTo>
                  <a:close/>
                  <a:moveTo>
                    <a:pt x="23" y="31"/>
                  </a:moveTo>
                  <a:cubicBezTo>
                    <a:pt x="23" y="31"/>
                    <a:pt x="23" y="32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7"/>
                    <a:pt x="23" y="36"/>
                  </a:cubicBezTo>
                  <a:cubicBezTo>
                    <a:pt x="23" y="35"/>
                    <a:pt x="22" y="34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5"/>
                    <a:pt x="22" y="35"/>
                    <a:pt x="22" y="36"/>
                  </a:cubicBezTo>
                  <a:cubicBezTo>
                    <a:pt x="23" y="37"/>
                    <a:pt x="22" y="38"/>
                    <a:pt x="22" y="39"/>
                  </a:cubicBezTo>
                  <a:lnTo>
                    <a:pt x="22" y="40"/>
                  </a:lnTo>
                  <a:close/>
                  <a:moveTo>
                    <a:pt x="22" y="41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1"/>
                    <a:pt x="21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0" y="3"/>
                  </a:moveTo>
                  <a:cubicBezTo>
                    <a:pt x="20" y="2"/>
                    <a:pt x="21" y="2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3"/>
                    <a:pt x="20" y="4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2" y="3"/>
                  </a:moveTo>
                  <a:cubicBezTo>
                    <a:pt x="21" y="4"/>
                    <a:pt x="20" y="5"/>
                    <a:pt x="20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5"/>
                    <a:pt x="21" y="4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2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1" y="9"/>
                    <a:pt x="20" y="8"/>
                    <a:pt x="20" y="8"/>
                  </a:cubicBezTo>
                  <a:cubicBezTo>
                    <a:pt x="21" y="9"/>
                    <a:pt x="21" y="9"/>
                    <a:pt x="22" y="10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2" y="13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2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2" y="32"/>
                  </a:cubicBezTo>
                  <a:close/>
                  <a:moveTo>
                    <a:pt x="22" y="33"/>
                  </a:moveTo>
                  <a:cubicBezTo>
                    <a:pt x="21" y="33"/>
                    <a:pt x="21" y="32"/>
                    <a:pt x="20" y="32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4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9"/>
                  </a:moveTo>
                  <a:cubicBezTo>
                    <a:pt x="21" y="39"/>
                    <a:pt x="21" y="40"/>
                    <a:pt x="20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0" y="36"/>
                    <a:pt x="20" y="36"/>
                  </a:cubicBezTo>
                  <a:close/>
                  <a:moveTo>
                    <a:pt x="20" y="12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10"/>
                    <a:pt x="20" y="11"/>
                    <a:pt x="20" y="12"/>
                  </a:cubicBezTo>
                  <a:close/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0" y="7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20" y="12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17" y="2"/>
                  </a:move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8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20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9" y="7"/>
                    <a:pt x="19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19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6"/>
                    <a:pt x="17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8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8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8" y="27"/>
                    <a:pt x="18" y="28"/>
                  </a:cubicBezTo>
                  <a:cubicBezTo>
                    <a:pt x="18" y="28"/>
                    <a:pt x="17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8" y="32"/>
                    <a:pt x="18" y="33"/>
                  </a:cubicBezTo>
                  <a:cubicBezTo>
                    <a:pt x="18" y="33"/>
                    <a:pt x="17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8" y="34"/>
                    <a:pt x="18" y="33"/>
                  </a:cubicBezTo>
                  <a:cubicBezTo>
                    <a:pt x="19" y="33"/>
                    <a:pt x="19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19" y="36"/>
                  </a:cubicBezTo>
                  <a:cubicBezTo>
                    <a:pt x="19" y="36"/>
                    <a:pt x="19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8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9" y="40"/>
                    <a:pt x="19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6"/>
                    <a:pt x="18" y="26"/>
                  </a:cubicBezTo>
                  <a:cubicBezTo>
                    <a:pt x="18" y="26"/>
                    <a:pt x="17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8"/>
                    <a:pt x="18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42"/>
                  </a:moveTo>
                  <a:cubicBezTo>
                    <a:pt x="16" y="42"/>
                    <a:pt x="15" y="41"/>
                    <a:pt x="14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1"/>
                    <a:pt x="16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4" y="2"/>
                  </a:moveTo>
                  <a:cubicBezTo>
                    <a:pt x="15" y="2"/>
                    <a:pt x="16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7" y="3"/>
                  </a:move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8"/>
                    <a:pt x="16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5" y="23"/>
                    <a:pt x="15" y="21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6" y="17"/>
                    <a:pt x="16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7"/>
                    <a:pt x="15" y="19"/>
                    <a:pt x="15" y="21"/>
                  </a:cubicBezTo>
                  <a:cubicBezTo>
                    <a:pt x="15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6" y="18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6" y="18"/>
                    <a:pt x="16" y="19"/>
                    <a:pt x="16" y="20"/>
                  </a:cubicBezTo>
                  <a:cubicBezTo>
                    <a:pt x="15" y="22"/>
                    <a:pt x="16" y="23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6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5" y="24"/>
                    <a:pt x="15" y="21"/>
                    <a:pt x="14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6" y="26"/>
                    <a:pt x="15" y="25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6"/>
                    <a:pt x="16" y="26"/>
                    <a:pt x="17" y="27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5" y="29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9"/>
                    <a:pt x="16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6" y="29"/>
                    <a:pt x="15" y="29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5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5" y="36"/>
                    <a:pt x="15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6" y="34"/>
                    <a:pt x="16" y="35"/>
                    <a:pt x="16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6" y="40"/>
                    <a:pt x="15" y="40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6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4" y="12"/>
                  </a:moveTo>
                  <a:cubicBezTo>
                    <a:pt x="15" y="12"/>
                    <a:pt x="16" y="11"/>
                    <a:pt x="16" y="10"/>
                  </a:cubicBezTo>
                  <a:cubicBezTo>
                    <a:pt x="17" y="9"/>
                    <a:pt x="16" y="8"/>
                    <a:pt x="15" y="7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5" y="11"/>
                    <a:pt x="15" y="11"/>
                    <a:pt x="14" y="11"/>
                  </a:cubicBezTo>
                  <a:lnTo>
                    <a:pt x="14" y="12"/>
                  </a:lnTo>
                  <a:close/>
                  <a:moveTo>
                    <a:pt x="14" y="41"/>
                  </a:moveTo>
                  <a:cubicBezTo>
                    <a:pt x="13" y="40"/>
                    <a:pt x="12" y="39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0" y="35"/>
                    <a:pt x="8" y="35"/>
                    <a:pt x="7" y="35"/>
                  </a:cubicBezTo>
                  <a:cubicBezTo>
                    <a:pt x="3" y="33"/>
                    <a:pt x="1" y="29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4"/>
                    <a:pt x="4" y="24"/>
                    <a:pt x="5" y="23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9" y="3"/>
                    <a:pt x="12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2"/>
                    <a:pt x="9" y="4"/>
                    <a:pt x="8" y="6"/>
                  </a:cubicBezTo>
                  <a:cubicBezTo>
                    <a:pt x="8" y="8"/>
                    <a:pt x="8" y="11"/>
                    <a:pt x="10" y="12"/>
                  </a:cubicBezTo>
                  <a:cubicBezTo>
                    <a:pt x="9" y="11"/>
                    <a:pt x="7" y="11"/>
                    <a:pt x="6" y="12"/>
                  </a:cubicBezTo>
                  <a:cubicBezTo>
                    <a:pt x="2" y="13"/>
                    <a:pt x="0" y="16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3"/>
                    <a:pt x="5" y="24"/>
                    <a:pt x="4" y="26"/>
                  </a:cubicBezTo>
                  <a:cubicBezTo>
                    <a:pt x="2" y="29"/>
                    <a:pt x="3" y="33"/>
                    <a:pt x="7" y="34"/>
                  </a:cubicBezTo>
                  <a:cubicBezTo>
                    <a:pt x="9" y="35"/>
                    <a:pt x="11" y="34"/>
                    <a:pt x="12" y="33"/>
                  </a:cubicBezTo>
                  <a:cubicBezTo>
                    <a:pt x="12" y="34"/>
                    <a:pt x="12" y="35"/>
                    <a:pt x="12" y="37"/>
                  </a:cubicBezTo>
                  <a:cubicBezTo>
                    <a:pt x="13" y="38"/>
                    <a:pt x="13" y="39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lose/>
                  <a:moveTo>
                    <a:pt x="14" y="3"/>
                  </a:moveTo>
                  <a:cubicBezTo>
                    <a:pt x="13" y="3"/>
                    <a:pt x="11" y="3"/>
                    <a:pt x="10" y="5"/>
                  </a:cubicBezTo>
                  <a:cubicBezTo>
                    <a:pt x="8" y="7"/>
                    <a:pt x="8" y="10"/>
                    <a:pt x="10" y="12"/>
                  </a:cubicBezTo>
                  <a:cubicBezTo>
                    <a:pt x="12" y="13"/>
                    <a:pt x="13" y="13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2"/>
                    <a:pt x="12" y="12"/>
                    <a:pt x="11" y="11"/>
                  </a:cubicBezTo>
                  <a:cubicBezTo>
                    <a:pt x="9" y="10"/>
                    <a:pt x="9" y="7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1" y="7"/>
                    <a:pt x="12" y="9"/>
                  </a:cubicBezTo>
                  <a:cubicBezTo>
                    <a:pt x="12" y="9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14" y="13"/>
                  </a:moveTo>
                  <a:cubicBezTo>
                    <a:pt x="14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5"/>
                    <a:pt x="14" y="16"/>
                    <a:pt x="14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4" y="19"/>
                  </a:moveTo>
                  <a:cubicBezTo>
                    <a:pt x="14" y="17"/>
                    <a:pt x="14" y="15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0" y="12"/>
                  </a:cubicBezTo>
                  <a:cubicBezTo>
                    <a:pt x="10" y="12"/>
                    <a:pt x="9" y="12"/>
                    <a:pt x="8" y="12"/>
                  </a:cubicBezTo>
                  <a:cubicBezTo>
                    <a:pt x="5" y="11"/>
                    <a:pt x="1" y="14"/>
                    <a:pt x="2" y="18"/>
                  </a:cubicBezTo>
                  <a:cubicBezTo>
                    <a:pt x="2" y="21"/>
                    <a:pt x="4" y="23"/>
                    <a:pt x="7" y="22"/>
                  </a:cubicBezTo>
                  <a:cubicBezTo>
                    <a:pt x="9" y="22"/>
                    <a:pt x="11" y="20"/>
                    <a:pt x="10" y="17"/>
                  </a:cubicBezTo>
                  <a:cubicBezTo>
                    <a:pt x="10" y="16"/>
                    <a:pt x="9" y="16"/>
                    <a:pt x="7" y="16"/>
                  </a:cubicBezTo>
                  <a:cubicBezTo>
                    <a:pt x="7" y="16"/>
                    <a:pt x="6" y="17"/>
                    <a:pt x="7" y="17"/>
                  </a:cubicBezTo>
                  <a:cubicBezTo>
                    <a:pt x="7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18"/>
                    <a:pt x="5" y="17"/>
                    <a:pt x="6" y="16"/>
                  </a:cubicBezTo>
                  <a:cubicBezTo>
                    <a:pt x="7" y="15"/>
                    <a:pt x="9" y="15"/>
                    <a:pt x="10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2"/>
                    <a:pt x="13" y="23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2"/>
                    <a:pt x="12" y="22"/>
                    <a:pt x="11" y="22"/>
                  </a:cubicBezTo>
                  <a:cubicBezTo>
                    <a:pt x="12" y="20"/>
                    <a:pt x="12" y="18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7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7"/>
                    <a:pt x="5" y="19"/>
                    <a:pt x="6" y="19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8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0" y="20"/>
                    <a:pt x="9" y="21"/>
                    <a:pt x="7" y="22"/>
                  </a:cubicBezTo>
                  <a:cubicBezTo>
                    <a:pt x="5" y="22"/>
                    <a:pt x="3" y="20"/>
                    <a:pt x="2" y="18"/>
                  </a:cubicBezTo>
                  <a:cubicBezTo>
                    <a:pt x="2" y="15"/>
                    <a:pt x="5" y="12"/>
                    <a:pt x="8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4" y="16"/>
                    <a:pt x="13" y="20"/>
                    <a:pt x="14" y="23"/>
                  </a:cubicBezTo>
                  <a:cubicBezTo>
                    <a:pt x="14" y="19"/>
                    <a:pt x="14" y="19"/>
                    <a:pt x="14" y="19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2"/>
                    <a:pt x="10" y="22"/>
                  </a:cubicBez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6" y="23"/>
                    <a:pt x="5" y="24"/>
                  </a:cubicBezTo>
                  <a:cubicBezTo>
                    <a:pt x="3" y="26"/>
                    <a:pt x="3" y="31"/>
                    <a:pt x="5" y="33"/>
                  </a:cubicBezTo>
                  <a:cubicBezTo>
                    <a:pt x="7" y="35"/>
                    <a:pt x="11" y="35"/>
                    <a:pt x="12" y="32"/>
                  </a:cubicBezTo>
                  <a:cubicBezTo>
                    <a:pt x="14" y="30"/>
                    <a:pt x="13" y="27"/>
                    <a:pt x="11" y="27"/>
                  </a:cubicBezTo>
                  <a:cubicBezTo>
                    <a:pt x="10" y="26"/>
                    <a:pt x="8" y="26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9" y="28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8" y="31"/>
                    <a:pt x="7" y="30"/>
                    <a:pt x="7" y="28"/>
                  </a:cubicBezTo>
                  <a:cubicBezTo>
                    <a:pt x="7" y="27"/>
                    <a:pt x="9" y="26"/>
                    <a:pt x="10" y="26"/>
                  </a:cubicBezTo>
                  <a:cubicBezTo>
                    <a:pt x="13" y="26"/>
                    <a:pt x="14" y="29"/>
                    <a:pt x="13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7"/>
                    <a:pt x="13" y="26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6" y="26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30"/>
                    <a:pt x="8" y="31"/>
                    <a:pt x="9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3" y="28"/>
                    <a:pt x="13" y="30"/>
                    <a:pt x="12" y="32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3" y="30"/>
                    <a:pt x="4" y="27"/>
                    <a:pt x="6" y="25"/>
                  </a:cubicBezTo>
                  <a:cubicBezTo>
                    <a:pt x="6" y="24"/>
                    <a:pt x="7" y="24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1" y="23"/>
                    <a:pt x="13" y="24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1"/>
                  </a:cubicBezTo>
                  <a:cubicBezTo>
                    <a:pt x="14" y="31"/>
                    <a:pt x="13" y="31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2" y="34"/>
                    <a:pt x="12" y="35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6"/>
                    <a:pt x="13" y="35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lnTo>
                    <a:pt x="1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816">
              <a:extLst>
                <a:ext uri="{FF2B5EF4-FFF2-40B4-BE49-F238E27FC236}">
                  <a16:creationId xmlns:a16="http://schemas.microsoft.com/office/drawing/2014/main" id="{8D1FB2F7-5A65-4DDA-B379-A66534683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" y="311"/>
              <a:ext cx="50" cy="50"/>
            </a:xfrm>
            <a:custGeom>
              <a:avLst/>
              <a:gdLst>
                <a:gd name="T0" fmla="*/ 34 w 43"/>
                <a:gd name="T1" fmla="*/ 32 h 43"/>
                <a:gd name="T2" fmla="*/ 34 w 43"/>
                <a:gd name="T3" fmla="*/ 24 h 43"/>
                <a:gd name="T4" fmla="*/ 34 w 43"/>
                <a:gd name="T5" fmla="*/ 19 h 43"/>
                <a:gd name="T6" fmla="*/ 35 w 43"/>
                <a:gd name="T7" fmla="*/ 11 h 43"/>
                <a:gd name="T8" fmla="*/ 34 w 43"/>
                <a:gd name="T9" fmla="*/ 8 h 43"/>
                <a:gd name="T10" fmla="*/ 34 w 43"/>
                <a:gd name="T11" fmla="*/ 11 h 43"/>
                <a:gd name="T12" fmla="*/ 32 w 43"/>
                <a:gd name="T13" fmla="*/ 28 h 43"/>
                <a:gd name="T14" fmla="*/ 32 w 43"/>
                <a:gd name="T15" fmla="*/ 29 h 43"/>
                <a:gd name="T16" fmla="*/ 29 w 43"/>
                <a:gd name="T17" fmla="*/ 36 h 43"/>
                <a:gd name="T18" fmla="*/ 27 w 43"/>
                <a:gd name="T19" fmla="*/ 40 h 43"/>
                <a:gd name="T20" fmla="*/ 28 w 43"/>
                <a:gd name="T21" fmla="*/ 11 h 43"/>
                <a:gd name="T22" fmla="*/ 27 w 43"/>
                <a:gd name="T23" fmla="*/ 28 h 43"/>
                <a:gd name="T24" fmla="*/ 28 w 43"/>
                <a:gd name="T25" fmla="*/ 35 h 43"/>
                <a:gd name="T26" fmla="*/ 27 w 43"/>
                <a:gd name="T27" fmla="*/ 19 h 43"/>
                <a:gd name="T28" fmla="*/ 27 w 43"/>
                <a:gd name="T29" fmla="*/ 11 h 43"/>
                <a:gd name="T30" fmla="*/ 27 w 43"/>
                <a:gd name="T31" fmla="*/ 19 h 43"/>
                <a:gd name="T32" fmla="*/ 27 w 43"/>
                <a:gd name="T33" fmla="*/ 27 h 43"/>
                <a:gd name="T34" fmla="*/ 27 w 43"/>
                <a:gd name="T35" fmla="*/ 8 h 43"/>
                <a:gd name="T36" fmla="*/ 27 w 43"/>
                <a:gd name="T37" fmla="*/ 7 h 43"/>
                <a:gd name="T38" fmla="*/ 25 w 43"/>
                <a:gd name="T39" fmla="*/ 11 h 43"/>
                <a:gd name="T40" fmla="*/ 27 w 43"/>
                <a:gd name="T41" fmla="*/ 23 h 43"/>
                <a:gd name="T42" fmla="*/ 25 w 43"/>
                <a:gd name="T43" fmla="*/ 29 h 43"/>
                <a:gd name="T44" fmla="*/ 25 w 43"/>
                <a:gd name="T45" fmla="*/ 1 h 43"/>
                <a:gd name="T46" fmla="*/ 24 w 43"/>
                <a:gd name="T47" fmla="*/ 5 h 43"/>
                <a:gd name="T48" fmla="*/ 23 w 43"/>
                <a:gd name="T49" fmla="*/ 13 h 43"/>
                <a:gd name="T50" fmla="*/ 23 w 43"/>
                <a:gd name="T51" fmla="*/ 27 h 43"/>
                <a:gd name="T52" fmla="*/ 24 w 43"/>
                <a:gd name="T53" fmla="*/ 34 h 43"/>
                <a:gd name="T54" fmla="*/ 22 w 43"/>
                <a:gd name="T55" fmla="*/ 1 h 43"/>
                <a:gd name="T56" fmla="*/ 22 w 43"/>
                <a:gd name="T57" fmla="*/ 8 h 43"/>
                <a:gd name="T58" fmla="*/ 23 w 43"/>
                <a:gd name="T59" fmla="*/ 16 h 43"/>
                <a:gd name="T60" fmla="*/ 23 w 43"/>
                <a:gd name="T61" fmla="*/ 29 h 43"/>
                <a:gd name="T62" fmla="*/ 22 w 43"/>
                <a:gd name="T63" fmla="*/ 1 h 43"/>
                <a:gd name="T64" fmla="*/ 22 w 43"/>
                <a:gd name="T65" fmla="*/ 12 h 43"/>
                <a:gd name="T66" fmla="*/ 22 w 43"/>
                <a:gd name="T67" fmla="*/ 15 h 43"/>
                <a:gd name="T68" fmla="*/ 22 w 43"/>
                <a:gd name="T69" fmla="*/ 30 h 43"/>
                <a:gd name="T70" fmla="*/ 19 w 43"/>
                <a:gd name="T71" fmla="*/ 42 h 43"/>
                <a:gd name="T72" fmla="*/ 19 w 43"/>
                <a:gd name="T73" fmla="*/ 9 h 43"/>
                <a:gd name="T74" fmla="*/ 19 w 43"/>
                <a:gd name="T75" fmla="*/ 16 h 43"/>
                <a:gd name="T76" fmla="*/ 22 w 43"/>
                <a:gd name="T77" fmla="*/ 28 h 43"/>
                <a:gd name="T78" fmla="*/ 19 w 43"/>
                <a:gd name="T79" fmla="*/ 32 h 43"/>
                <a:gd name="T80" fmla="*/ 19 w 43"/>
                <a:gd name="T81" fmla="*/ 6 h 43"/>
                <a:gd name="T82" fmla="*/ 16 w 43"/>
                <a:gd name="T83" fmla="*/ 17 h 43"/>
                <a:gd name="T84" fmla="*/ 19 w 43"/>
                <a:gd name="T85" fmla="*/ 27 h 43"/>
                <a:gd name="T86" fmla="*/ 19 w 43"/>
                <a:gd name="T87" fmla="*/ 32 h 43"/>
                <a:gd name="T88" fmla="*/ 16 w 43"/>
                <a:gd name="T89" fmla="*/ 18 h 43"/>
                <a:gd name="T90" fmla="*/ 16 w 43"/>
                <a:gd name="T91" fmla="*/ 4 h 43"/>
                <a:gd name="T92" fmla="*/ 16 w 43"/>
                <a:gd name="T93" fmla="*/ 16 h 43"/>
                <a:gd name="T94" fmla="*/ 16 w 43"/>
                <a:gd name="T95" fmla="*/ 24 h 43"/>
                <a:gd name="T96" fmla="*/ 16 w 43"/>
                <a:gd name="T97" fmla="*/ 36 h 43"/>
                <a:gd name="T98" fmla="*/ 15 w 43"/>
                <a:gd name="T99" fmla="*/ 4 h 43"/>
                <a:gd name="T100" fmla="*/ 16 w 43"/>
                <a:gd name="T101" fmla="*/ 16 h 43"/>
                <a:gd name="T102" fmla="*/ 16 w 43"/>
                <a:gd name="T103" fmla="*/ 19 h 43"/>
                <a:gd name="T104" fmla="*/ 16 w 43"/>
                <a:gd name="T105" fmla="*/ 40 h 43"/>
                <a:gd name="T106" fmla="*/ 12 w 43"/>
                <a:gd name="T107" fmla="*/ 35 h 43"/>
                <a:gd name="T108" fmla="*/ 15 w 43"/>
                <a:gd name="T109" fmla="*/ 13 h 43"/>
                <a:gd name="T110" fmla="*/ 10 w 43"/>
                <a:gd name="T111" fmla="*/ 14 h 43"/>
                <a:gd name="T112" fmla="*/ 10 w 43"/>
                <a:gd name="T113" fmla="*/ 24 h 43"/>
                <a:gd name="T114" fmla="*/ 14 w 43"/>
                <a:gd name="T115" fmla="*/ 33 h 43"/>
                <a:gd name="T116" fmla="*/ 11 w 43"/>
                <a:gd name="T117" fmla="*/ 28 h 43"/>
                <a:gd name="T118" fmla="*/ 3 w 43"/>
                <a:gd name="T119" fmla="*/ 29 h 43"/>
                <a:gd name="T120" fmla="*/ 8 w 43"/>
                <a:gd name="T121" fmla="*/ 24 h 43"/>
                <a:gd name="T122" fmla="*/ 5 w 43"/>
                <a:gd name="T123" fmla="*/ 19 h 43"/>
                <a:gd name="T124" fmla="*/ 9 w 43"/>
                <a:gd name="T125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" h="43">
                  <a:moveTo>
                    <a:pt x="34" y="39"/>
                  </a:moveTo>
                  <a:cubicBezTo>
                    <a:pt x="35" y="38"/>
                    <a:pt x="36" y="36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7" y="31"/>
                    <a:pt x="39" y="31"/>
                    <a:pt x="40" y="30"/>
                  </a:cubicBezTo>
                  <a:cubicBezTo>
                    <a:pt x="43" y="27"/>
                    <a:pt x="43" y="22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19"/>
                    <a:pt x="39" y="19"/>
                    <a:pt x="38" y="18"/>
                  </a:cubicBezTo>
                  <a:cubicBezTo>
                    <a:pt x="40" y="18"/>
                    <a:pt x="41" y="16"/>
                    <a:pt x="41" y="14"/>
                  </a:cubicBezTo>
                  <a:cubicBezTo>
                    <a:pt x="41" y="10"/>
                    <a:pt x="38" y="7"/>
                    <a:pt x="34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7" y="8"/>
                    <a:pt x="41" y="11"/>
                    <a:pt x="40" y="14"/>
                  </a:cubicBezTo>
                  <a:cubicBezTo>
                    <a:pt x="40" y="16"/>
                    <a:pt x="38" y="18"/>
                    <a:pt x="36" y="19"/>
                  </a:cubicBezTo>
                  <a:cubicBezTo>
                    <a:pt x="38" y="19"/>
                    <a:pt x="39" y="19"/>
                    <a:pt x="40" y="20"/>
                  </a:cubicBezTo>
                  <a:cubicBezTo>
                    <a:pt x="43" y="23"/>
                    <a:pt x="43" y="27"/>
                    <a:pt x="40" y="29"/>
                  </a:cubicBezTo>
                  <a:cubicBezTo>
                    <a:pt x="38" y="31"/>
                    <a:pt x="36" y="31"/>
                    <a:pt x="34" y="30"/>
                  </a:cubicBezTo>
                  <a:cubicBezTo>
                    <a:pt x="35" y="31"/>
                    <a:pt x="35" y="32"/>
                    <a:pt x="35" y="33"/>
                  </a:cubicBezTo>
                  <a:cubicBezTo>
                    <a:pt x="35" y="35"/>
                    <a:pt x="35" y="37"/>
                    <a:pt x="34" y="38"/>
                  </a:cubicBezTo>
                  <a:cubicBezTo>
                    <a:pt x="34" y="39"/>
                    <a:pt x="34" y="39"/>
                    <a:pt x="34" y="39"/>
                  </a:cubicBezTo>
                  <a:close/>
                  <a:moveTo>
                    <a:pt x="34" y="38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5" y="31"/>
                    <a:pt x="35" y="31"/>
                  </a:cubicBezTo>
                  <a:cubicBezTo>
                    <a:pt x="36" y="34"/>
                    <a:pt x="35" y="36"/>
                    <a:pt x="34" y="38"/>
                  </a:cubicBezTo>
                  <a:close/>
                  <a:moveTo>
                    <a:pt x="34" y="29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30"/>
                    <a:pt x="39" y="29"/>
                    <a:pt x="40" y="27"/>
                  </a:cubicBezTo>
                  <a:cubicBezTo>
                    <a:pt x="42" y="25"/>
                    <a:pt x="41" y="21"/>
                    <a:pt x="38" y="20"/>
                  </a:cubicBezTo>
                  <a:cubicBezTo>
                    <a:pt x="37" y="20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7" y="19"/>
                    <a:pt x="38" y="19"/>
                  </a:cubicBezTo>
                  <a:cubicBezTo>
                    <a:pt x="41" y="21"/>
                    <a:pt x="43" y="25"/>
                    <a:pt x="41" y="28"/>
                  </a:cubicBezTo>
                  <a:cubicBezTo>
                    <a:pt x="39" y="30"/>
                    <a:pt x="36" y="31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24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37" y="24"/>
                    <a:pt x="37" y="25"/>
                    <a:pt x="37" y="25"/>
                  </a:cubicBezTo>
                  <a:cubicBezTo>
                    <a:pt x="36" y="25"/>
                    <a:pt x="35" y="25"/>
                    <a:pt x="35" y="26"/>
                  </a:cubicBezTo>
                  <a:cubicBezTo>
                    <a:pt x="35" y="26"/>
                    <a:pt x="36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8" y="25"/>
                    <a:pt x="38" y="24"/>
                  </a:cubicBezTo>
                  <a:cubicBezTo>
                    <a:pt x="37" y="22"/>
                    <a:pt x="35" y="22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6" y="21"/>
                    <a:pt x="38" y="22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5"/>
                    <a:pt x="38" y="27"/>
                    <a:pt x="36" y="27"/>
                  </a:cubicBezTo>
                  <a:cubicBezTo>
                    <a:pt x="36" y="27"/>
                    <a:pt x="35" y="27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5"/>
                    <a:pt x="35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3"/>
                    <a:pt x="35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lose/>
                  <a:moveTo>
                    <a:pt x="34" y="19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18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7"/>
                    <a:pt x="40" y="15"/>
                    <a:pt x="39" y="12"/>
                  </a:cubicBezTo>
                  <a:cubicBezTo>
                    <a:pt x="38" y="10"/>
                    <a:pt x="36" y="9"/>
                    <a:pt x="34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8"/>
                    <a:pt x="39" y="10"/>
                    <a:pt x="40" y="12"/>
                  </a:cubicBezTo>
                  <a:cubicBezTo>
                    <a:pt x="40" y="15"/>
                    <a:pt x="39" y="18"/>
                    <a:pt x="36" y="18"/>
                  </a:cubicBezTo>
                  <a:cubicBezTo>
                    <a:pt x="35" y="18"/>
                    <a:pt x="35" y="18"/>
                    <a:pt x="34" y="18"/>
                  </a:cubicBezTo>
                  <a:close/>
                  <a:moveTo>
                    <a:pt x="34" y="15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3"/>
                    <a:pt x="35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4"/>
                  </a:cubicBezTo>
                  <a:cubicBezTo>
                    <a:pt x="36" y="14"/>
                    <a:pt x="36" y="12"/>
                    <a:pt x="35" y="12"/>
                  </a:cubicBezTo>
                  <a:cubicBezTo>
                    <a:pt x="35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7" y="12"/>
                    <a:pt x="37" y="14"/>
                    <a:pt x="36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close/>
                  <a:moveTo>
                    <a:pt x="29" y="41"/>
                  </a:moveTo>
                  <a:cubicBezTo>
                    <a:pt x="31" y="41"/>
                    <a:pt x="33" y="40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1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lose/>
                  <a:moveTo>
                    <a:pt x="34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1" y="8"/>
                  </a:cubicBezTo>
                  <a:cubicBezTo>
                    <a:pt x="32" y="6"/>
                    <a:pt x="31" y="4"/>
                    <a:pt x="30" y="3"/>
                  </a:cubicBezTo>
                  <a:cubicBezTo>
                    <a:pt x="30" y="3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1" y="8"/>
                    <a:pt x="32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lose/>
                  <a:moveTo>
                    <a:pt x="34" y="8"/>
                  </a:move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1" y="9"/>
                    <a:pt x="31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cubicBezTo>
                    <a:pt x="30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0" y="9"/>
                    <a:pt x="31" y="9"/>
                    <a:pt x="32" y="8"/>
                  </a:cubicBezTo>
                  <a:cubicBezTo>
                    <a:pt x="32" y="8"/>
                    <a:pt x="33" y="8"/>
                    <a:pt x="34" y="8"/>
                  </a:cubicBezTo>
                  <a:close/>
                  <a:moveTo>
                    <a:pt x="34" y="11"/>
                  </a:moveTo>
                  <a:cubicBezTo>
                    <a:pt x="32" y="11"/>
                    <a:pt x="31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1" y="17"/>
                    <a:pt x="32" y="19"/>
                  </a:cubicBezTo>
                  <a:cubicBezTo>
                    <a:pt x="31" y="19"/>
                    <a:pt x="30" y="20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0" y="16"/>
                    <a:pt x="31" y="14"/>
                  </a:cubicBezTo>
                  <a:cubicBezTo>
                    <a:pt x="31" y="12"/>
                    <a:pt x="33" y="11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3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3"/>
                    <a:pt x="32" y="14"/>
                    <a:pt x="32" y="15"/>
                  </a:cubicBezTo>
                  <a:cubicBezTo>
                    <a:pt x="32" y="16"/>
                    <a:pt x="33" y="17"/>
                    <a:pt x="34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8"/>
                    <a:pt x="31" y="16"/>
                    <a:pt x="31" y="14"/>
                  </a:cubicBezTo>
                  <a:cubicBezTo>
                    <a:pt x="32" y="13"/>
                    <a:pt x="32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lose/>
                  <a:moveTo>
                    <a:pt x="34" y="19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2" y="20"/>
                    <a:pt x="30" y="22"/>
                    <a:pt x="29" y="24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1"/>
                    <a:pt x="32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4" y="22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1" y="26"/>
                    <a:pt x="33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1" y="25"/>
                    <a:pt x="32" y="23"/>
                    <a:pt x="3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1" y="25"/>
                    <a:pt x="32" y="28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2" y="25"/>
                    <a:pt x="34" y="24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30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8"/>
                    <a:pt x="32" y="28"/>
                  </a:cubicBezTo>
                  <a:cubicBezTo>
                    <a:pt x="31" y="28"/>
                    <a:pt x="30" y="27"/>
                    <a:pt x="29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8"/>
                    <a:pt x="31" y="28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4" y="31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lose/>
                  <a:moveTo>
                    <a:pt x="34" y="36"/>
                  </a:move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2" y="39"/>
                    <a:pt x="31" y="39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30" y="39"/>
                    <a:pt x="30" y="39"/>
                    <a:pt x="31" y="39"/>
                  </a:cubicBezTo>
                  <a:cubicBezTo>
                    <a:pt x="32" y="38"/>
                    <a:pt x="33" y="37"/>
                    <a:pt x="34" y="3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30" y="36"/>
                    <a:pt x="31" y="35"/>
                    <a:pt x="31" y="35"/>
                  </a:cubicBezTo>
                  <a:cubicBezTo>
                    <a:pt x="32" y="33"/>
                    <a:pt x="31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1"/>
                    <a:pt x="33" y="33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1" y="36"/>
                    <a:pt x="30" y="37"/>
                    <a:pt x="29" y="36"/>
                  </a:cubicBezTo>
                  <a:close/>
                  <a:moveTo>
                    <a:pt x="29" y="34"/>
                  </a:moveTo>
                  <a:cubicBezTo>
                    <a:pt x="30" y="34"/>
                    <a:pt x="30" y="34"/>
                    <a:pt x="30" y="34"/>
                  </a:cubicBezTo>
                  <a:cubicBezTo>
                    <a:pt x="31" y="35"/>
                    <a:pt x="31" y="34"/>
                    <a:pt x="31" y="33"/>
                  </a:cubicBezTo>
                  <a:cubicBezTo>
                    <a:pt x="31" y="32"/>
                    <a:pt x="30" y="32"/>
                    <a:pt x="29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3"/>
                    <a:pt x="30" y="33"/>
                  </a:cubicBezTo>
                  <a:cubicBezTo>
                    <a:pt x="30" y="33"/>
                    <a:pt x="30" y="34"/>
                    <a:pt x="30" y="34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lose/>
                  <a:moveTo>
                    <a:pt x="29" y="9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30" y="7"/>
                    <a:pt x="30" y="6"/>
                    <a:pt x="29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1" y="5"/>
                    <a:pt x="31" y="7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27" y="40"/>
                  </a:moveTo>
                  <a:cubicBezTo>
                    <a:pt x="28" y="40"/>
                    <a:pt x="28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40"/>
                    <a:pt x="28" y="40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9" y="2"/>
                  </a:moveTo>
                  <a:cubicBezTo>
                    <a:pt x="29" y="2"/>
                    <a:pt x="28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9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4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8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3"/>
                    <a:pt x="29" y="3"/>
                    <a:pt x="29" y="4"/>
                  </a:cubicBezTo>
                  <a:close/>
                  <a:moveTo>
                    <a:pt x="29" y="8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8" y="10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9"/>
                    <a:pt x="29" y="9"/>
                  </a:cubicBezTo>
                  <a:cubicBezTo>
                    <a:pt x="29" y="9"/>
                    <a:pt x="29" y="8"/>
                    <a:pt x="29" y="8"/>
                  </a:cubicBezTo>
                  <a:close/>
                  <a:moveTo>
                    <a:pt x="29" y="10"/>
                  </a:move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6" y="16"/>
                    <a:pt x="30" y="20"/>
                    <a:pt x="28" y="24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8"/>
                    <a:pt x="27" y="15"/>
                    <a:pt x="29" y="12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lose/>
                  <a:moveTo>
                    <a:pt x="29" y="22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4"/>
                    <a:pt x="29" y="23"/>
                    <a:pt x="29" y="22"/>
                  </a:cubicBezTo>
                  <a:close/>
                  <a:moveTo>
                    <a:pt x="29" y="27"/>
                  </a:move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27"/>
                  </a:move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8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9" y="27"/>
                    <a:pt x="29" y="27"/>
                  </a:cubicBezTo>
                  <a:close/>
                  <a:moveTo>
                    <a:pt x="29" y="30"/>
                  </a:move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8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9" y="30"/>
                    <a:pt x="29" y="30"/>
                  </a:cubicBezTo>
                  <a:close/>
                  <a:moveTo>
                    <a:pt x="29" y="31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lose/>
                  <a:moveTo>
                    <a:pt x="29" y="33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4"/>
                    <a:pt x="28" y="34"/>
                  </a:cubicBezTo>
                  <a:cubicBezTo>
                    <a:pt x="28" y="34"/>
                    <a:pt x="28" y="35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28" y="36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9" y="33"/>
                    <a:pt x="29" y="33"/>
                  </a:cubicBezTo>
                  <a:close/>
                  <a:moveTo>
                    <a:pt x="29" y="39"/>
                  </a:move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8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8" y="39"/>
                    <a:pt x="29" y="39"/>
                    <a:pt x="29" y="3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30" y="20"/>
                    <a:pt x="26" y="15"/>
                    <a:pt x="28" y="11"/>
                  </a:cubicBezTo>
                  <a:cubicBezTo>
                    <a:pt x="28" y="11"/>
                    <a:pt x="28" y="11"/>
                    <a:pt x="29" y="11"/>
                  </a:cubicBezTo>
                  <a:cubicBezTo>
                    <a:pt x="28" y="11"/>
                    <a:pt x="28" y="11"/>
                    <a:pt x="27" y="11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8" y="21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2"/>
                    <a:pt x="27" y="23"/>
                  </a:cubicBezTo>
                  <a:cubicBezTo>
                    <a:pt x="27" y="23"/>
                    <a:pt x="27" y="23"/>
                    <a:pt x="27" y="24"/>
                  </a:cubicBezTo>
                  <a:close/>
                  <a:moveTo>
                    <a:pt x="27" y="19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0"/>
                    <a:pt x="28" y="20"/>
                    <a:pt x="27" y="19"/>
                  </a:cubicBezTo>
                  <a:close/>
                  <a:moveTo>
                    <a:pt x="27" y="40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40"/>
                    <a:pt x="27" y="40"/>
                    <a:pt x="27" y="40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38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lose/>
                  <a:moveTo>
                    <a:pt x="25" y="38"/>
                  </a:moveTo>
                  <a:cubicBezTo>
                    <a:pt x="25" y="39"/>
                    <a:pt x="26" y="40"/>
                    <a:pt x="27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5" y="38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7" y="1"/>
                  </a:moveTo>
                  <a:cubicBezTo>
                    <a:pt x="26" y="1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lose/>
                  <a:moveTo>
                    <a:pt x="27" y="2"/>
                  </a:move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7" y="2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9"/>
                    <a:pt x="25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8"/>
                    <a:pt x="27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7" y="5"/>
                    <a:pt x="27" y="6"/>
                  </a:cubicBezTo>
                  <a:close/>
                  <a:moveTo>
                    <a:pt x="27" y="10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7" y="10"/>
                  </a:cubicBezTo>
                  <a:close/>
                  <a:moveTo>
                    <a:pt x="27" y="11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6" y="11"/>
                    <a:pt x="27" y="11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5" y="16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7" y="16"/>
                  </a:cubicBezTo>
                  <a:cubicBezTo>
                    <a:pt x="27" y="15"/>
                    <a:pt x="27" y="14"/>
                    <a:pt x="27" y="12"/>
                  </a:cubicBezTo>
                  <a:close/>
                  <a:moveTo>
                    <a:pt x="27" y="18"/>
                  </a:moveTo>
                  <a:cubicBezTo>
                    <a:pt x="26" y="17"/>
                    <a:pt x="25" y="16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19"/>
                  </a:moveTo>
                  <a:cubicBezTo>
                    <a:pt x="26" y="18"/>
                    <a:pt x="26" y="17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8"/>
                    <a:pt x="27" y="19"/>
                    <a:pt x="27" y="21"/>
                  </a:cubicBezTo>
                  <a:cubicBezTo>
                    <a:pt x="27" y="19"/>
                    <a:pt x="27" y="19"/>
                    <a:pt x="27" y="19"/>
                  </a:cubicBezTo>
                  <a:close/>
                  <a:moveTo>
                    <a:pt x="27" y="22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6" y="25"/>
                    <a:pt x="26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6" y="24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6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6"/>
                  </a:moveTo>
                  <a:cubicBezTo>
                    <a:pt x="26" y="26"/>
                    <a:pt x="26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7"/>
                  </a:move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5" y="28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6" y="28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5" y="32"/>
                    <a:pt x="25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6" y="31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5" y="34"/>
                    <a:pt x="25" y="36"/>
                  </a:cubicBezTo>
                  <a:cubicBezTo>
                    <a:pt x="26" y="37"/>
                    <a:pt x="26" y="37"/>
                    <a:pt x="27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6"/>
                  </a:cubicBezTo>
                  <a:cubicBezTo>
                    <a:pt x="25" y="34"/>
                    <a:pt x="25" y="32"/>
                    <a:pt x="27" y="31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5" y="16"/>
                    <a:pt x="25" y="16"/>
                  </a:cubicBezTo>
                  <a:close/>
                  <a:moveTo>
                    <a:pt x="25" y="1"/>
                  </a:moveTo>
                  <a:cubicBezTo>
                    <a:pt x="24" y="1"/>
                    <a:pt x="24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lose/>
                  <a:moveTo>
                    <a:pt x="23" y="41"/>
                  </a:move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39"/>
                    <a:pt x="25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5" y="36"/>
                    <a:pt x="24" y="36"/>
                  </a:cubicBezTo>
                  <a:cubicBezTo>
                    <a:pt x="24" y="37"/>
                    <a:pt x="24" y="39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6"/>
                  </a:moveTo>
                  <a:cubicBezTo>
                    <a:pt x="24" y="6"/>
                    <a:pt x="24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4" y="10"/>
                  </a:cubicBezTo>
                  <a:cubicBezTo>
                    <a:pt x="24" y="10"/>
                    <a:pt x="24" y="10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9"/>
                    <a:pt x="24" y="9"/>
                  </a:cubicBezTo>
                  <a:cubicBezTo>
                    <a:pt x="24" y="9"/>
                    <a:pt x="23" y="8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6"/>
                    <a:pt x="25" y="6"/>
                    <a:pt x="25" y="6"/>
                  </a:cubicBezTo>
                  <a:close/>
                  <a:moveTo>
                    <a:pt x="25" y="11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4" y="15"/>
                    <a:pt x="24" y="15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16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4" y="17"/>
                    <a:pt x="24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6"/>
                    <a:pt x="24" y="16"/>
                    <a:pt x="25" y="16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29"/>
                    <a:pt x="23" y="29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32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31"/>
                    <a:pt x="24" y="31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lose/>
                  <a:moveTo>
                    <a:pt x="23" y="39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3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4" y="36"/>
                    <a:pt x="24" y="37"/>
                    <a:pt x="24" y="38"/>
                  </a:cubicBezTo>
                  <a:cubicBezTo>
                    <a:pt x="24" y="38"/>
                    <a:pt x="23" y="39"/>
                    <a:pt x="23" y="39"/>
                  </a:cubicBezTo>
                  <a:close/>
                  <a:moveTo>
                    <a:pt x="23" y="1"/>
                  </a:moveTo>
                  <a:cubicBezTo>
                    <a:pt x="23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2" y="41"/>
                  </a:moveTo>
                  <a:cubicBezTo>
                    <a:pt x="22" y="41"/>
                    <a:pt x="23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2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3" y="2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lose/>
                  <a:moveTo>
                    <a:pt x="23" y="5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8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6"/>
                    <a:pt x="22" y="6"/>
                    <a:pt x="23" y="5"/>
                  </a:cubicBezTo>
                  <a:close/>
                  <a:moveTo>
                    <a:pt x="23" y="7"/>
                  </a:moveTo>
                  <a:cubicBezTo>
                    <a:pt x="23" y="8"/>
                    <a:pt x="23" y="8"/>
                    <a:pt x="23" y="9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3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3" y="14"/>
                    <a:pt x="22" y="14"/>
                    <a:pt x="22" y="13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6"/>
                    <a:pt x="23" y="16"/>
                  </a:cubicBezTo>
                  <a:close/>
                  <a:moveTo>
                    <a:pt x="23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28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lose/>
                  <a:moveTo>
                    <a:pt x="23" y="30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3" y="30"/>
                    <a:pt x="23" y="30"/>
                  </a:cubicBezTo>
                  <a:close/>
                  <a:moveTo>
                    <a:pt x="23" y="31"/>
                  </a:moveTo>
                  <a:cubicBezTo>
                    <a:pt x="23" y="31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lose/>
                  <a:moveTo>
                    <a:pt x="23" y="38"/>
                  </a:moveTo>
                  <a:cubicBezTo>
                    <a:pt x="23" y="39"/>
                    <a:pt x="23" y="39"/>
                    <a:pt x="23" y="39"/>
                  </a:cubicBezTo>
                  <a:cubicBezTo>
                    <a:pt x="23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39"/>
                    <a:pt x="23" y="38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39"/>
                  </a:cubicBezTo>
                  <a:close/>
                  <a:moveTo>
                    <a:pt x="22" y="1"/>
                  </a:moveTo>
                  <a:cubicBezTo>
                    <a:pt x="21" y="2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4"/>
                    <a:pt x="20" y="3"/>
                  </a:cubicBezTo>
                  <a:cubicBezTo>
                    <a:pt x="21" y="3"/>
                    <a:pt x="21" y="3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4"/>
                    <a:pt x="20" y="5"/>
                    <a:pt x="20" y="5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1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19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7"/>
                    <a:pt x="19" y="6"/>
                    <a:pt x="19" y="5"/>
                  </a:cubicBezTo>
                  <a:cubicBezTo>
                    <a:pt x="20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0" y="12"/>
                    <a:pt x="19" y="11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20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5"/>
                    <a:pt x="22" y="15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1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1" y="27"/>
                    <a:pt x="21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8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0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1" y="29"/>
                    <a:pt x="22" y="30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0" y="41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1"/>
                    <a:pt x="21" y="40"/>
                    <a:pt x="22" y="40"/>
                  </a:cubicBezTo>
                  <a:close/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1" y="37"/>
                    <a:pt x="21" y="35"/>
                    <a:pt x="20" y="34"/>
                  </a:cubicBezTo>
                  <a:cubicBezTo>
                    <a:pt x="20" y="33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2"/>
                    <a:pt x="21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5"/>
                    <a:pt x="21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lose/>
                  <a:moveTo>
                    <a:pt x="19" y="37"/>
                  </a:moveTo>
                  <a:cubicBezTo>
                    <a:pt x="19" y="37"/>
                    <a:pt x="20" y="37"/>
                    <a:pt x="20" y="37"/>
                  </a:cubicBezTo>
                  <a:cubicBezTo>
                    <a:pt x="21" y="36"/>
                    <a:pt x="20" y="34"/>
                    <a:pt x="20" y="33"/>
                  </a:cubicBezTo>
                  <a:cubicBezTo>
                    <a:pt x="19" y="33"/>
                    <a:pt x="19" y="33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4"/>
                    <a:pt x="19" y="34"/>
                  </a:cubicBezTo>
                  <a:cubicBezTo>
                    <a:pt x="20" y="34"/>
                    <a:pt x="20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lnTo>
                    <a:pt x="19" y="37"/>
                  </a:ln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8" y="5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lose/>
                  <a:moveTo>
                    <a:pt x="16" y="42"/>
                  </a:moveTo>
                  <a:cubicBezTo>
                    <a:pt x="17" y="42"/>
                    <a:pt x="18" y="43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9" y="9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7" y="12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8" y="11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8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8" y="15"/>
                    <a:pt x="17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8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8"/>
                    <a:pt x="17" y="19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8" y="17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4"/>
                    <a:pt x="17" y="25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6"/>
                    <a:pt x="18" y="27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7"/>
                    <a:pt x="17" y="26"/>
                    <a:pt x="16" y="26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29"/>
                    <a:pt x="17" y="28"/>
                    <a:pt x="16" y="27"/>
                  </a:cubicBezTo>
                  <a:cubicBezTo>
                    <a:pt x="17" y="27"/>
                    <a:pt x="18" y="28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7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18" y="33"/>
                    <a:pt x="17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8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8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8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4"/>
                    <a:pt x="18" y="35"/>
                    <a:pt x="19" y="35"/>
                  </a:cubicBezTo>
                  <a:close/>
                  <a:moveTo>
                    <a:pt x="19" y="41"/>
                  </a:move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7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6" y="1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7" y="10"/>
                    <a:pt x="18" y="9"/>
                    <a:pt x="18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9" y="9"/>
                    <a:pt x="18" y="11"/>
                    <a:pt x="16" y="1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6" y="42"/>
                  </a:move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6"/>
                  </a:move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6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lose/>
                  <a:moveTo>
                    <a:pt x="16" y="35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lose/>
                  <a:moveTo>
                    <a:pt x="16" y="36"/>
                  </a:move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6" y="3"/>
                  </a:moveTo>
                  <a:cubicBezTo>
                    <a:pt x="16" y="3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lose/>
                  <a:moveTo>
                    <a:pt x="15" y="41"/>
                  </a:moveTo>
                  <a:cubicBezTo>
                    <a:pt x="15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6" y="4"/>
                    <a:pt x="16" y="4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6" y="17"/>
                    <a:pt x="16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7"/>
                    <a:pt x="15" y="29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7" y="27"/>
                    <a:pt x="13" y="23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lose/>
                  <a:moveTo>
                    <a:pt x="1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3" y="23"/>
                    <a:pt x="18" y="27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5" y="20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1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6" y="23"/>
                    <a:pt x="16" y="24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2"/>
                    <a:pt x="16" y="21"/>
                  </a:cubicBezTo>
                  <a:cubicBezTo>
                    <a:pt x="15" y="21"/>
                    <a:pt x="15" y="22"/>
                    <a:pt x="16" y="22"/>
                  </a:cubicBezTo>
                  <a:cubicBezTo>
                    <a:pt x="16" y="23"/>
                    <a:pt x="16" y="23"/>
                    <a:pt x="16" y="24"/>
                  </a:cubicBezTo>
                  <a:close/>
                  <a:moveTo>
                    <a:pt x="16" y="32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6" y="32"/>
                    <a:pt x="16" y="32"/>
                  </a:cubicBezTo>
                  <a:close/>
                  <a:moveTo>
                    <a:pt x="16" y="40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5" y="41"/>
                  </a:cubicBezTo>
                  <a:cubicBezTo>
                    <a:pt x="15" y="41"/>
                    <a:pt x="15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10"/>
                    <a:pt x="15" y="10"/>
                  </a:cubicBezTo>
                  <a:close/>
                  <a:moveTo>
                    <a:pt x="15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2" y="2"/>
                    <a:pt x="11" y="3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9" y="36"/>
                  </a:moveTo>
                  <a:cubicBezTo>
                    <a:pt x="9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2" y="35"/>
                  </a:cubicBezTo>
                  <a:cubicBezTo>
                    <a:pt x="12" y="37"/>
                    <a:pt x="12" y="39"/>
                    <a:pt x="13" y="40"/>
                  </a:cubicBezTo>
                  <a:cubicBezTo>
                    <a:pt x="14" y="41"/>
                    <a:pt x="14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38"/>
                    <a:pt x="12" y="36"/>
                    <a:pt x="13" y="34"/>
                  </a:cubicBezTo>
                  <a:cubicBezTo>
                    <a:pt x="12" y="35"/>
                    <a:pt x="11" y="35"/>
                    <a:pt x="10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5"/>
                    <a:pt x="10" y="6"/>
                    <a:pt x="9" y="7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1" y="4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lose/>
                  <a:moveTo>
                    <a:pt x="15" y="7"/>
                  </a:moveTo>
                  <a:cubicBezTo>
                    <a:pt x="14" y="6"/>
                    <a:pt x="12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10"/>
                    <a:pt x="12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2"/>
                    <a:pt x="11" y="10"/>
                    <a:pt x="12" y="8"/>
                  </a:cubicBezTo>
                  <a:cubicBezTo>
                    <a:pt x="12" y="7"/>
                    <a:pt x="14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lose/>
                  <a:moveTo>
                    <a:pt x="15" y="9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2" y="9"/>
                    <a:pt x="13" y="8"/>
                    <a:pt x="13" y="9"/>
                  </a:cubicBezTo>
                  <a:cubicBezTo>
                    <a:pt x="13" y="9"/>
                    <a:pt x="14" y="9"/>
                    <a:pt x="15" y="9"/>
                  </a:cubicBezTo>
                  <a:close/>
                  <a:moveTo>
                    <a:pt x="15" y="15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2" y="15"/>
                    <a:pt x="11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3" y="15"/>
                    <a:pt x="14" y="15"/>
                    <a:pt x="15" y="15"/>
                  </a:cubicBezTo>
                  <a:close/>
                  <a:moveTo>
                    <a:pt x="15" y="16"/>
                  </a:moveTo>
                  <a:cubicBezTo>
                    <a:pt x="14" y="16"/>
                    <a:pt x="12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7"/>
                    <a:pt x="12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0"/>
                    <a:pt x="12" y="18"/>
                    <a:pt x="12" y="16"/>
                  </a:cubicBezTo>
                  <a:cubicBezTo>
                    <a:pt x="13" y="16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3" y="21"/>
                    <a:pt x="12" y="23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3"/>
                    <a:pt x="13" y="20"/>
                    <a:pt x="15" y="18"/>
                  </a:cubicBezTo>
                  <a:close/>
                  <a:moveTo>
                    <a:pt x="15" y="20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4" y="24"/>
                    <a:pt x="14" y="23"/>
                    <a:pt x="14" y="21"/>
                  </a:cubicBezTo>
                  <a:cubicBezTo>
                    <a:pt x="13" y="23"/>
                    <a:pt x="12" y="24"/>
                    <a:pt x="11" y="24"/>
                  </a:cubicBezTo>
                  <a:cubicBezTo>
                    <a:pt x="13" y="26"/>
                    <a:pt x="13" y="27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1"/>
                    <a:pt x="11" y="32"/>
                    <a:pt x="9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1" y="31"/>
                    <a:pt x="12" y="31"/>
                    <a:pt x="12" y="29"/>
                  </a:cubicBezTo>
                  <a:cubicBezTo>
                    <a:pt x="13" y="27"/>
                    <a:pt x="11" y="25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2" y="23"/>
                    <a:pt x="13" y="22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2" y="34"/>
                    <a:pt x="12" y="35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1" y="34"/>
                    <a:pt x="11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5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3" y="36"/>
                    <a:pt x="13" y="38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3" y="39"/>
                    <a:pt x="12" y="36"/>
                    <a:pt x="14" y="34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9" y="31"/>
                  </a:moveTo>
                  <a:cubicBezTo>
                    <a:pt x="9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29"/>
                  </a:cubicBezTo>
                  <a:cubicBezTo>
                    <a:pt x="12" y="27"/>
                    <a:pt x="11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1" y="27"/>
                    <a:pt x="11" y="28"/>
                  </a:cubicBezTo>
                  <a:cubicBezTo>
                    <a:pt x="11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8"/>
                    <a:pt x="9" y="28"/>
                  </a:cubicBezTo>
                  <a:cubicBezTo>
                    <a:pt x="9" y="31"/>
                    <a:pt x="9" y="31"/>
                    <a:pt x="9" y="31"/>
                  </a:cubicBezTo>
                  <a:close/>
                  <a:moveTo>
                    <a:pt x="9" y="20"/>
                  </a:moveTo>
                  <a:cubicBezTo>
                    <a:pt x="9" y="20"/>
                    <a:pt x="10" y="20"/>
                    <a:pt x="10" y="20"/>
                  </a:cubicBezTo>
                  <a:cubicBezTo>
                    <a:pt x="12" y="18"/>
                    <a:pt x="11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1" y="16"/>
                    <a:pt x="11" y="18"/>
                    <a:pt x="9" y="19"/>
                  </a:cubicBezTo>
                  <a:lnTo>
                    <a:pt x="9" y="20"/>
                  </a:lnTo>
                  <a:close/>
                  <a:moveTo>
                    <a:pt x="9" y="4"/>
                  </a:moveTo>
                  <a:cubicBezTo>
                    <a:pt x="8" y="5"/>
                    <a:pt x="7" y="7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8" y="12"/>
                  </a:cubicBezTo>
                  <a:cubicBezTo>
                    <a:pt x="6" y="12"/>
                    <a:pt x="4" y="12"/>
                    <a:pt x="3" y="13"/>
                  </a:cubicBezTo>
                  <a:cubicBezTo>
                    <a:pt x="0" y="16"/>
                    <a:pt x="0" y="20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4"/>
                    <a:pt x="4" y="24"/>
                    <a:pt x="5" y="25"/>
                  </a:cubicBezTo>
                  <a:cubicBezTo>
                    <a:pt x="4" y="25"/>
                    <a:pt x="3" y="27"/>
                    <a:pt x="3" y="29"/>
                  </a:cubicBezTo>
                  <a:cubicBezTo>
                    <a:pt x="2" y="33"/>
                    <a:pt x="5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6" y="35"/>
                    <a:pt x="3" y="32"/>
                    <a:pt x="3" y="29"/>
                  </a:cubicBezTo>
                  <a:cubicBezTo>
                    <a:pt x="3" y="27"/>
                    <a:pt x="5" y="25"/>
                    <a:pt x="7" y="24"/>
                  </a:cubicBezTo>
                  <a:cubicBezTo>
                    <a:pt x="6" y="24"/>
                    <a:pt x="4" y="24"/>
                    <a:pt x="3" y="23"/>
                  </a:cubicBezTo>
                  <a:cubicBezTo>
                    <a:pt x="1" y="20"/>
                    <a:pt x="1" y="16"/>
                    <a:pt x="4" y="14"/>
                  </a:cubicBezTo>
                  <a:cubicBezTo>
                    <a:pt x="5" y="12"/>
                    <a:pt x="7" y="12"/>
                    <a:pt x="9" y="13"/>
                  </a:cubicBezTo>
                  <a:cubicBezTo>
                    <a:pt x="8" y="12"/>
                    <a:pt x="8" y="11"/>
                    <a:pt x="8" y="9"/>
                  </a:cubicBezTo>
                  <a:cubicBezTo>
                    <a:pt x="8" y="8"/>
                    <a:pt x="8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5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10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9"/>
                    <a:pt x="8" y="7"/>
                    <a:pt x="9" y="5"/>
                  </a:cubicBezTo>
                  <a:close/>
                  <a:moveTo>
                    <a:pt x="9" y="14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3"/>
                    <a:pt x="4" y="14"/>
                    <a:pt x="3" y="16"/>
                  </a:cubicBezTo>
                  <a:cubicBezTo>
                    <a:pt x="1" y="18"/>
                    <a:pt x="3" y="22"/>
                    <a:pt x="6" y="23"/>
                  </a:cubicBezTo>
                  <a:cubicBezTo>
                    <a:pt x="6" y="23"/>
                    <a:pt x="7" y="24"/>
                    <a:pt x="8" y="24"/>
                  </a:cubicBezTo>
                  <a:cubicBezTo>
                    <a:pt x="8" y="24"/>
                    <a:pt x="8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2" y="22"/>
                    <a:pt x="1" y="18"/>
                    <a:pt x="2" y="15"/>
                  </a:cubicBezTo>
                  <a:cubicBezTo>
                    <a:pt x="4" y="13"/>
                    <a:pt x="7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19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8" y="17"/>
                    <a:pt x="8" y="16"/>
                    <a:pt x="8" y="17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6" y="21"/>
                    <a:pt x="8" y="21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5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8"/>
                    <a:pt x="5" y="16"/>
                    <a:pt x="7" y="16"/>
                  </a:cubicBezTo>
                  <a:cubicBezTo>
                    <a:pt x="7" y="16"/>
                    <a:pt x="8" y="16"/>
                    <a:pt x="8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20"/>
                    <a:pt x="9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lose/>
                  <a:moveTo>
                    <a:pt x="9" y="25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8" y="25"/>
                    <a:pt x="7" y="25"/>
                  </a:cubicBezTo>
                  <a:cubicBezTo>
                    <a:pt x="5" y="26"/>
                    <a:pt x="4" y="28"/>
                    <a:pt x="4" y="31"/>
                  </a:cubicBezTo>
                  <a:cubicBezTo>
                    <a:pt x="5" y="33"/>
                    <a:pt x="7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5"/>
                    <a:pt x="4" y="33"/>
                    <a:pt x="4" y="31"/>
                  </a:cubicBezTo>
                  <a:cubicBezTo>
                    <a:pt x="3" y="28"/>
                    <a:pt x="5" y="25"/>
                    <a:pt x="7" y="25"/>
                  </a:cubicBezTo>
                  <a:cubicBezTo>
                    <a:pt x="8" y="25"/>
                    <a:pt x="9" y="25"/>
                    <a:pt x="9" y="25"/>
                  </a:cubicBezTo>
                  <a:close/>
                  <a:moveTo>
                    <a:pt x="9" y="28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8" y="30"/>
                    <a:pt x="9" y="30"/>
                  </a:cubicBezTo>
                  <a:cubicBezTo>
                    <a:pt x="9" y="29"/>
                    <a:pt x="10" y="28"/>
                    <a:pt x="9" y="28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9" y="28"/>
                    <a:pt x="8" y="28"/>
                    <a:pt x="8" y="29"/>
                  </a:cubicBezTo>
                  <a:cubicBezTo>
                    <a:pt x="7" y="29"/>
                    <a:pt x="7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1"/>
                    <a:pt x="6" y="29"/>
                    <a:pt x="8" y="28"/>
                  </a:cubicBezTo>
                  <a:cubicBezTo>
                    <a:pt x="8" y="27"/>
                    <a:pt x="8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817">
              <a:extLst>
                <a:ext uri="{FF2B5EF4-FFF2-40B4-BE49-F238E27FC236}">
                  <a16:creationId xmlns:a16="http://schemas.microsoft.com/office/drawing/2014/main" id="{685AA39E-C7A1-41ED-988C-0258C1A410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" y="220"/>
              <a:ext cx="51" cy="48"/>
            </a:xfrm>
            <a:custGeom>
              <a:avLst/>
              <a:gdLst>
                <a:gd name="T0" fmla="*/ 42 w 44"/>
                <a:gd name="T1" fmla="*/ 22 h 42"/>
                <a:gd name="T2" fmla="*/ 29 w 44"/>
                <a:gd name="T3" fmla="*/ 36 h 42"/>
                <a:gd name="T4" fmla="*/ 30 w 44"/>
                <a:gd name="T5" fmla="*/ 29 h 42"/>
                <a:gd name="T6" fmla="*/ 35 w 44"/>
                <a:gd name="T7" fmla="*/ 20 h 42"/>
                <a:gd name="T8" fmla="*/ 34 w 44"/>
                <a:gd name="T9" fmla="*/ 29 h 42"/>
                <a:gd name="T10" fmla="*/ 35 w 44"/>
                <a:gd name="T11" fmla="*/ 12 h 42"/>
                <a:gd name="T12" fmla="*/ 32 w 44"/>
                <a:gd name="T13" fmla="*/ 10 h 42"/>
                <a:gd name="T14" fmla="*/ 30 w 44"/>
                <a:gd name="T15" fmla="*/ 10 h 42"/>
                <a:gd name="T16" fmla="*/ 26 w 44"/>
                <a:gd name="T17" fmla="*/ 2 h 42"/>
                <a:gd name="T18" fmla="*/ 29 w 44"/>
                <a:gd name="T19" fmla="*/ 18 h 42"/>
                <a:gd name="T20" fmla="*/ 29 w 44"/>
                <a:gd name="T21" fmla="*/ 29 h 42"/>
                <a:gd name="T22" fmla="*/ 26 w 44"/>
                <a:gd name="T23" fmla="*/ 37 h 42"/>
                <a:gd name="T24" fmla="*/ 26 w 44"/>
                <a:gd name="T25" fmla="*/ 16 h 42"/>
                <a:gd name="T26" fmla="*/ 26 w 44"/>
                <a:gd name="T27" fmla="*/ 6 h 42"/>
                <a:gd name="T28" fmla="*/ 26 w 44"/>
                <a:gd name="T29" fmla="*/ 2 h 42"/>
                <a:gd name="T30" fmla="*/ 26 w 44"/>
                <a:gd name="T31" fmla="*/ 9 h 42"/>
                <a:gd name="T32" fmla="*/ 24 w 44"/>
                <a:gd name="T33" fmla="*/ 15 h 42"/>
                <a:gd name="T34" fmla="*/ 24 w 44"/>
                <a:gd name="T35" fmla="*/ 15 h 42"/>
                <a:gd name="T36" fmla="*/ 26 w 44"/>
                <a:gd name="T37" fmla="*/ 26 h 42"/>
                <a:gd name="T38" fmla="*/ 24 w 44"/>
                <a:gd name="T39" fmla="*/ 0 h 42"/>
                <a:gd name="T40" fmla="*/ 24 w 44"/>
                <a:gd name="T41" fmla="*/ 8 h 42"/>
                <a:gd name="T42" fmla="*/ 24 w 44"/>
                <a:gd name="T43" fmla="*/ 13 h 42"/>
                <a:gd name="T44" fmla="*/ 24 w 44"/>
                <a:gd name="T45" fmla="*/ 26 h 42"/>
                <a:gd name="T46" fmla="*/ 24 w 44"/>
                <a:gd name="T47" fmla="*/ 30 h 42"/>
                <a:gd name="T48" fmla="*/ 21 w 44"/>
                <a:gd name="T49" fmla="*/ 42 h 42"/>
                <a:gd name="T50" fmla="*/ 24 w 44"/>
                <a:gd name="T51" fmla="*/ 11 h 42"/>
                <a:gd name="T52" fmla="*/ 24 w 44"/>
                <a:gd name="T53" fmla="*/ 15 h 42"/>
                <a:gd name="T54" fmla="*/ 24 w 44"/>
                <a:gd name="T55" fmla="*/ 26 h 42"/>
                <a:gd name="T56" fmla="*/ 24 w 44"/>
                <a:gd name="T57" fmla="*/ 29 h 42"/>
                <a:gd name="T58" fmla="*/ 23 w 44"/>
                <a:gd name="T59" fmla="*/ 36 h 42"/>
                <a:gd name="T60" fmla="*/ 21 w 44"/>
                <a:gd name="T61" fmla="*/ 42 h 42"/>
                <a:gd name="T62" fmla="*/ 21 w 44"/>
                <a:gd name="T63" fmla="*/ 14 h 42"/>
                <a:gd name="T64" fmla="*/ 21 w 44"/>
                <a:gd name="T65" fmla="*/ 15 h 42"/>
                <a:gd name="T66" fmla="*/ 20 w 44"/>
                <a:gd name="T67" fmla="*/ 28 h 42"/>
                <a:gd name="T68" fmla="*/ 20 w 44"/>
                <a:gd name="T69" fmla="*/ 35 h 42"/>
                <a:gd name="T70" fmla="*/ 20 w 44"/>
                <a:gd name="T71" fmla="*/ 41 h 42"/>
                <a:gd name="T72" fmla="*/ 17 w 44"/>
                <a:gd name="T73" fmla="*/ 17 h 42"/>
                <a:gd name="T74" fmla="*/ 17 w 44"/>
                <a:gd name="T75" fmla="*/ 19 h 42"/>
                <a:gd name="T76" fmla="*/ 20 w 44"/>
                <a:gd name="T77" fmla="*/ 28 h 42"/>
                <a:gd name="T78" fmla="*/ 20 w 44"/>
                <a:gd name="T79" fmla="*/ 35 h 42"/>
                <a:gd name="T80" fmla="*/ 19 w 44"/>
                <a:gd name="T81" fmla="*/ 40 h 42"/>
                <a:gd name="T82" fmla="*/ 16 w 44"/>
                <a:gd name="T83" fmla="*/ 41 h 42"/>
                <a:gd name="T84" fmla="*/ 16 w 44"/>
                <a:gd name="T85" fmla="*/ 19 h 42"/>
                <a:gd name="T86" fmla="*/ 17 w 44"/>
                <a:gd name="T87" fmla="*/ 19 h 42"/>
                <a:gd name="T88" fmla="*/ 17 w 44"/>
                <a:gd name="T89" fmla="*/ 29 h 42"/>
                <a:gd name="T90" fmla="*/ 17 w 44"/>
                <a:gd name="T91" fmla="*/ 32 h 42"/>
                <a:gd name="T92" fmla="*/ 14 w 44"/>
                <a:gd name="T93" fmla="*/ 2 h 42"/>
                <a:gd name="T94" fmla="*/ 14 w 44"/>
                <a:gd name="T95" fmla="*/ 6 h 42"/>
                <a:gd name="T96" fmla="*/ 16 w 44"/>
                <a:gd name="T97" fmla="*/ 12 h 42"/>
                <a:gd name="T98" fmla="*/ 16 w 44"/>
                <a:gd name="T99" fmla="*/ 23 h 42"/>
                <a:gd name="T100" fmla="*/ 14 w 44"/>
                <a:gd name="T101" fmla="*/ 32 h 42"/>
                <a:gd name="T102" fmla="*/ 12 w 44"/>
                <a:gd name="T103" fmla="*/ 37 h 42"/>
                <a:gd name="T104" fmla="*/ 14 w 44"/>
                <a:gd name="T105" fmla="*/ 10 h 42"/>
                <a:gd name="T106" fmla="*/ 12 w 44"/>
                <a:gd name="T107" fmla="*/ 14 h 42"/>
                <a:gd name="T108" fmla="*/ 14 w 44"/>
                <a:gd name="T109" fmla="*/ 31 h 42"/>
                <a:gd name="T110" fmla="*/ 12 w 44"/>
                <a:gd name="T111" fmla="*/ 32 h 42"/>
                <a:gd name="T112" fmla="*/ 10 w 44"/>
                <a:gd name="T113" fmla="*/ 12 h 42"/>
                <a:gd name="T114" fmla="*/ 11 w 44"/>
                <a:gd name="T115" fmla="*/ 12 h 42"/>
                <a:gd name="T116" fmla="*/ 11 w 44"/>
                <a:gd name="T117" fmla="*/ 16 h 42"/>
                <a:gd name="T118" fmla="*/ 12 w 44"/>
                <a:gd name="T119" fmla="*/ 23 h 42"/>
                <a:gd name="T120" fmla="*/ 11 w 44"/>
                <a:gd name="T121" fmla="*/ 25 h 42"/>
                <a:gd name="T122" fmla="*/ 11 w 44"/>
                <a:gd name="T123" fmla="*/ 2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29" y="1"/>
                  </a:moveTo>
                  <a:cubicBezTo>
                    <a:pt x="31" y="2"/>
                    <a:pt x="32" y="4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7"/>
                    <a:pt x="32" y="8"/>
                  </a:cubicBezTo>
                  <a:cubicBezTo>
                    <a:pt x="34" y="7"/>
                    <a:pt x="35" y="7"/>
                    <a:pt x="37" y="7"/>
                  </a:cubicBezTo>
                  <a:cubicBezTo>
                    <a:pt x="41" y="9"/>
                    <a:pt x="42" y="13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39" y="18"/>
                    <a:pt x="39" y="19"/>
                  </a:cubicBezTo>
                  <a:cubicBezTo>
                    <a:pt x="40" y="19"/>
                    <a:pt x="42" y="20"/>
                    <a:pt x="42" y="22"/>
                  </a:cubicBezTo>
                  <a:cubicBezTo>
                    <a:pt x="44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6" y="31"/>
                    <a:pt x="36" y="31"/>
                  </a:cubicBezTo>
                  <a:cubicBezTo>
                    <a:pt x="36" y="33"/>
                    <a:pt x="36" y="35"/>
                    <a:pt x="36" y="36"/>
                  </a:cubicBezTo>
                  <a:cubicBezTo>
                    <a:pt x="35" y="39"/>
                    <a:pt x="32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2" y="40"/>
                    <a:pt x="34" y="39"/>
                    <a:pt x="35" y="36"/>
                  </a:cubicBezTo>
                  <a:cubicBezTo>
                    <a:pt x="36" y="34"/>
                    <a:pt x="35" y="32"/>
                    <a:pt x="34" y="30"/>
                  </a:cubicBezTo>
                  <a:cubicBezTo>
                    <a:pt x="35" y="31"/>
                    <a:pt x="36" y="31"/>
                    <a:pt x="38" y="30"/>
                  </a:cubicBezTo>
                  <a:cubicBezTo>
                    <a:pt x="41" y="30"/>
                    <a:pt x="43" y="26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9"/>
                    <a:pt x="39" y="18"/>
                    <a:pt x="40" y="17"/>
                  </a:cubicBezTo>
                  <a:cubicBezTo>
                    <a:pt x="42" y="13"/>
                    <a:pt x="40" y="9"/>
                    <a:pt x="37" y="8"/>
                  </a:cubicBezTo>
                  <a:cubicBezTo>
                    <a:pt x="35" y="7"/>
                    <a:pt x="33" y="8"/>
                    <a:pt x="31" y="9"/>
                  </a:cubicBezTo>
                  <a:cubicBezTo>
                    <a:pt x="32" y="8"/>
                    <a:pt x="32" y="7"/>
                    <a:pt x="31" y="5"/>
                  </a:cubicBezTo>
                  <a:cubicBezTo>
                    <a:pt x="31" y="4"/>
                    <a:pt x="30" y="3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29" y="39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6" y="35"/>
                    <a:pt x="36" y="32"/>
                    <a:pt x="33" y="30"/>
                  </a:cubicBezTo>
                  <a:cubicBezTo>
                    <a:pt x="32" y="30"/>
                    <a:pt x="31" y="29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0"/>
                    <a:pt x="32" y="30"/>
                    <a:pt x="33" y="31"/>
                  </a:cubicBezTo>
                  <a:cubicBezTo>
                    <a:pt x="35" y="32"/>
                    <a:pt x="35" y="35"/>
                    <a:pt x="33" y="37"/>
                  </a:cubicBezTo>
                  <a:cubicBezTo>
                    <a:pt x="32" y="38"/>
                    <a:pt x="31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1" y="36"/>
                    <a:pt x="32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29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30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4"/>
                  </a:cubicBezTo>
                  <a:cubicBezTo>
                    <a:pt x="32" y="35"/>
                    <a:pt x="31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lose/>
                  <a:moveTo>
                    <a:pt x="29" y="30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8"/>
                    <a:pt x="30" y="26"/>
                    <a:pt x="29" y="24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30" y="28"/>
                    <a:pt x="30" y="29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2" y="29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0"/>
                    <a:pt x="35" y="30"/>
                    <a:pt x="36" y="31"/>
                  </a:cubicBezTo>
                  <a:cubicBezTo>
                    <a:pt x="39" y="31"/>
                    <a:pt x="42" y="28"/>
                    <a:pt x="42" y="24"/>
                  </a:cubicBezTo>
                  <a:cubicBezTo>
                    <a:pt x="42" y="22"/>
                    <a:pt x="39" y="19"/>
                    <a:pt x="37" y="20"/>
                  </a:cubicBezTo>
                  <a:cubicBezTo>
                    <a:pt x="34" y="20"/>
                    <a:pt x="32" y="23"/>
                    <a:pt x="33" y="25"/>
                  </a:cubicBezTo>
                  <a:cubicBezTo>
                    <a:pt x="34" y="26"/>
                    <a:pt x="35" y="27"/>
                    <a:pt x="36" y="26"/>
                  </a:cubicBezTo>
                  <a:cubicBezTo>
                    <a:pt x="37" y="26"/>
                    <a:pt x="38" y="26"/>
                    <a:pt x="37" y="25"/>
                  </a:cubicBezTo>
                  <a:cubicBezTo>
                    <a:pt x="36" y="25"/>
                    <a:pt x="36" y="24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5"/>
                    <a:pt x="38" y="26"/>
                  </a:cubicBezTo>
                  <a:cubicBezTo>
                    <a:pt x="36" y="27"/>
                    <a:pt x="34" y="27"/>
                    <a:pt x="33" y="26"/>
                  </a:cubicBezTo>
                  <a:cubicBezTo>
                    <a:pt x="32" y="24"/>
                    <a:pt x="33" y="21"/>
                    <a:pt x="35" y="20"/>
                  </a:cubicBezTo>
                  <a:cubicBezTo>
                    <a:pt x="35" y="20"/>
                    <a:pt x="34" y="20"/>
                    <a:pt x="34" y="20"/>
                  </a:cubicBezTo>
                  <a:cubicBezTo>
                    <a:pt x="32" y="20"/>
                    <a:pt x="31" y="19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20"/>
                    <a:pt x="32" y="20"/>
                    <a:pt x="33" y="21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8"/>
                    <a:pt x="37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3"/>
                    <a:pt x="37" y="23"/>
                  </a:cubicBezTo>
                  <a:cubicBezTo>
                    <a:pt x="37" y="22"/>
                    <a:pt x="37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5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4" y="25"/>
                  </a:cubicBezTo>
                  <a:cubicBezTo>
                    <a:pt x="33" y="23"/>
                    <a:pt x="35" y="21"/>
                    <a:pt x="37" y="20"/>
                  </a:cubicBezTo>
                  <a:cubicBezTo>
                    <a:pt x="39" y="20"/>
                    <a:pt x="41" y="22"/>
                    <a:pt x="41" y="24"/>
                  </a:cubicBezTo>
                  <a:cubicBezTo>
                    <a:pt x="42" y="28"/>
                    <a:pt x="39" y="30"/>
                    <a:pt x="36" y="30"/>
                  </a:cubicBezTo>
                  <a:cubicBezTo>
                    <a:pt x="35" y="30"/>
                    <a:pt x="34" y="30"/>
                    <a:pt x="34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9"/>
                    <a:pt x="32" y="28"/>
                  </a:cubicBezTo>
                  <a:cubicBezTo>
                    <a:pt x="30" y="26"/>
                    <a:pt x="30" y="22"/>
                    <a:pt x="29" y="19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29" y="18"/>
                  </a:moveTo>
                  <a:cubicBezTo>
                    <a:pt x="31" y="19"/>
                    <a:pt x="32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7" y="19"/>
                    <a:pt x="38" y="19"/>
                    <a:pt x="38" y="18"/>
                  </a:cubicBezTo>
                  <a:cubicBezTo>
                    <a:pt x="41" y="16"/>
                    <a:pt x="41" y="12"/>
                    <a:pt x="38" y="9"/>
                  </a:cubicBezTo>
                  <a:cubicBezTo>
                    <a:pt x="36" y="7"/>
                    <a:pt x="33" y="8"/>
                    <a:pt x="31" y="10"/>
                  </a:cubicBezTo>
                  <a:cubicBezTo>
                    <a:pt x="30" y="12"/>
                    <a:pt x="30" y="15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6" y="14"/>
                    <a:pt x="36" y="13"/>
                    <a:pt x="36" y="14"/>
                  </a:cubicBezTo>
                  <a:cubicBezTo>
                    <a:pt x="35" y="14"/>
                    <a:pt x="34" y="14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3"/>
                    <a:pt x="34" y="12"/>
                    <a:pt x="35" y="12"/>
                  </a:cubicBezTo>
                  <a:cubicBezTo>
                    <a:pt x="36" y="12"/>
                    <a:pt x="37" y="13"/>
                    <a:pt x="37" y="14"/>
                  </a:cubicBezTo>
                  <a:cubicBezTo>
                    <a:pt x="37" y="16"/>
                    <a:pt x="35" y="16"/>
                    <a:pt x="33" y="16"/>
                  </a:cubicBezTo>
                  <a:cubicBezTo>
                    <a:pt x="31" y="16"/>
                    <a:pt x="30" y="13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5"/>
                    <a:pt x="31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7"/>
                    <a:pt x="37" y="16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6" y="11"/>
                    <a:pt x="34" y="12"/>
                  </a:cubicBezTo>
                  <a:cubicBezTo>
                    <a:pt x="34" y="11"/>
                    <a:pt x="33" y="12"/>
                    <a:pt x="33" y="12"/>
                  </a:cubicBezTo>
                  <a:cubicBezTo>
                    <a:pt x="33" y="13"/>
                    <a:pt x="33" y="12"/>
                    <a:pt x="33" y="13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2"/>
                    <a:pt x="32" y="10"/>
                  </a:cubicBezTo>
                  <a:cubicBezTo>
                    <a:pt x="33" y="8"/>
                    <a:pt x="36" y="8"/>
                    <a:pt x="38" y="10"/>
                  </a:cubicBezTo>
                  <a:cubicBezTo>
                    <a:pt x="40" y="12"/>
                    <a:pt x="40" y="16"/>
                    <a:pt x="38" y="18"/>
                  </a:cubicBezTo>
                  <a:cubicBezTo>
                    <a:pt x="37" y="18"/>
                    <a:pt x="37" y="18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2" y="19"/>
                    <a:pt x="31" y="18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12"/>
                  </a:moveTo>
                  <a:cubicBezTo>
                    <a:pt x="29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8"/>
                    <a:pt x="31" y="8"/>
                  </a:cubicBezTo>
                  <a:cubicBezTo>
                    <a:pt x="32" y="6"/>
                    <a:pt x="31" y="4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1" y="6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29" y="11"/>
                    <a:pt x="29" y="11"/>
                  </a:cubicBezTo>
                  <a:lnTo>
                    <a:pt x="29" y="12"/>
                  </a:lnTo>
                  <a:close/>
                  <a:moveTo>
                    <a:pt x="26" y="0"/>
                  </a:moveTo>
                  <a:cubicBezTo>
                    <a:pt x="27" y="0"/>
                    <a:pt x="28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9" y="40"/>
                  </a:moveTo>
                  <a:cubicBezTo>
                    <a:pt x="28" y="40"/>
                    <a:pt x="27" y="40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6" y="39"/>
                    <a:pt x="27" y="39"/>
                  </a:cubicBezTo>
                  <a:cubicBezTo>
                    <a:pt x="27" y="39"/>
                    <a:pt x="28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lose/>
                  <a:moveTo>
                    <a:pt x="29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8" y="2"/>
                    <a:pt x="29" y="3"/>
                  </a:cubicBezTo>
                  <a:cubicBezTo>
                    <a:pt x="29" y="2"/>
                    <a:pt x="29" y="2"/>
                    <a:pt x="29" y="2"/>
                  </a:cubicBezTo>
                  <a:close/>
                  <a:moveTo>
                    <a:pt x="29" y="11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7" y="13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8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lose/>
                  <a:moveTo>
                    <a:pt x="29" y="12"/>
                  </a:moveTo>
                  <a:cubicBezTo>
                    <a:pt x="28" y="13"/>
                    <a:pt x="27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4"/>
                    <a:pt x="29" y="13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29" y="17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lose/>
                  <a:moveTo>
                    <a:pt x="29" y="18"/>
                  </a:moveTo>
                  <a:cubicBezTo>
                    <a:pt x="28" y="17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9" y="18"/>
                    <a:pt x="29" y="21"/>
                    <a:pt x="29" y="23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6" y="17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8"/>
                    <a:pt x="28" y="19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29" y="27"/>
                  </a:cubicBezTo>
                  <a:cubicBezTo>
                    <a:pt x="29" y="24"/>
                    <a:pt x="29" y="24"/>
                    <a:pt x="29" y="24"/>
                  </a:cubicBezTo>
                  <a:close/>
                  <a:moveTo>
                    <a:pt x="29" y="29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30"/>
                    <a:pt x="27" y="31"/>
                    <a:pt x="27" y="32"/>
                  </a:cubicBezTo>
                  <a:cubicBezTo>
                    <a:pt x="27" y="34"/>
                    <a:pt x="28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7" y="36"/>
                    <a:pt x="26" y="34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1"/>
                    <a:pt x="28" y="29"/>
                    <a:pt x="29" y="29"/>
                  </a:cubicBezTo>
                  <a:close/>
                  <a:moveTo>
                    <a:pt x="29" y="30"/>
                  </a:moveTo>
                  <a:cubicBezTo>
                    <a:pt x="28" y="30"/>
                    <a:pt x="28" y="31"/>
                    <a:pt x="28" y="32"/>
                  </a:cubicBezTo>
                  <a:cubicBezTo>
                    <a:pt x="27" y="33"/>
                    <a:pt x="27" y="34"/>
                    <a:pt x="28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lose/>
                  <a:moveTo>
                    <a:pt x="29" y="39"/>
                  </a:moveTo>
                  <a:cubicBezTo>
                    <a:pt x="28" y="39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9" y="22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7" y="24"/>
                    <a:pt x="28" y="24"/>
                    <a:pt x="28" y="24"/>
                  </a:cubicBezTo>
                  <a:cubicBezTo>
                    <a:pt x="27" y="24"/>
                    <a:pt x="27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7" y="25"/>
                    <a:pt x="28" y="24"/>
                    <a:pt x="28" y="23"/>
                  </a:cubicBezTo>
                  <a:cubicBezTo>
                    <a:pt x="28" y="20"/>
                    <a:pt x="28" y="18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9"/>
                    <a:pt x="28" y="21"/>
                    <a:pt x="27" y="22"/>
                  </a:cubicBezTo>
                  <a:cubicBezTo>
                    <a:pt x="27" y="23"/>
                    <a:pt x="27" y="24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28" y="9"/>
                    <a:pt x="28" y="7"/>
                    <a:pt x="27" y="6"/>
                  </a:cubicBezTo>
                  <a:cubicBezTo>
                    <a:pt x="27" y="5"/>
                    <a:pt x="26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7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7" y="9"/>
                    <a:pt x="28" y="8"/>
                    <a:pt x="27" y="7"/>
                  </a:cubicBezTo>
                  <a:cubicBezTo>
                    <a:pt x="27" y="7"/>
                    <a:pt x="27" y="6"/>
                    <a:pt x="26" y="6"/>
                  </a:cubicBezTo>
                  <a:cubicBezTo>
                    <a:pt x="26" y="6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6" y="8"/>
                    <a:pt x="26" y="9"/>
                  </a:cubicBezTo>
                  <a:lnTo>
                    <a:pt x="26" y="10"/>
                  </a:lnTo>
                  <a:close/>
                  <a:moveTo>
                    <a:pt x="24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6" y="39"/>
                  </a:moveTo>
                  <a:cubicBezTo>
                    <a:pt x="25" y="39"/>
                    <a:pt x="25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7"/>
                    <a:pt x="25" y="38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5" y="14"/>
                    <a:pt x="25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6" y="15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5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6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4" y="31"/>
                    <a:pt x="24" y="3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5" y="36"/>
                    <a:pt x="25" y="36"/>
                    <a:pt x="24" y="35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4" y="38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8"/>
                    <a:pt x="24" y="38"/>
                    <a:pt x="24" y="38"/>
                  </a:cubicBezTo>
                  <a:close/>
                  <a:moveTo>
                    <a:pt x="24" y="1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4" y="31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4" y="32"/>
                    <a:pt x="24" y="32"/>
                  </a:cubicBezTo>
                  <a:lnTo>
                    <a:pt x="24" y="30"/>
                  </a:lnTo>
                  <a:close/>
                  <a:moveTo>
                    <a:pt x="21" y="3"/>
                  </a:moveTo>
                  <a:cubicBezTo>
                    <a:pt x="21" y="2"/>
                    <a:pt x="22" y="1"/>
                    <a:pt x="23" y="1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2"/>
                    <a:pt x="21" y="3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4" y="39"/>
                  </a:moveTo>
                  <a:cubicBezTo>
                    <a:pt x="23" y="40"/>
                    <a:pt x="22" y="41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4" y="39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2" y="2"/>
                    <a:pt x="20" y="4"/>
                    <a:pt x="21" y="7"/>
                  </a:cubicBezTo>
                  <a:cubicBezTo>
                    <a:pt x="21" y="8"/>
                    <a:pt x="22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2" y="8"/>
                    <a:pt x="21" y="6"/>
                  </a:cubicBezTo>
                  <a:cubicBezTo>
                    <a:pt x="21" y="5"/>
                    <a:pt x="22" y="3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4" y="6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2" y="11"/>
                    <a:pt x="22" y="10"/>
                  </a:cubicBezTo>
                  <a:cubicBezTo>
                    <a:pt x="21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2" y="14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3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3" y="14"/>
                    <a:pt x="22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3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2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3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2" y="27"/>
                  </a:cubicBezTo>
                  <a:cubicBezTo>
                    <a:pt x="22" y="27"/>
                    <a:pt x="23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3" y="27"/>
                    <a:pt x="22" y="28"/>
                    <a:pt x="2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3" y="29"/>
                    <a:pt x="22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8"/>
                    <a:pt x="23" y="28"/>
                    <a:pt x="24" y="28"/>
                  </a:cubicBezTo>
                  <a:close/>
                  <a:moveTo>
                    <a:pt x="24" y="29"/>
                  </a:moveTo>
                  <a:cubicBezTo>
                    <a:pt x="23" y="30"/>
                    <a:pt x="23" y="31"/>
                    <a:pt x="23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lose/>
                  <a:moveTo>
                    <a:pt x="24" y="31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21" y="41"/>
                  </a:moveTo>
                  <a:cubicBezTo>
                    <a:pt x="22" y="40"/>
                    <a:pt x="24" y="38"/>
                    <a:pt x="23" y="36"/>
                  </a:cubicBezTo>
                  <a:cubicBezTo>
                    <a:pt x="23" y="34"/>
                    <a:pt x="22" y="33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3" y="35"/>
                    <a:pt x="23" y="36"/>
                  </a:cubicBezTo>
                  <a:cubicBezTo>
                    <a:pt x="23" y="38"/>
                    <a:pt x="22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0" y="4"/>
                  </a:moveTo>
                  <a:cubicBezTo>
                    <a:pt x="20" y="4"/>
                    <a:pt x="20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1"/>
                    <a:pt x="21" y="11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1" y="11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1" y="28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1" y="40"/>
                  </a:cubicBezTo>
                  <a:close/>
                  <a:moveTo>
                    <a:pt x="17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20" y="42"/>
                  </a:move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9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6"/>
                    <a:pt x="19" y="5"/>
                    <a:pt x="19" y="5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3"/>
                    <a:pt x="20" y="12"/>
                    <a:pt x="20" y="10"/>
                  </a:cubicBezTo>
                  <a:close/>
                  <a:moveTo>
                    <a:pt x="20" y="13"/>
                  </a:moveTo>
                  <a:cubicBezTo>
                    <a:pt x="19" y="14"/>
                    <a:pt x="18" y="15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6"/>
                    <a:pt x="18" y="16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6"/>
                    <a:pt x="18" y="16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6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19" y="16"/>
                    <a:pt x="18" y="16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8"/>
                    <a:pt x="19" y="17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6"/>
                    <a:pt x="18" y="26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5"/>
                    <a:pt x="19" y="26"/>
                    <a:pt x="20" y="26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19" y="27"/>
                    <a:pt x="18" y="27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9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9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8" y="29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9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9" y="32"/>
                    <a:pt x="18" y="32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1"/>
                    <a:pt x="19" y="31"/>
                    <a:pt x="20" y="31"/>
                  </a:cubicBezTo>
                  <a:close/>
                  <a:moveTo>
                    <a:pt x="20" y="32"/>
                  </a:moveTo>
                  <a:cubicBezTo>
                    <a:pt x="19" y="32"/>
                    <a:pt x="19" y="32"/>
                    <a:pt x="18" y="33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9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4"/>
                    <a:pt x="18" y="34"/>
                    <a:pt x="19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20" y="36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8" y="38"/>
                    <a:pt x="17" y="38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19" y="41"/>
                    <a:pt x="19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19" y="40"/>
                    <a:pt x="20" y="40"/>
                    <a:pt x="20" y="40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19" y="27"/>
                    <a:pt x="19" y="27"/>
                    <a:pt x="19" y="26"/>
                  </a:cubicBezTo>
                  <a:cubicBezTo>
                    <a:pt x="18" y="26"/>
                    <a:pt x="18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11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8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7" y="11"/>
                  </a:cubicBezTo>
                  <a:close/>
                  <a:moveTo>
                    <a:pt x="16" y="2"/>
                  </a:moveTo>
                  <a:cubicBezTo>
                    <a:pt x="16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7" y="42"/>
                  </a:moveTo>
                  <a:cubicBezTo>
                    <a:pt x="17" y="42"/>
                    <a:pt x="16" y="42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7" y="7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7" y="9"/>
                    <a:pt x="17" y="7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7"/>
                    <a:pt x="17" y="7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6" y="18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7" y="16"/>
                    <a:pt x="17" y="15"/>
                  </a:cubicBezTo>
                  <a:close/>
                  <a:moveTo>
                    <a:pt x="17" y="16"/>
                  </a:moveTo>
                  <a:cubicBezTo>
                    <a:pt x="16" y="18"/>
                    <a:pt x="16" y="19"/>
                    <a:pt x="16" y="21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1"/>
                    <a:pt x="16" y="18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8"/>
                    <a:pt x="16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6" y="19"/>
                    <a:pt x="16" y="20"/>
                  </a:cubicBezTo>
                  <a:cubicBezTo>
                    <a:pt x="16" y="22"/>
                    <a:pt x="16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1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4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4"/>
                    <a:pt x="17" y="25"/>
                  </a:cubicBezTo>
                  <a:close/>
                  <a:moveTo>
                    <a:pt x="17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6" y="25"/>
                    <a:pt x="16" y="2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lose/>
                  <a:moveTo>
                    <a:pt x="17" y="26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6"/>
                    <a:pt x="17" y="26"/>
                  </a:cubicBezTo>
                  <a:close/>
                  <a:moveTo>
                    <a:pt x="17" y="28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8"/>
                    <a:pt x="17" y="28"/>
                    <a:pt x="17" y="28"/>
                  </a:cubicBezTo>
                  <a:close/>
                  <a:moveTo>
                    <a:pt x="17" y="29"/>
                  </a:moveTo>
                  <a:cubicBezTo>
                    <a:pt x="17" y="29"/>
                    <a:pt x="16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6" y="35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3"/>
                  </a:moveTo>
                  <a:cubicBezTo>
                    <a:pt x="17" y="34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7" y="40"/>
                  </a:moveTo>
                  <a:cubicBezTo>
                    <a:pt x="17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6" y="12"/>
                  </a:moveTo>
                  <a:cubicBezTo>
                    <a:pt x="16" y="11"/>
                    <a:pt x="16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lnTo>
                    <a:pt x="16" y="12"/>
                  </a:lnTo>
                  <a:close/>
                  <a:moveTo>
                    <a:pt x="14" y="2"/>
                  </a:moveTo>
                  <a:cubicBezTo>
                    <a:pt x="14" y="2"/>
                    <a:pt x="15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4" y="41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40"/>
                    <a:pt x="15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4" y="8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1"/>
                    <a:pt x="16" y="11"/>
                  </a:cubicBezTo>
                  <a:close/>
                  <a:moveTo>
                    <a:pt x="16" y="12"/>
                  </a:moveTo>
                  <a:cubicBezTo>
                    <a:pt x="15" y="13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6"/>
                    <a:pt x="15" y="15"/>
                    <a:pt x="14" y="14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5" y="24"/>
                    <a:pt x="14" y="24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4" y="21"/>
                    <a:pt x="14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8"/>
                    <a:pt x="15" y="21"/>
                    <a:pt x="16" y="23"/>
                  </a:cubicBezTo>
                  <a:close/>
                  <a:moveTo>
                    <a:pt x="16" y="25"/>
                  </a:move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5" y="25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5" y="29"/>
                    <a:pt x="15" y="29"/>
                    <a:pt x="16" y="29"/>
                  </a:cubicBezTo>
                  <a:close/>
                  <a:moveTo>
                    <a:pt x="16" y="30"/>
                  </a:moveTo>
                  <a:cubicBezTo>
                    <a:pt x="15" y="30"/>
                    <a:pt x="15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1"/>
                    <a:pt x="15" y="31"/>
                  </a:cubicBezTo>
                  <a:cubicBezTo>
                    <a:pt x="15" y="31"/>
                    <a:pt x="15" y="31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4"/>
                  </a:cubicBezTo>
                  <a:close/>
                  <a:moveTo>
                    <a:pt x="16" y="40"/>
                  </a:moveTo>
                  <a:cubicBezTo>
                    <a:pt x="15" y="39"/>
                    <a:pt x="14" y="38"/>
                    <a:pt x="14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5" y="40"/>
                    <a:pt x="16" y="40"/>
                  </a:cubicBezTo>
                  <a:close/>
                  <a:moveTo>
                    <a:pt x="12" y="35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3" y="33"/>
                  </a:cubicBezTo>
                  <a:cubicBezTo>
                    <a:pt x="12" y="34"/>
                    <a:pt x="12" y="35"/>
                    <a:pt x="13" y="37"/>
                  </a:cubicBezTo>
                  <a:cubicBezTo>
                    <a:pt x="13" y="38"/>
                    <a:pt x="13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9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5"/>
                    <a:pt x="12" y="35"/>
                  </a:cubicBezTo>
                  <a:close/>
                  <a:moveTo>
                    <a:pt x="12" y="3"/>
                  </a:moveTo>
                  <a:cubicBezTo>
                    <a:pt x="12" y="2"/>
                    <a:pt x="13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4" y="3"/>
                  </a:moveTo>
                  <a:cubicBezTo>
                    <a:pt x="13" y="3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9"/>
                    <a:pt x="14" y="9"/>
                    <a:pt x="13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9"/>
                    <a:pt x="13" y="9"/>
                  </a:cubicBezTo>
                  <a:cubicBezTo>
                    <a:pt x="12" y="8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4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3" y="22"/>
                    <a:pt x="14" y="23"/>
                  </a:cubicBezTo>
                  <a:close/>
                  <a:moveTo>
                    <a:pt x="14" y="24"/>
                  </a:move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3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3" y="33"/>
                    <a:pt x="13" y="34"/>
                    <a:pt x="13" y="35"/>
                  </a:cubicBezTo>
                  <a:cubicBezTo>
                    <a:pt x="13" y="36"/>
                    <a:pt x="13" y="38"/>
                    <a:pt x="14" y="39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34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4"/>
                  </a:moveTo>
                  <a:cubicBezTo>
                    <a:pt x="12" y="33"/>
                    <a:pt x="12" y="33"/>
                    <a:pt x="13" y="32"/>
                  </a:cubicBezTo>
                  <a:cubicBezTo>
                    <a:pt x="14" y="31"/>
                    <a:pt x="14" y="28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8"/>
                    <a:pt x="13" y="31"/>
                    <a:pt x="12" y="32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2" y="34"/>
                    <a:pt x="12" y="34"/>
                    <a:pt x="12" y="34"/>
                  </a:cubicBezTo>
                  <a:close/>
                  <a:moveTo>
                    <a:pt x="12" y="21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20"/>
                    <a:pt x="12" y="21"/>
                  </a:cubicBezTo>
                  <a:close/>
                  <a:moveTo>
                    <a:pt x="12" y="35"/>
                  </a:moveTo>
                  <a:cubicBezTo>
                    <a:pt x="10" y="35"/>
                    <a:pt x="9" y="35"/>
                    <a:pt x="7" y="35"/>
                  </a:cubicBezTo>
                  <a:cubicBezTo>
                    <a:pt x="3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5" y="24"/>
                    <a:pt x="5" y="23"/>
                  </a:cubicBezTo>
                  <a:cubicBezTo>
                    <a:pt x="4" y="23"/>
                    <a:pt x="2" y="22"/>
                    <a:pt x="2" y="20"/>
                  </a:cubicBezTo>
                  <a:cubicBezTo>
                    <a:pt x="0" y="16"/>
                    <a:pt x="2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8"/>
                    <a:pt x="8" y="6"/>
                  </a:cubicBezTo>
                  <a:cubicBezTo>
                    <a:pt x="9" y="4"/>
                    <a:pt x="10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9" y="5"/>
                    <a:pt x="9" y="6"/>
                  </a:cubicBezTo>
                  <a:cubicBezTo>
                    <a:pt x="8" y="8"/>
                    <a:pt x="9" y="11"/>
                    <a:pt x="10" y="12"/>
                  </a:cubicBezTo>
                  <a:cubicBezTo>
                    <a:pt x="9" y="11"/>
                    <a:pt x="8" y="11"/>
                    <a:pt x="6" y="12"/>
                  </a:cubicBezTo>
                  <a:cubicBezTo>
                    <a:pt x="3" y="13"/>
                    <a:pt x="1" y="17"/>
                    <a:pt x="2" y="20"/>
                  </a:cubicBezTo>
                  <a:cubicBezTo>
                    <a:pt x="3" y="22"/>
                    <a:pt x="5" y="23"/>
                    <a:pt x="7" y="23"/>
                  </a:cubicBezTo>
                  <a:cubicBezTo>
                    <a:pt x="6" y="24"/>
                    <a:pt x="5" y="24"/>
                    <a:pt x="4" y="26"/>
                  </a:cubicBezTo>
                  <a:cubicBezTo>
                    <a:pt x="3" y="29"/>
                    <a:pt x="4" y="33"/>
                    <a:pt x="7" y="34"/>
                  </a:cubicBezTo>
                  <a:cubicBezTo>
                    <a:pt x="9" y="35"/>
                    <a:pt x="10" y="35"/>
                    <a:pt x="12" y="34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12" y="4"/>
                  </a:moveTo>
                  <a:cubicBezTo>
                    <a:pt x="11" y="4"/>
                    <a:pt x="11" y="4"/>
                    <a:pt x="10" y="5"/>
                  </a:cubicBezTo>
                  <a:cubicBezTo>
                    <a:pt x="8" y="7"/>
                    <a:pt x="8" y="10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0"/>
                    <a:pt x="9" y="7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lose/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5" y="12"/>
                    <a:pt x="2" y="14"/>
                    <a:pt x="2" y="18"/>
                  </a:cubicBezTo>
                  <a:cubicBezTo>
                    <a:pt x="2" y="21"/>
                    <a:pt x="5" y="23"/>
                    <a:pt x="8" y="23"/>
                  </a:cubicBezTo>
                  <a:cubicBezTo>
                    <a:pt x="10" y="22"/>
                    <a:pt x="12" y="20"/>
                    <a:pt x="11" y="17"/>
                  </a:cubicBezTo>
                  <a:cubicBezTo>
                    <a:pt x="10" y="16"/>
                    <a:pt x="9" y="16"/>
                    <a:pt x="8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10" y="15"/>
                    <a:pt x="11" y="17"/>
                  </a:cubicBezTo>
                  <a:cubicBezTo>
                    <a:pt x="12" y="19"/>
                    <a:pt x="11" y="21"/>
                    <a:pt x="9" y="22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2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5"/>
                    <a:pt x="8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7"/>
                    <a:pt x="5" y="19"/>
                    <a:pt x="7" y="19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8" y="20"/>
                    <a:pt x="8" y="19"/>
                  </a:cubicBezTo>
                  <a:cubicBezTo>
                    <a:pt x="9" y="18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0" y="17"/>
                    <a:pt x="10" y="18"/>
                  </a:cubicBezTo>
                  <a:cubicBezTo>
                    <a:pt x="11" y="20"/>
                    <a:pt x="9" y="22"/>
                    <a:pt x="7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5"/>
                    <a:pt x="5" y="12"/>
                    <a:pt x="8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23"/>
                  </a:move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6" y="24"/>
                    <a:pt x="6" y="24"/>
                  </a:cubicBezTo>
                  <a:cubicBezTo>
                    <a:pt x="3" y="26"/>
                    <a:pt x="3" y="31"/>
                    <a:pt x="6" y="33"/>
                  </a:cubicBezTo>
                  <a:cubicBezTo>
                    <a:pt x="7" y="34"/>
                    <a:pt x="10" y="35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0" y="34"/>
                    <a:pt x="8" y="34"/>
                    <a:pt x="6" y="32"/>
                  </a:cubicBezTo>
                  <a:cubicBezTo>
                    <a:pt x="4" y="30"/>
                    <a:pt x="4" y="27"/>
                    <a:pt x="6" y="25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lose/>
                  <a:moveTo>
                    <a:pt x="12" y="25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10" y="31"/>
                  </a:cubicBezTo>
                  <a:cubicBezTo>
                    <a:pt x="10" y="31"/>
                    <a:pt x="11" y="31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6"/>
                    <a:pt x="9" y="26"/>
                    <a:pt x="8" y="28"/>
                  </a:cubicBezTo>
                  <a:cubicBezTo>
                    <a:pt x="8" y="28"/>
                    <a:pt x="8" y="29"/>
                    <a:pt x="9" y="29"/>
                  </a:cubicBezTo>
                  <a:cubicBezTo>
                    <a:pt x="9" y="29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1"/>
                    <a:pt x="7" y="30"/>
                    <a:pt x="7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lnTo>
                    <a:pt x="1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818">
              <a:extLst>
                <a:ext uri="{FF2B5EF4-FFF2-40B4-BE49-F238E27FC236}">
                  <a16:creationId xmlns:a16="http://schemas.microsoft.com/office/drawing/2014/main" id="{681FA550-8049-4169-81CC-3CD6E2B81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" y="163"/>
              <a:ext cx="51" cy="48"/>
            </a:xfrm>
            <a:custGeom>
              <a:avLst/>
              <a:gdLst>
                <a:gd name="T0" fmla="*/ 35 w 44"/>
                <a:gd name="T1" fmla="*/ 36 h 42"/>
                <a:gd name="T2" fmla="*/ 35 w 44"/>
                <a:gd name="T3" fmla="*/ 29 h 42"/>
                <a:gd name="T4" fmla="*/ 35 w 44"/>
                <a:gd name="T5" fmla="*/ 23 h 42"/>
                <a:gd name="T6" fmla="*/ 35 w 44"/>
                <a:gd name="T7" fmla="*/ 11 h 42"/>
                <a:gd name="T8" fmla="*/ 30 w 44"/>
                <a:gd name="T9" fmla="*/ 40 h 42"/>
                <a:gd name="T10" fmla="*/ 30 w 44"/>
                <a:gd name="T11" fmla="*/ 22 h 42"/>
                <a:gd name="T12" fmla="*/ 30 w 44"/>
                <a:gd name="T13" fmla="*/ 22 h 42"/>
                <a:gd name="T14" fmla="*/ 34 w 44"/>
                <a:gd name="T15" fmla="*/ 29 h 42"/>
                <a:gd name="T16" fmla="*/ 32 w 44"/>
                <a:gd name="T17" fmla="*/ 34 h 42"/>
                <a:gd name="T18" fmla="*/ 30 w 44"/>
                <a:gd name="T19" fmla="*/ 4 h 42"/>
                <a:gd name="T20" fmla="*/ 28 w 44"/>
                <a:gd name="T21" fmla="*/ 2 h 42"/>
                <a:gd name="T22" fmla="*/ 30 w 44"/>
                <a:gd name="T23" fmla="*/ 22 h 42"/>
                <a:gd name="T24" fmla="*/ 30 w 44"/>
                <a:gd name="T25" fmla="*/ 32 h 42"/>
                <a:gd name="T26" fmla="*/ 30 w 44"/>
                <a:gd name="T27" fmla="*/ 38 h 42"/>
                <a:gd name="T28" fmla="*/ 28 w 44"/>
                <a:gd name="T29" fmla="*/ 1 h 42"/>
                <a:gd name="T30" fmla="*/ 28 w 44"/>
                <a:gd name="T31" fmla="*/ 12 h 42"/>
                <a:gd name="T32" fmla="*/ 28 w 44"/>
                <a:gd name="T33" fmla="*/ 24 h 42"/>
                <a:gd name="T34" fmla="*/ 28 w 44"/>
                <a:gd name="T35" fmla="*/ 30 h 42"/>
                <a:gd name="T36" fmla="*/ 28 w 44"/>
                <a:gd name="T37" fmla="*/ 0 h 42"/>
                <a:gd name="T38" fmla="*/ 27 w 44"/>
                <a:gd name="T39" fmla="*/ 8 h 42"/>
                <a:gd name="T40" fmla="*/ 26 w 44"/>
                <a:gd name="T41" fmla="*/ 15 h 42"/>
                <a:gd name="T42" fmla="*/ 28 w 44"/>
                <a:gd name="T43" fmla="*/ 24 h 42"/>
                <a:gd name="T44" fmla="*/ 26 w 44"/>
                <a:gd name="T45" fmla="*/ 27 h 42"/>
                <a:gd name="T46" fmla="*/ 22 w 44"/>
                <a:gd name="T47" fmla="*/ 2 h 42"/>
                <a:gd name="T48" fmla="*/ 23 w 44"/>
                <a:gd name="T49" fmla="*/ 9 h 42"/>
                <a:gd name="T50" fmla="*/ 26 w 44"/>
                <a:gd name="T51" fmla="*/ 7 h 42"/>
                <a:gd name="T52" fmla="*/ 26 w 44"/>
                <a:gd name="T53" fmla="*/ 17 h 42"/>
                <a:gd name="T54" fmla="*/ 26 w 44"/>
                <a:gd name="T55" fmla="*/ 26 h 42"/>
                <a:gd name="T56" fmla="*/ 24 w 44"/>
                <a:gd name="T57" fmla="*/ 35 h 42"/>
                <a:gd name="T58" fmla="*/ 22 w 44"/>
                <a:gd name="T59" fmla="*/ 41 h 42"/>
                <a:gd name="T60" fmla="*/ 22 w 44"/>
                <a:gd name="T61" fmla="*/ 14 h 42"/>
                <a:gd name="T62" fmla="*/ 22 w 44"/>
                <a:gd name="T63" fmla="*/ 27 h 42"/>
                <a:gd name="T64" fmla="*/ 22 w 44"/>
                <a:gd name="T65" fmla="*/ 30 h 42"/>
                <a:gd name="T66" fmla="*/ 22 w 44"/>
                <a:gd name="T67" fmla="*/ 40 h 42"/>
                <a:gd name="T68" fmla="*/ 19 w 44"/>
                <a:gd name="T69" fmla="*/ 9 h 42"/>
                <a:gd name="T70" fmla="*/ 22 w 44"/>
                <a:gd name="T71" fmla="*/ 15 h 42"/>
                <a:gd name="T72" fmla="*/ 22 w 44"/>
                <a:gd name="T73" fmla="*/ 27 h 42"/>
                <a:gd name="T74" fmla="*/ 19 w 44"/>
                <a:gd name="T75" fmla="*/ 32 h 42"/>
                <a:gd name="T76" fmla="*/ 17 w 44"/>
                <a:gd name="T77" fmla="*/ 3 h 42"/>
                <a:gd name="T78" fmla="*/ 17 w 44"/>
                <a:gd name="T79" fmla="*/ 16 h 42"/>
                <a:gd name="T80" fmla="*/ 17 w 44"/>
                <a:gd name="T81" fmla="*/ 22 h 42"/>
                <a:gd name="T82" fmla="*/ 17 w 44"/>
                <a:gd name="T83" fmla="*/ 31 h 42"/>
                <a:gd name="T84" fmla="*/ 17 w 44"/>
                <a:gd name="T85" fmla="*/ 34 h 42"/>
                <a:gd name="T86" fmla="*/ 17 w 44"/>
                <a:gd name="T87" fmla="*/ 2 h 42"/>
                <a:gd name="T88" fmla="*/ 17 w 44"/>
                <a:gd name="T89" fmla="*/ 12 h 42"/>
                <a:gd name="T90" fmla="*/ 17 w 44"/>
                <a:gd name="T91" fmla="*/ 17 h 42"/>
                <a:gd name="T92" fmla="*/ 17 w 44"/>
                <a:gd name="T93" fmla="*/ 31 h 42"/>
                <a:gd name="T94" fmla="*/ 17 w 44"/>
                <a:gd name="T95" fmla="*/ 40 h 42"/>
                <a:gd name="T96" fmla="*/ 15 w 44"/>
                <a:gd name="T97" fmla="*/ 11 h 42"/>
                <a:gd name="T98" fmla="*/ 15 w 44"/>
                <a:gd name="T99" fmla="*/ 20 h 42"/>
                <a:gd name="T100" fmla="*/ 17 w 44"/>
                <a:gd name="T101" fmla="*/ 24 h 42"/>
                <a:gd name="T102" fmla="*/ 16 w 44"/>
                <a:gd name="T103" fmla="*/ 40 h 42"/>
                <a:gd name="T104" fmla="*/ 13 w 44"/>
                <a:gd name="T105" fmla="*/ 39 h 42"/>
                <a:gd name="T106" fmla="*/ 15 w 44"/>
                <a:gd name="T107" fmla="*/ 10 h 42"/>
                <a:gd name="T108" fmla="*/ 13 w 44"/>
                <a:gd name="T109" fmla="*/ 16 h 42"/>
                <a:gd name="T110" fmla="*/ 15 w 44"/>
                <a:gd name="T111" fmla="*/ 31 h 42"/>
                <a:gd name="T112" fmla="*/ 4 w 44"/>
                <a:gd name="T113" fmla="*/ 23 h 42"/>
                <a:gd name="T114" fmla="*/ 13 w 44"/>
                <a:gd name="T115" fmla="*/ 4 h 42"/>
                <a:gd name="T116" fmla="*/ 12 w 44"/>
                <a:gd name="T117" fmla="*/ 8 h 42"/>
                <a:gd name="T118" fmla="*/ 10 w 44"/>
                <a:gd name="T119" fmla="*/ 19 h 42"/>
                <a:gd name="T120" fmla="*/ 8 w 44"/>
                <a:gd name="T121" fmla="*/ 16 h 42"/>
                <a:gd name="T122" fmla="*/ 8 w 44"/>
                <a:gd name="T123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" h="42">
                  <a:moveTo>
                    <a:pt x="36" y="31"/>
                  </a:move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9"/>
                    <a:pt x="40" y="18"/>
                    <a:pt x="39" y="18"/>
                  </a:cubicBezTo>
                  <a:cubicBezTo>
                    <a:pt x="40" y="17"/>
                    <a:pt x="41" y="16"/>
                    <a:pt x="41" y="14"/>
                  </a:cubicBezTo>
                  <a:cubicBezTo>
                    <a:pt x="42" y="10"/>
                    <a:pt x="39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8"/>
                    <a:pt x="37" y="18"/>
                  </a:cubicBezTo>
                  <a:cubicBezTo>
                    <a:pt x="38" y="18"/>
                    <a:pt x="39" y="19"/>
                    <a:pt x="40" y="20"/>
                  </a:cubicBezTo>
                  <a:cubicBezTo>
                    <a:pt x="43" y="22"/>
                    <a:pt x="43" y="27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2"/>
                    <a:pt x="36" y="33"/>
                  </a:cubicBezTo>
                  <a:cubicBezTo>
                    <a:pt x="36" y="35"/>
                    <a:pt x="36" y="36"/>
                    <a:pt x="35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1"/>
                  </a:cubicBezTo>
                  <a:close/>
                  <a:moveTo>
                    <a:pt x="35" y="37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5" y="34"/>
                    <a:pt x="35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30"/>
                    <a:pt x="35" y="30"/>
                    <a:pt x="35" y="31"/>
                  </a:cubicBezTo>
                  <a:cubicBezTo>
                    <a:pt x="36" y="33"/>
                    <a:pt x="36" y="35"/>
                    <a:pt x="35" y="37"/>
                  </a:cubicBezTo>
                  <a:close/>
                  <a:moveTo>
                    <a:pt x="35" y="29"/>
                  </a:move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7" y="30"/>
                    <a:pt x="40" y="29"/>
                    <a:pt x="41" y="27"/>
                  </a:cubicBezTo>
                  <a:cubicBezTo>
                    <a:pt x="43" y="24"/>
                    <a:pt x="41" y="21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9" y="19"/>
                  </a:cubicBezTo>
                  <a:cubicBezTo>
                    <a:pt x="42" y="20"/>
                    <a:pt x="43" y="24"/>
                    <a:pt x="42" y="27"/>
                  </a:cubicBezTo>
                  <a:cubicBezTo>
                    <a:pt x="40" y="30"/>
                    <a:pt x="37" y="30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7" y="22"/>
                    <a:pt x="37" y="23"/>
                  </a:cubicBezTo>
                  <a:cubicBezTo>
                    <a:pt x="38" y="23"/>
                    <a:pt x="38" y="24"/>
                    <a:pt x="37" y="24"/>
                  </a:cubicBezTo>
                  <a:cubicBezTo>
                    <a:pt x="37" y="24"/>
                    <a:pt x="36" y="25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5"/>
                    <a:pt x="37" y="25"/>
                    <a:pt x="37" y="26"/>
                  </a:cubicBezTo>
                  <a:cubicBezTo>
                    <a:pt x="38" y="26"/>
                    <a:pt x="39" y="25"/>
                    <a:pt x="38" y="23"/>
                  </a:cubicBezTo>
                  <a:cubicBezTo>
                    <a:pt x="38" y="22"/>
                    <a:pt x="36" y="21"/>
                    <a:pt x="35" y="22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5"/>
                    <a:pt x="39" y="27"/>
                    <a:pt x="37" y="26"/>
                  </a:cubicBezTo>
                  <a:cubicBezTo>
                    <a:pt x="36" y="27"/>
                    <a:pt x="36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4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lose/>
                  <a:moveTo>
                    <a:pt x="35" y="18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7"/>
                    <a:pt x="40" y="14"/>
                    <a:pt x="40" y="12"/>
                  </a:cubicBezTo>
                  <a:cubicBezTo>
                    <a:pt x="39" y="10"/>
                    <a:pt x="37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7" y="7"/>
                    <a:pt x="40" y="9"/>
                    <a:pt x="40" y="12"/>
                  </a:cubicBezTo>
                  <a:cubicBezTo>
                    <a:pt x="41" y="14"/>
                    <a:pt x="39" y="17"/>
                    <a:pt x="37" y="18"/>
                  </a:cubicBezTo>
                  <a:cubicBezTo>
                    <a:pt x="36" y="18"/>
                    <a:pt x="35" y="18"/>
                    <a:pt x="35" y="18"/>
                  </a:cubicBezTo>
                  <a:close/>
                  <a:moveTo>
                    <a:pt x="35" y="15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6" y="12"/>
                    <a:pt x="35" y="12"/>
                  </a:cubicBezTo>
                  <a:cubicBezTo>
                    <a:pt x="35" y="13"/>
                    <a:pt x="34" y="14"/>
                    <a:pt x="35" y="15"/>
                  </a:cubicBezTo>
                  <a:cubicBezTo>
                    <a:pt x="35" y="15"/>
                    <a:pt x="36" y="15"/>
                    <a:pt x="36" y="14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7" y="13"/>
                    <a:pt x="37" y="12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5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lose/>
                  <a:moveTo>
                    <a:pt x="30" y="40"/>
                  </a:moveTo>
                  <a:cubicBezTo>
                    <a:pt x="32" y="40"/>
                    <a:pt x="33" y="40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3" y="39"/>
                    <a:pt x="32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5" y="7"/>
                  </a:moveTo>
                  <a:cubicBezTo>
                    <a:pt x="35" y="8"/>
                    <a:pt x="35" y="8"/>
                    <a:pt x="35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2" y="9"/>
                    <a:pt x="31" y="9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2" y="8"/>
                    <a:pt x="32" y="8"/>
                  </a:cubicBezTo>
                  <a:cubicBezTo>
                    <a:pt x="33" y="8"/>
                    <a:pt x="34" y="7"/>
                    <a:pt x="35" y="7"/>
                  </a:cubicBezTo>
                  <a:close/>
                  <a:moveTo>
                    <a:pt x="35" y="10"/>
                  </a:moveTo>
                  <a:cubicBezTo>
                    <a:pt x="33" y="10"/>
                    <a:pt x="32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9"/>
                    <a:pt x="31" y="20"/>
                    <a:pt x="30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1" y="15"/>
                    <a:pt x="32" y="13"/>
                  </a:cubicBezTo>
                  <a:cubicBezTo>
                    <a:pt x="32" y="12"/>
                    <a:pt x="33" y="11"/>
                    <a:pt x="35" y="11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35" y="12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4" y="14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3" y="15"/>
                    <a:pt x="33" y="16"/>
                    <a:pt x="35" y="17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7"/>
                    <a:pt x="32" y="16"/>
                    <a:pt x="32" y="14"/>
                  </a:cubicBezTo>
                  <a:cubicBezTo>
                    <a:pt x="32" y="13"/>
                    <a:pt x="33" y="12"/>
                    <a:pt x="34" y="12"/>
                  </a:cubicBezTo>
                  <a:cubicBezTo>
                    <a:pt x="34" y="12"/>
                    <a:pt x="34" y="12"/>
                    <a:pt x="35" y="12"/>
                  </a:cubicBezTo>
                  <a:close/>
                  <a:moveTo>
                    <a:pt x="35" y="18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5" y="18"/>
                  </a:cubicBezTo>
                  <a:close/>
                  <a:moveTo>
                    <a:pt x="35" y="21"/>
                  </a:move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2" y="25"/>
                    <a:pt x="32" y="23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5" y="21"/>
                  </a:cubicBezTo>
                  <a:close/>
                  <a:moveTo>
                    <a:pt x="35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7"/>
                    <a:pt x="33" y="25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8"/>
                  </a:cubicBezTo>
                  <a:cubicBezTo>
                    <a:pt x="34" y="28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30"/>
                  </a:cubicBezTo>
                  <a:cubicBezTo>
                    <a:pt x="34" y="30"/>
                    <a:pt x="34" y="30"/>
                    <a:pt x="35" y="31"/>
                  </a:cubicBezTo>
                  <a:cubicBezTo>
                    <a:pt x="35" y="29"/>
                    <a:pt x="35" y="29"/>
                    <a:pt x="35" y="29"/>
                  </a:cubicBezTo>
                  <a:close/>
                  <a:moveTo>
                    <a:pt x="35" y="36"/>
                  </a:moveTo>
                  <a:cubicBezTo>
                    <a:pt x="35" y="37"/>
                    <a:pt x="35" y="37"/>
                    <a:pt x="35" y="37"/>
                  </a:cubicBezTo>
                  <a:cubicBezTo>
                    <a:pt x="34" y="38"/>
                    <a:pt x="33" y="39"/>
                    <a:pt x="32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5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2" y="35"/>
                    <a:pt x="32" y="34"/>
                  </a:cubicBezTo>
                  <a:cubicBezTo>
                    <a:pt x="33" y="33"/>
                    <a:pt x="32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4" y="33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2" y="36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1" y="34"/>
                    <a:pt x="31" y="34"/>
                  </a:cubicBezTo>
                  <a:cubicBezTo>
                    <a:pt x="31" y="34"/>
                    <a:pt x="32" y="33"/>
                    <a:pt x="32" y="33"/>
                  </a:cubicBezTo>
                  <a:cubicBezTo>
                    <a:pt x="32" y="32"/>
                    <a:pt x="31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5"/>
                    <a:pt x="31" y="7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"/>
                  </a:moveTo>
                  <a:cubicBezTo>
                    <a:pt x="29" y="1"/>
                    <a:pt x="29" y="1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28" y="40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30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30" y="3"/>
                    <a:pt x="30" y="3"/>
                  </a:cubicBezTo>
                  <a:close/>
                  <a:moveTo>
                    <a:pt x="30" y="8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7" y="15"/>
                    <a:pt x="31" y="19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8"/>
                    <a:pt x="28" y="14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29" y="28"/>
                    <a:pt x="29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30" y="27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0"/>
                    <a:pt x="29" y="30"/>
                    <a:pt x="30" y="30"/>
                  </a:cubicBezTo>
                  <a:close/>
                  <a:moveTo>
                    <a:pt x="30" y="31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29" y="31"/>
                    <a:pt x="29" y="31"/>
                  </a:cubicBezTo>
                  <a:cubicBezTo>
                    <a:pt x="29" y="31"/>
                    <a:pt x="28" y="31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9" y="31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8" y="35"/>
                    <a:pt x="28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3"/>
                    <a:pt x="29" y="33"/>
                    <a:pt x="30" y="33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9" y="39"/>
                    <a:pt x="28" y="39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30" y="19"/>
                    <a:pt x="26" y="15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9" y="20"/>
                    <a:pt x="29" y="22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20"/>
                    <a:pt x="29" y="20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40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9"/>
                  </a:cubicBezTo>
                  <a:close/>
                  <a:moveTo>
                    <a:pt x="28" y="11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9"/>
                    <a:pt x="28" y="19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lose/>
                  <a:moveTo>
                    <a:pt x="28" y="8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lose/>
                  <a:moveTo>
                    <a:pt x="28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6" y="38"/>
                  </a:moveTo>
                  <a:cubicBezTo>
                    <a:pt x="26" y="39"/>
                    <a:pt x="27" y="39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8"/>
                    <a:pt x="26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8" y="1"/>
                  </a:cubicBezTo>
                  <a:close/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5"/>
                    <a:pt x="28" y="6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8" y="10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8" y="11"/>
                  </a:cubicBezTo>
                  <a:close/>
                  <a:moveTo>
                    <a:pt x="28" y="12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7" y="16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4"/>
                    <a:pt x="27" y="13"/>
                    <a:pt x="28" y="12"/>
                  </a:cubicBezTo>
                  <a:close/>
                  <a:moveTo>
                    <a:pt x="28" y="17"/>
                  </a:moveTo>
                  <a:cubicBezTo>
                    <a:pt x="27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7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28" y="18"/>
                  </a:move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7" y="19"/>
                    <a:pt x="27" y="19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22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4"/>
                    <a:pt x="27" y="23"/>
                    <a:pt x="28" y="22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7" y="25"/>
                  </a:cubicBezTo>
                  <a:cubicBezTo>
                    <a:pt x="27" y="25"/>
                    <a:pt x="27" y="25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7" y="25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5"/>
                  </a:moveTo>
                  <a:cubicBezTo>
                    <a:pt x="27" y="26"/>
                    <a:pt x="27" y="26"/>
                    <a:pt x="26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7"/>
                  </a:move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8" y="27"/>
                  </a:cubicBezTo>
                  <a:close/>
                  <a:moveTo>
                    <a:pt x="28" y="30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6" y="31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0"/>
                    <a:pt x="27" y="30"/>
                    <a:pt x="28" y="30"/>
                  </a:cubicBezTo>
                  <a:close/>
                  <a:moveTo>
                    <a:pt x="28" y="31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6" y="34"/>
                    <a:pt x="26" y="35"/>
                  </a:cubicBezTo>
                  <a:cubicBezTo>
                    <a:pt x="26" y="36"/>
                    <a:pt x="27" y="37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6" y="37"/>
                    <a:pt x="26" y="37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7" y="31"/>
                    <a:pt x="28" y="31"/>
                  </a:cubicBezTo>
                  <a:close/>
                  <a:moveTo>
                    <a:pt x="26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7" y="17"/>
                    <a:pt x="27" y="17"/>
                  </a:cubicBezTo>
                  <a:cubicBezTo>
                    <a:pt x="27" y="17"/>
                    <a:pt x="26" y="16"/>
                    <a:pt x="26" y="16"/>
                  </a:cubicBezTo>
                  <a:close/>
                  <a:moveTo>
                    <a:pt x="26" y="0"/>
                  </a:moveTo>
                  <a:cubicBezTo>
                    <a:pt x="25" y="0"/>
                    <a:pt x="24" y="0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22" y="41"/>
                  </a:moveTo>
                  <a:cubicBezTo>
                    <a:pt x="23" y="41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39"/>
                    <a:pt x="25" y="38"/>
                    <a:pt x="25" y="38"/>
                  </a:cubicBezTo>
                  <a:cubicBezTo>
                    <a:pt x="25" y="38"/>
                    <a:pt x="26" y="38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5" y="36"/>
                    <a:pt x="25" y="36"/>
                  </a:cubicBezTo>
                  <a:cubicBezTo>
                    <a:pt x="25" y="37"/>
                    <a:pt x="24" y="38"/>
                    <a:pt x="24" y="39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3" y="2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5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1"/>
                    <a:pt x="24" y="10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3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6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5" y="5"/>
                    <a:pt x="24" y="6"/>
                    <a:pt x="24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8"/>
                    <a:pt x="24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8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lose/>
                  <a:moveTo>
                    <a:pt x="26" y="14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4" y="14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5" y="13"/>
                    <a:pt x="26" y="14"/>
                  </a:cubicBezTo>
                  <a:close/>
                  <a:moveTo>
                    <a:pt x="26" y="15"/>
                  </a:moveTo>
                  <a:cubicBezTo>
                    <a:pt x="25" y="14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5"/>
                    <a:pt x="25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4" y="15"/>
                    <a:pt x="23" y="15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5" y="15"/>
                    <a:pt x="24" y="15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6"/>
                    <a:pt x="25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5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6"/>
                  </a:cubicBezTo>
                  <a:cubicBezTo>
                    <a:pt x="25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5" y="27"/>
                    <a:pt x="24" y="27"/>
                    <a:pt x="23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7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4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5" y="28"/>
                    <a:pt x="26" y="27"/>
                  </a:cubicBezTo>
                  <a:close/>
                  <a:moveTo>
                    <a:pt x="26" y="31"/>
                  </a:moveTo>
                  <a:cubicBezTo>
                    <a:pt x="26" y="32"/>
                    <a:pt x="26" y="32"/>
                    <a:pt x="26" y="32"/>
                  </a:cubicBezTo>
                  <a:cubicBezTo>
                    <a:pt x="26" y="32"/>
                    <a:pt x="25" y="33"/>
                    <a:pt x="25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1"/>
                    <a:pt x="24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9"/>
                    <a:pt x="25" y="30"/>
                    <a:pt x="25" y="32"/>
                  </a:cubicBezTo>
                  <a:cubicBezTo>
                    <a:pt x="25" y="31"/>
                    <a:pt x="26" y="31"/>
                    <a:pt x="26" y="31"/>
                  </a:cubicBezTo>
                  <a:close/>
                  <a:moveTo>
                    <a:pt x="26" y="32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6" y="36"/>
                    <a:pt x="25" y="35"/>
                  </a:cubicBezTo>
                  <a:cubicBezTo>
                    <a:pt x="25" y="34"/>
                    <a:pt x="25" y="33"/>
                    <a:pt x="26" y="32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4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0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22" y="1"/>
                  </a:moveTo>
                  <a:cubicBezTo>
                    <a:pt x="22" y="1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4"/>
                    <a:pt x="21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9" y="42"/>
                  </a:moveTo>
                  <a:cubicBezTo>
                    <a:pt x="20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1" y="10"/>
                    <a:pt x="21" y="11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1" y="4"/>
                    <a:pt x="21" y="3"/>
                    <a:pt x="22" y="2"/>
                  </a:cubicBezTo>
                  <a:close/>
                  <a:moveTo>
                    <a:pt x="22" y="13"/>
                  </a:moveTo>
                  <a:cubicBezTo>
                    <a:pt x="21" y="12"/>
                    <a:pt x="20" y="11"/>
                    <a:pt x="20" y="9"/>
                  </a:cubicBezTo>
                  <a:cubicBezTo>
                    <a:pt x="20" y="9"/>
                    <a:pt x="19" y="9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2"/>
                    <a:pt x="21" y="13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0" y="14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1" y="14"/>
                    <a:pt x="20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0" y="27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6"/>
                    <a:pt x="21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7"/>
                    <a:pt x="21" y="27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1" y="28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8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1" y="29"/>
                    <a:pt x="20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8"/>
                    <a:pt x="21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20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1" y="40"/>
                    <a:pt x="22" y="39"/>
                  </a:cubicBezTo>
                  <a:close/>
                  <a:moveTo>
                    <a:pt x="19" y="38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7"/>
                    <a:pt x="22" y="35"/>
                    <a:pt x="21" y="33"/>
                  </a:cubicBezTo>
                  <a:cubicBezTo>
                    <a:pt x="21" y="32"/>
                    <a:pt x="20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1"/>
                    <a:pt x="21" y="32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5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19" y="38"/>
                  </a:cubicBezTo>
                  <a:close/>
                  <a:moveTo>
                    <a:pt x="19" y="36"/>
                  </a:moveTo>
                  <a:cubicBezTo>
                    <a:pt x="20" y="37"/>
                    <a:pt x="20" y="36"/>
                    <a:pt x="20" y="36"/>
                  </a:cubicBezTo>
                  <a:cubicBezTo>
                    <a:pt x="21" y="35"/>
                    <a:pt x="21" y="34"/>
                    <a:pt x="20" y="33"/>
                  </a:cubicBezTo>
                  <a:cubicBezTo>
                    <a:pt x="20" y="32"/>
                    <a:pt x="20" y="32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4"/>
                    <a:pt x="21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19" y="35"/>
                  </a:cubicBezTo>
                  <a:lnTo>
                    <a:pt x="19" y="36"/>
                  </a:lnTo>
                  <a:close/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7" y="42"/>
                  </a:moveTo>
                  <a:cubicBezTo>
                    <a:pt x="18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9" y="9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8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9" y="10"/>
                    <a:pt x="19" y="9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8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8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5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8" y="16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7" y="19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5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8" y="26"/>
                    <a:pt x="18" y="25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6"/>
                    <a:pt x="18" y="26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27"/>
                  </a:moveTo>
                  <a:cubicBezTo>
                    <a:pt x="18" y="27"/>
                    <a:pt x="18" y="26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7" y="27"/>
                    <a:pt x="17" y="26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8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0"/>
                    <a:pt x="19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8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8" y="32"/>
                    <a:pt x="19" y="32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35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5"/>
                    <a:pt x="19" y="34"/>
                    <a:pt x="18" y="35"/>
                  </a:cubicBezTo>
                  <a:cubicBezTo>
                    <a:pt x="18" y="35"/>
                    <a:pt x="17" y="35"/>
                    <a:pt x="18" y="35"/>
                  </a:cubicBezTo>
                  <a:cubicBezTo>
                    <a:pt x="18" y="35"/>
                    <a:pt x="18" y="35"/>
                    <a:pt x="18" y="36"/>
                  </a:cubicBezTo>
                  <a:cubicBezTo>
                    <a:pt x="17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4"/>
                    <a:pt x="19" y="34"/>
                    <a:pt x="19" y="35"/>
                  </a:cubicBezTo>
                  <a:close/>
                  <a:moveTo>
                    <a:pt x="19" y="40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9" y="40"/>
                    <a:pt x="19" y="40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7"/>
                    <a:pt x="17" y="18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5"/>
                    <a:pt x="19" y="7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8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4"/>
                  </a:cubicBezTo>
                  <a:close/>
                  <a:moveTo>
                    <a:pt x="17" y="36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2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6" y="11"/>
                    <a:pt x="16" y="11"/>
                    <a:pt x="17" y="10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7" y="12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6" y="31"/>
                  </a:cubicBezTo>
                  <a:cubicBezTo>
                    <a:pt x="18" y="27"/>
                    <a:pt x="14" y="23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4" y="23"/>
                    <a:pt x="18" y="27"/>
                    <a:pt x="16" y="31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6" y="32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16" y="22"/>
                    <a:pt x="16" y="20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5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6" y="39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6" y="7"/>
                    <a:pt x="17" y="7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40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4" y="38"/>
                    <a:pt x="14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3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9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9"/>
                    <a:pt x="15" y="9"/>
                  </a:cubicBezTo>
                  <a:close/>
                  <a:moveTo>
                    <a:pt x="15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2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7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4"/>
                    <a:pt x="14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2"/>
                  </a:moveTo>
                  <a:cubicBezTo>
                    <a:pt x="10" y="2"/>
                    <a:pt x="8" y="6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1" y="20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5" y="24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ubicBezTo>
                    <a:pt x="12" y="36"/>
                    <a:pt x="13" y="38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5"/>
                    <a:pt x="10" y="35"/>
                  </a:cubicBezTo>
                  <a:cubicBezTo>
                    <a:pt x="7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4"/>
                    <a:pt x="5" y="23"/>
                    <a:pt x="4" y="22"/>
                  </a:cubicBezTo>
                  <a:cubicBezTo>
                    <a:pt x="1" y="20"/>
                    <a:pt x="1" y="15"/>
                    <a:pt x="4" y="13"/>
                  </a:cubicBezTo>
                  <a:cubicBezTo>
                    <a:pt x="6" y="12"/>
                    <a:pt x="8" y="12"/>
                    <a:pt x="10" y="13"/>
                  </a:cubicBezTo>
                  <a:cubicBezTo>
                    <a:pt x="9" y="12"/>
                    <a:pt x="9" y="10"/>
                    <a:pt x="9" y="9"/>
                  </a:cubicBezTo>
                  <a:cubicBezTo>
                    <a:pt x="8" y="6"/>
                    <a:pt x="10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lose/>
                  <a:moveTo>
                    <a:pt x="13" y="3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8"/>
                    <a:pt x="10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1"/>
                    <a:pt x="6" y="21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7"/>
                    <a:pt x="6" y="15"/>
                    <a:pt x="8" y="16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2" y="17"/>
                    <a:pt x="11" y="15"/>
                    <a:pt x="10" y="14"/>
                  </a:cubicBezTo>
                  <a:cubicBezTo>
                    <a:pt x="8" y="12"/>
                    <a:pt x="5" y="13"/>
                    <a:pt x="4" y="15"/>
                  </a:cubicBezTo>
                  <a:cubicBezTo>
                    <a:pt x="2" y="18"/>
                    <a:pt x="3" y="21"/>
                    <a:pt x="6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2" y="22"/>
                    <a:pt x="13" y="22"/>
                    <a:pt x="13" y="20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3"/>
                    <a:pt x="10" y="23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7" y="24"/>
                    <a:pt x="7" y="24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8" y="11"/>
                    <a:pt x="10" y="13"/>
                  </a:cubicBezTo>
                  <a:cubicBezTo>
                    <a:pt x="12" y="15"/>
                    <a:pt x="12" y="18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6"/>
                    <a:pt x="6" y="17"/>
                    <a:pt x="6" y="19"/>
                  </a:cubicBezTo>
                  <a:cubicBezTo>
                    <a:pt x="7" y="20"/>
                    <a:pt x="9" y="21"/>
                    <a:pt x="10" y="20"/>
                  </a:cubicBezTo>
                  <a:cubicBezTo>
                    <a:pt x="12" y="19"/>
                    <a:pt x="13" y="16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1"/>
                    <a:pt x="7" y="29"/>
                    <a:pt x="8" y="28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7"/>
                    <a:pt x="11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2" y="29"/>
                    <a:pt x="12" y="28"/>
                  </a:cubicBezTo>
                  <a:cubicBezTo>
                    <a:pt x="12" y="26"/>
                    <a:pt x="10" y="25"/>
                    <a:pt x="8" y="25"/>
                  </a:cubicBezTo>
                  <a:cubicBezTo>
                    <a:pt x="6" y="25"/>
                    <a:pt x="4" y="28"/>
                    <a:pt x="5" y="30"/>
                  </a:cubicBezTo>
                  <a:cubicBezTo>
                    <a:pt x="6" y="33"/>
                    <a:pt x="9" y="35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4" y="28"/>
                    <a:pt x="5" y="25"/>
                    <a:pt x="8" y="24"/>
                  </a:cubicBezTo>
                  <a:cubicBezTo>
                    <a:pt x="10" y="24"/>
                    <a:pt x="13" y="26"/>
                    <a:pt x="13" y="28"/>
                  </a:cubicBezTo>
                  <a:cubicBezTo>
                    <a:pt x="12" y="29"/>
                    <a:pt x="12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9"/>
                    <a:pt x="8" y="30"/>
                    <a:pt x="9" y="31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4" y="26"/>
                    <a:pt x="12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2" y="23"/>
                    <a:pt x="13" y="23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819">
              <a:extLst>
                <a:ext uri="{FF2B5EF4-FFF2-40B4-BE49-F238E27FC236}">
                  <a16:creationId xmlns:a16="http://schemas.microsoft.com/office/drawing/2014/main" id="{B0EAEB86-437B-46D6-B2D7-46BE6AFDC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" y="369"/>
              <a:ext cx="53" cy="49"/>
            </a:xfrm>
            <a:custGeom>
              <a:avLst/>
              <a:gdLst>
                <a:gd name="T0" fmla="*/ 38 w 45"/>
                <a:gd name="T1" fmla="*/ 30 h 42"/>
                <a:gd name="T2" fmla="*/ 30 w 45"/>
                <a:gd name="T3" fmla="*/ 36 h 42"/>
                <a:gd name="T4" fmla="*/ 32 w 45"/>
                <a:gd name="T5" fmla="*/ 28 h 42"/>
                <a:gd name="T6" fmla="*/ 37 w 45"/>
                <a:gd name="T7" fmla="*/ 23 h 42"/>
                <a:gd name="T8" fmla="*/ 36 w 45"/>
                <a:gd name="T9" fmla="*/ 25 h 42"/>
                <a:gd name="T10" fmla="*/ 32 w 45"/>
                <a:gd name="T11" fmla="*/ 9 h 42"/>
                <a:gd name="T12" fmla="*/ 38 w 45"/>
                <a:gd name="T13" fmla="*/ 13 h 42"/>
                <a:gd name="T14" fmla="*/ 31 w 45"/>
                <a:gd name="T15" fmla="*/ 10 h 42"/>
                <a:gd name="T16" fmla="*/ 27 w 45"/>
                <a:gd name="T17" fmla="*/ 39 h 42"/>
                <a:gd name="T18" fmla="*/ 30 w 45"/>
                <a:gd name="T19" fmla="*/ 12 h 42"/>
                <a:gd name="T20" fmla="*/ 30 w 45"/>
                <a:gd name="T21" fmla="*/ 18 h 42"/>
                <a:gd name="T22" fmla="*/ 30 w 45"/>
                <a:gd name="T23" fmla="*/ 28 h 42"/>
                <a:gd name="T24" fmla="*/ 27 w 45"/>
                <a:gd name="T25" fmla="*/ 25 h 42"/>
                <a:gd name="T26" fmla="*/ 26 w 45"/>
                <a:gd name="T27" fmla="*/ 10 h 42"/>
                <a:gd name="T28" fmla="*/ 27 w 45"/>
                <a:gd name="T29" fmla="*/ 6 h 42"/>
                <a:gd name="T30" fmla="*/ 25 w 45"/>
                <a:gd name="T31" fmla="*/ 2 h 42"/>
                <a:gd name="T32" fmla="*/ 26 w 45"/>
                <a:gd name="T33" fmla="*/ 9 h 42"/>
                <a:gd name="T34" fmla="*/ 26 w 45"/>
                <a:gd name="T35" fmla="*/ 15 h 42"/>
                <a:gd name="T36" fmla="*/ 26 w 45"/>
                <a:gd name="T37" fmla="*/ 17 h 42"/>
                <a:gd name="T38" fmla="*/ 25 w 45"/>
                <a:gd name="T39" fmla="*/ 28 h 42"/>
                <a:gd name="T40" fmla="*/ 26 w 45"/>
                <a:gd name="T41" fmla="*/ 37 h 42"/>
                <a:gd name="T42" fmla="*/ 24 w 45"/>
                <a:gd name="T43" fmla="*/ 1 h 42"/>
                <a:gd name="T44" fmla="*/ 24 w 45"/>
                <a:gd name="T45" fmla="*/ 10 h 42"/>
                <a:gd name="T46" fmla="*/ 25 w 45"/>
                <a:gd name="T47" fmla="*/ 16 h 42"/>
                <a:gd name="T48" fmla="*/ 25 w 45"/>
                <a:gd name="T49" fmla="*/ 27 h 42"/>
                <a:gd name="T50" fmla="*/ 25 w 45"/>
                <a:gd name="T51" fmla="*/ 29 h 42"/>
                <a:gd name="T52" fmla="*/ 24 w 45"/>
                <a:gd name="T53" fmla="*/ 5 h 42"/>
                <a:gd name="T54" fmla="*/ 22 w 45"/>
                <a:gd name="T55" fmla="*/ 13 h 42"/>
                <a:gd name="T56" fmla="*/ 24 w 45"/>
                <a:gd name="T57" fmla="*/ 15 h 42"/>
                <a:gd name="T58" fmla="*/ 22 w 45"/>
                <a:gd name="T59" fmla="*/ 28 h 42"/>
                <a:gd name="T60" fmla="*/ 24 w 45"/>
                <a:gd name="T61" fmla="*/ 30 h 42"/>
                <a:gd name="T62" fmla="*/ 21 w 45"/>
                <a:gd name="T63" fmla="*/ 5 h 42"/>
                <a:gd name="T64" fmla="*/ 22 w 45"/>
                <a:gd name="T65" fmla="*/ 14 h 42"/>
                <a:gd name="T66" fmla="*/ 22 w 45"/>
                <a:gd name="T67" fmla="*/ 15 h 42"/>
                <a:gd name="T68" fmla="*/ 22 w 45"/>
                <a:gd name="T69" fmla="*/ 27 h 42"/>
                <a:gd name="T70" fmla="*/ 21 w 45"/>
                <a:gd name="T71" fmla="*/ 40 h 42"/>
                <a:gd name="T72" fmla="*/ 21 w 45"/>
                <a:gd name="T73" fmla="*/ 41 h 42"/>
                <a:gd name="T74" fmla="*/ 20 w 45"/>
                <a:gd name="T75" fmla="*/ 13 h 42"/>
                <a:gd name="T76" fmla="*/ 21 w 45"/>
                <a:gd name="T77" fmla="*/ 15 h 42"/>
                <a:gd name="T78" fmla="*/ 20 w 45"/>
                <a:gd name="T79" fmla="*/ 27 h 42"/>
                <a:gd name="T80" fmla="*/ 21 w 45"/>
                <a:gd name="T81" fmla="*/ 36 h 42"/>
                <a:gd name="T82" fmla="*/ 20 w 45"/>
                <a:gd name="T83" fmla="*/ 4 h 42"/>
                <a:gd name="T84" fmla="*/ 19 w 45"/>
                <a:gd name="T85" fmla="*/ 13 h 42"/>
                <a:gd name="T86" fmla="*/ 20 w 45"/>
                <a:gd name="T87" fmla="*/ 15 h 42"/>
                <a:gd name="T88" fmla="*/ 20 w 45"/>
                <a:gd name="T89" fmla="*/ 27 h 42"/>
                <a:gd name="T90" fmla="*/ 20 w 45"/>
                <a:gd name="T91" fmla="*/ 32 h 42"/>
                <a:gd name="T92" fmla="*/ 20 w 45"/>
                <a:gd name="T93" fmla="*/ 35 h 42"/>
                <a:gd name="T94" fmla="*/ 18 w 45"/>
                <a:gd name="T95" fmla="*/ 2 h 42"/>
                <a:gd name="T96" fmla="*/ 15 w 45"/>
                <a:gd name="T97" fmla="*/ 18 h 42"/>
                <a:gd name="T98" fmla="*/ 17 w 45"/>
                <a:gd name="T99" fmla="*/ 24 h 42"/>
                <a:gd name="T100" fmla="*/ 19 w 45"/>
                <a:gd name="T101" fmla="*/ 27 h 42"/>
                <a:gd name="T102" fmla="*/ 19 w 45"/>
                <a:gd name="T103" fmla="*/ 37 h 42"/>
                <a:gd name="T104" fmla="*/ 15 w 45"/>
                <a:gd name="T105" fmla="*/ 38 h 42"/>
                <a:gd name="T106" fmla="*/ 15 w 45"/>
                <a:gd name="T107" fmla="*/ 7 h 42"/>
                <a:gd name="T108" fmla="*/ 15 w 45"/>
                <a:gd name="T109" fmla="*/ 2 h 42"/>
                <a:gd name="T110" fmla="*/ 11 w 45"/>
                <a:gd name="T111" fmla="*/ 5 h 42"/>
                <a:gd name="T112" fmla="*/ 15 w 45"/>
                <a:gd name="T113" fmla="*/ 5 h 42"/>
                <a:gd name="T114" fmla="*/ 8 w 45"/>
                <a:gd name="T115" fmla="*/ 15 h 42"/>
                <a:gd name="T116" fmla="*/ 8 w 45"/>
                <a:gd name="T117" fmla="*/ 19 h 42"/>
                <a:gd name="T118" fmla="*/ 8 w 45"/>
                <a:gd name="T119" fmla="*/ 22 h 42"/>
                <a:gd name="T120" fmla="*/ 11 w 45"/>
                <a:gd name="T121" fmla="*/ 25 h 42"/>
                <a:gd name="T122" fmla="*/ 15 w 45"/>
                <a:gd name="T12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4" y="6"/>
                    <a:pt x="36" y="6"/>
                    <a:pt x="37" y="7"/>
                  </a:cubicBezTo>
                  <a:cubicBezTo>
                    <a:pt x="41" y="8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8"/>
                  </a:cubicBezTo>
                  <a:cubicBezTo>
                    <a:pt x="41" y="19"/>
                    <a:pt x="42" y="20"/>
                    <a:pt x="43" y="21"/>
                  </a:cubicBezTo>
                  <a:cubicBezTo>
                    <a:pt x="45" y="25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1"/>
                    <a:pt x="37" y="31"/>
                    <a:pt x="36" y="31"/>
                  </a:cubicBezTo>
                  <a:cubicBezTo>
                    <a:pt x="37" y="32"/>
                    <a:pt x="37" y="34"/>
                    <a:pt x="36" y="36"/>
                  </a:cubicBezTo>
                  <a:cubicBezTo>
                    <a:pt x="35" y="39"/>
                    <a:pt x="32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39"/>
                    <a:pt x="35" y="38"/>
                    <a:pt x="36" y="35"/>
                  </a:cubicBezTo>
                  <a:cubicBezTo>
                    <a:pt x="36" y="33"/>
                    <a:pt x="36" y="31"/>
                    <a:pt x="34" y="30"/>
                  </a:cubicBezTo>
                  <a:cubicBezTo>
                    <a:pt x="35" y="30"/>
                    <a:pt x="37" y="30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8" y="18"/>
                    <a:pt x="39" y="17"/>
                    <a:pt x="40" y="16"/>
                  </a:cubicBezTo>
                  <a:cubicBezTo>
                    <a:pt x="42" y="13"/>
                    <a:pt x="41" y="9"/>
                    <a:pt x="37" y="7"/>
                  </a:cubicBezTo>
                  <a:cubicBezTo>
                    <a:pt x="35" y="7"/>
                    <a:pt x="33" y="7"/>
                    <a:pt x="32" y="9"/>
                  </a:cubicBezTo>
                  <a:cubicBezTo>
                    <a:pt x="32" y="8"/>
                    <a:pt x="32" y="6"/>
                    <a:pt x="32" y="5"/>
                  </a:cubicBezTo>
                  <a:cubicBezTo>
                    <a:pt x="31" y="4"/>
                    <a:pt x="31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8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2" y="29"/>
                    <a:pt x="31" y="29"/>
                    <a:pt x="30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0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8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3" y="34"/>
                    <a:pt x="32" y="33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4"/>
                    <a:pt x="30" y="34"/>
                  </a:cubicBezTo>
                  <a:cubicBezTo>
                    <a:pt x="30" y="33"/>
                    <a:pt x="30" y="32"/>
                    <a:pt x="31" y="32"/>
                  </a:cubicBezTo>
                  <a:cubicBezTo>
                    <a:pt x="31" y="32"/>
                    <a:pt x="32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0" y="29"/>
                    <a:pt x="31" y="29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0" y="27"/>
                    <a:pt x="30" y="25"/>
                    <a:pt x="30" y="2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8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5" y="30"/>
                    <a:pt x="36" y="30"/>
                  </a:cubicBezTo>
                  <a:cubicBezTo>
                    <a:pt x="39" y="30"/>
                    <a:pt x="43" y="27"/>
                    <a:pt x="42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4"/>
                  </a:cubicBezTo>
                  <a:cubicBezTo>
                    <a:pt x="34" y="25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4"/>
                    <a:pt x="36" y="24"/>
                    <a:pt x="37" y="23"/>
                  </a:cubicBezTo>
                  <a:cubicBezTo>
                    <a:pt x="37" y="23"/>
                    <a:pt x="37" y="22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9" y="23"/>
                    <a:pt x="39" y="25"/>
                    <a:pt x="38" y="26"/>
                  </a:cubicBezTo>
                  <a:cubicBezTo>
                    <a:pt x="37" y="27"/>
                    <a:pt x="35" y="26"/>
                    <a:pt x="34" y="25"/>
                  </a:cubicBezTo>
                  <a:cubicBezTo>
                    <a:pt x="32" y="23"/>
                    <a:pt x="33" y="21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9"/>
                    <a:pt x="32" y="20"/>
                    <a:pt x="33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7"/>
                    <a:pt x="37" y="28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40" y="25"/>
                    <a:pt x="39" y="23"/>
                    <a:pt x="38" y="23"/>
                  </a:cubicBezTo>
                  <a:cubicBezTo>
                    <a:pt x="38" y="22"/>
                    <a:pt x="37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3"/>
                    <a:pt x="36" y="24"/>
                    <a:pt x="37" y="25"/>
                  </a:cubicBezTo>
                  <a:cubicBezTo>
                    <a:pt x="37" y="25"/>
                    <a:pt x="36" y="25"/>
                    <a:pt x="36" y="25"/>
                  </a:cubicBezTo>
                  <a:cubicBezTo>
                    <a:pt x="36" y="25"/>
                    <a:pt x="35" y="25"/>
                    <a:pt x="34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9"/>
                    <a:pt x="34" y="29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7"/>
                  </a:moveTo>
                  <a:cubicBezTo>
                    <a:pt x="31" y="19"/>
                    <a:pt x="33" y="19"/>
                    <a:pt x="35" y="19"/>
                  </a:cubicBezTo>
                  <a:cubicBezTo>
                    <a:pt x="35" y="19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5"/>
                    <a:pt x="42" y="11"/>
                    <a:pt x="39" y="9"/>
                  </a:cubicBezTo>
                  <a:cubicBezTo>
                    <a:pt x="37" y="7"/>
                    <a:pt x="33" y="7"/>
                    <a:pt x="32" y="9"/>
                  </a:cubicBezTo>
                  <a:cubicBezTo>
                    <a:pt x="30" y="11"/>
                    <a:pt x="31" y="14"/>
                    <a:pt x="33" y="15"/>
                  </a:cubicBezTo>
                  <a:cubicBezTo>
                    <a:pt x="34" y="16"/>
                    <a:pt x="36" y="15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3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5"/>
                    <a:pt x="30" y="13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2"/>
                  </a:cubicBezTo>
                  <a:cubicBezTo>
                    <a:pt x="30" y="14"/>
                    <a:pt x="31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7"/>
                    <a:pt x="38" y="15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6" y="10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4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1" y="14"/>
                    <a:pt x="31" y="11"/>
                    <a:pt x="32" y="10"/>
                  </a:cubicBezTo>
                  <a:cubicBezTo>
                    <a:pt x="34" y="8"/>
                    <a:pt x="37" y="8"/>
                    <a:pt x="38" y="9"/>
                  </a:cubicBezTo>
                  <a:cubicBezTo>
                    <a:pt x="41" y="11"/>
                    <a:pt x="40" y="15"/>
                    <a:pt x="38" y="17"/>
                  </a:cubicBezTo>
                  <a:cubicBezTo>
                    <a:pt x="38" y="18"/>
                    <a:pt x="37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lose/>
                  <a:moveTo>
                    <a:pt x="30" y="12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5"/>
                    <a:pt x="31" y="7"/>
                  </a:cubicBezTo>
                  <a:cubicBezTo>
                    <a:pt x="31" y="8"/>
                    <a:pt x="31" y="8"/>
                    <a:pt x="31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8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7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28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8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8" y="17"/>
                    <a:pt x="27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0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8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6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8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8" y="29"/>
                    <a:pt x="28" y="30"/>
                    <a:pt x="27" y="32"/>
                  </a:cubicBezTo>
                  <a:cubicBezTo>
                    <a:pt x="27" y="33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8"/>
                  </a:cubicBezTo>
                  <a:close/>
                  <a:moveTo>
                    <a:pt x="30" y="29"/>
                  </a:moveTo>
                  <a:cubicBezTo>
                    <a:pt x="29" y="30"/>
                    <a:pt x="28" y="30"/>
                    <a:pt x="28" y="31"/>
                  </a:cubicBezTo>
                  <a:cubicBezTo>
                    <a:pt x="27" y="32"/>
                    <a:pt x="28" y="34"/>
                    <a:pt x="29" y="34"/>
                  </a:cubicBezTo>
                  <a:cubicBezTo>
                    <a:pt x="29" y="34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2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8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8" y="24"/>
                    <a:pt x="29" y="21"/>
                    <a:pt x="28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9"/>
                    <a:pt x="29" y="20"/>
                    <a:pt x="29" y="21"/>
                  </a:cubicBezTo>
                  <a:cubicBezTo>
                    <a:pt x="29" y="23"/>
                    <a:pt x="27" y="25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5"/>
                    <a:pt x="27" y="25"/>
                    <a:pt x="28" y="24"/>
                  </a:cubicBezTo>
                  <a:cubicBezTo>
                    <a:pt x="28" y="24"/>
                    <a:pt x="28" y="23"/>
                    <a:pt x="28" y="23"/>
                  </a:cubicBezTo>
                  <a:cubicBezTo>
                    <a:pt x="28" y="24"/>
                    <a:pt x="27" y="25"/>
                    <a:pt x="27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5"/>
                  </a:moveTo>
                  <a:cubicBezTo>
                    <a:pt x="29" y="24"/>
                    <a:pt x="29" y="20"/>
                    <a:pt x="28" y="17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8" y="8"/>
                    <a:pt x="29" y="6"/>
                    <a:pt x="28" y="5"/>
                  </a:cubicBezTo>
                  <a:cubicBezTo>
                    <a:pt x="27" y="5"/>
                    <a:pt x="27" y="4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6" y="10"/>
                  </a:cubicBezTo>
                  <a:close/>
                  <a:moveTo>
                    <a:pt x="26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8" y="8"/>
                    <a:pt x="28" y="6"/>
                  </a:cubicBezTo>
                  <a:cubicBezTo>
                    <a:pt x="27" y="6"/>
                    <a:pt x="27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8"/>
                    <a:pt x="26" y="8"/>
                  </a:cubicBezTo>
                  <a:lnTo>
                    <a:pt x="26" y="9"/>
                  </a:lnTo>
                  <a:close/>
                  <a:moveTo>
                    <a:pt x="25" y="37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5" y="38"/>
                    <a:pt x="25" y="37"/>
                  </a:cubicBez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6" y="4"/>
                  </a:cubicBezTo>
                  <a:close/>
                  <a:moveTo>
                    <a:pt x="26" y="6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6" y="7"/>
                    <a:pt x="26" y="6"/>
                  </a:cubicBezTo>
                  <a:close/>
                  <a:moveTo>
                    <a:pt x="26" y="8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10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2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2"/>
                  </a:cubicBezTo>
                  <a:close/>
                  <a:moveTo>
                    <a:pt x="26" y="13"/>
                  </a:moveTo>
                  <a:cubicBezTo>
                    <a:pt x="26" y="13"/>
                    <a:pt x="25" y="13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6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7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5" y="30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6"/>
                    <a:pt x="26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38"/>
                  </a:moveTo>
                  <a:cubicBezTo>
                    <a:pt x="24" y="38"/>
                    <a:pt x="24" y="38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6"/>
                    <a:pt x="24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lose/>
                  <a:moveTo>
                    <a:pt x="25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5" y="28"/>
                  </a:cubicBezTo>
                  <a:close/>
                  <a:moveTo>
                    <a:pt x="25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2"/>
                    <a:pt x="24" y="32"/>
                    <a:pt x="25" y="31"/>
                  </a:cubicBezTo>
                  <a:lnTo>
                    <a:pt x="25" y="29"/>
                  </a:lnTo>
                  <a:close/>
                  <a:moveTo>
                    <a:pt x="24" y="39"/>
                  </a:moveTo>
                  <a:cubicBezTo>
                    <a:pt x="24" y="39"/>
                    <a:pt x="23" y="40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2" y="1"/>
                  </a:moveTo>
                  <a:cubicBezTo>
                    <a:pt x="23" y="1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1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4" y="1"/>
                  </a:moveTo>
                  <a:cubicBezTo>
                    <a:pt x="23" y="1"/>
                    <a:pt x="23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5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lose/>
                  <a:moveTo>
                    <a:pt x="24" y="9"/>
                  </a:move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3" y="27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8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3" y="32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2"/>
                    <a:pt x="23" y="32"/>
                  </a:cubicBezTo>
                  <a:cubicBezTo>
                    <a:pt x="23" y="30"/>
                    <a:pt x="24" y="29"/>
                    <a:pt x="24" y="28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2" y="39"/>
                  </a:moveTo>
                  <a:cubicBezTo>
                    <a:pt x="23" y="38"/>
                    <a:pt x="24" y="37"/>
                    <a:pt x="24" y="35"/>
                  </a:cubicBezTo>
                  <a:cubicBezTo>
                    <a:pt x="24" y="34"/>
                    <a:pt x="23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6"/>
                    <a:pt x="23" y="37"/>
                    <a:pt x="22" y="38"/>
                  </a:cubicBezTo>
                  <a:lnTo>
                    <a:pt x="22" y="39"/>
                  </a:ln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1" y="3"/>
                  </a:moveTo>
                  <a:cubicBezTo>
                    <a:pt x="21" y="2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2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9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9"/>
                    <a:pt x="22" y="9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1" y="14"/>
                    <a:pt x="21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22" y="31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2" y="31"/>
                  </a:cubicBezTo>
                  <a:close/>
                  <a:moveTo>
                    <a:pt x="22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2" y="33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lose/>
                  <a:moveTo>
                    <a:pt x="22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2" y="40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lose/>
                  <a:moveTo>
                    <a:pt x="21" y="36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10"/>
                    <a:pt x="21" y="11"/>
                  </a:cubicBezTo>
                  <a:close/>
                  <a:moveTo>
                    <a:pt x="21" y="41"/>
                  </a:move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20" y="3"/>
                  </a:moveTo>
                  <a:cubicBezTo>
                    <a:pt x="20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6"/>
                  </a:cubicBezTo>
                  <a:cubicBezTo>
                    <a:pt x="21" y="6"/>
                    <a:pt x="20" y="5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lose/>
                  <a:moveTo>
                    <a:pt x="21" y="6"/>
                  </a:moveTo>
                  <a:cubicBezTo>
                    <a:pt x="21" y="6"/>
                    <a:pt x="20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1"/>
                    <a:pt x="21" y="11"/>
                  </a:cubicBezTo>
                  <a:cubicBezTo>
                    <a:pt x="21" y="6"/>
                    <a:pt x="21" y="6"/>
                    <a:pt x="21" y="6"/>
                  </a:cubicBezTo>
                  <a:close/>
                  <a:moveTo>
                    <a:pt x="21" y="11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1"/>
                  </a:cubicBezTo>
                  <a:close/>
                  <a:moveTo>
                    <a:pt x="21" y="13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1" y="13"/>
                    <a:pt x="21" y="13"/>
                  </a:cubicBezTo>
                  <a:close/>
                  <a:moveTo>
                    <a:pt x="21" y="14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lose/>
                  <a:moveTo>
                    <a:pt x="21" y="34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1" y="34"/>
                    <a:pt x="21" y="34"/>
                  </a:cubicBezTo>
                  <a:close/>
                  <a:moveTo>
                    <a:pt x="21" y="40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1" y="40"/>
                    <a:pt x="21" y="40"/>
                  </a:cubicBezTo>
                  <a:close/>
                  <a:moveTo>
                    <a:pt x="20" y="41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9" y="3"/>
                  </a:moveTo>
                  <a:cubicBezTo>
                    <a:pt x="19" y="3"/>
                    <a:pt x="20" y="3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4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3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4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5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19" y="31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4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42"/>
                  </a:moveTo>
                  <a:cubicBezTo>
                    <a:pt x="17" y="42"/>
                    <a:pt x="16" y="41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5" y="1"/>
                  </a:moveTo>
                  <a:cubicBezTo>
                    <a:pt x="16" y="1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9" y="4"/>
                  </a:moveTo>
                  <a:cubicBezTo>
                    <a:pt x="18" y="3"/>
                    <a:pt x="16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7" y="16"/>
                    <a:pt x="16" y="18"/>
                    <a:pt x="16" y="20"/>
                  </a:cubicBezTo>
                  <a:cubicBezTo>
                    <a:pt x="16" y="22"/>
                    <a:pt x="17" y="24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6" y="23"/>
                    <a:pt x="16" y="20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6" y="16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4"/>
                  </a:moveTo>
                  <a:cubicBezTo>
                    <a:pt x="17" y="16"/>
                    <a:pt x="16" y="18"/>
                    <a:pt x="16" y="20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2"/>
                    <a:pt x="16" y="22"/>
                  </a:cubicBezTo>
                  <a:cubicBezTo>
                    <a:pt x="16" y="20"/>
                    <a:pt x="16" y="18"/>
                    <a:pt x="18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7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4"/>
                    <a:pt x="18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7" y="21"/>
                    <a:pt x="17" y="18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8" y="26"/>
                    <a:pt x="18" y="25"/>
                    <a:pt x="18" y="25"/>
                  </a:cubicBezTo>
                  <a:cubicBezTo>
                    <a:pt x="16" y="23"/>
                    <a:pt x="15" y="21"/>
                    <a:pt x="15" y="19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7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6"/>
                  </a:moveTo>
                  <a:cubicBezTo>
                    <a:pt x="17" y="26"/>
                    <a:pt x="16" y="25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7" y="26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7" y="28"/>
                    <a:pt x="16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8"/>
                    <a:pt x="18" y="27"/>
                    <a:pt x="19" y="27"/>
                  </a:cubicBezTo>
                  <a:close/>
                  <a:moveTo>
                    <a:pt x="19" y="28"/>
                  </a:moveTo>
                  <a:cubicBezTo>
                    <a:pt x="17" y="28"/>
                    <a:pt x="16" y="29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0"/>
                    <a:pt x="17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5" y="35"/>
                    <a:pt x="16" y="33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4"/>
                    <a:pt x="18" y="34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7" y="40"/>
                    <a:pt x="16" y="39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0"/>
                    <a:pt x="17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5" y="13"/>
                  </a:moveTo>
                  <a:cubicBezTo>
                    <a:pt x="17" y="12"/>
                    <a:pt x="18" y="11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6"/>
                    <a:pt x="18" y="8"/>
                    <a:pt x="18" y="9"/>
                  </a:cubicBezTo>
                  <a:cubicBezTo>
                    <a:pt x="17" y="11"/>
                    <a:pt x="16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15" y="12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9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9"/>
                    <a:pt x="17" y="10"/>
                  </a:cubicBezTo>
                  <a:cubicBezTo>
                    <a:pt x="17" y="11"/>
                    <a:pt x="16" y="11"/>
                    <a:pt x="15" y="12"/>
                  </a:cubicBezTo>
                  <a:close/>
                  <a:moveTo>
                    <a:pt x="15" y="40"/>
                  </a:moveTo>
                  <a:cubicBezTo>
                    <a:pt x="14" y="40"/>
                    <a:pt x="13" y="38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9" y="35"/>
                    <a:pt x="7" y="34"/>
                  </a:cubicBezTo>
                  <a:cubicBezTo>
                    <a:pt x="3" y="33"/>
                    <a:pt x="2" y="28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4" y="22"/>
                    <a:pt x="3" y="21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10" y="3"/>
                    <a:pt x="12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0" y="3"/>
                    <a:pt x="9" y="6"/>
                  </a:cubicBezTo>
                  <a:cubicBezTo>
                    <a:pt x="9" y="8"/>
                    <a:pt x="9" y="10"/>
                    <a:pt x="11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19"/>
                  </a:cubicBezTo>
                  <a:cubicBezTo>
                    <a:pt x="4" y="21"/>
                    <a:pt x="6" y="23"/>
                    <a:pt x="8" y="22"/>
                  </a:cubicBezTo>
                  <a:cubicBezTo>
                    <a:pt x="6" y="23"/>
                    <a:pt x="5" y="24"/>
                    <a:pt x="5" y="25"/>
                  </a:cubicBezTo>
                  <a:cubicBezTo>
                    <a:pt x="3" y="28"/>
                    <a:pt x="4" y="32"/>
                    <a:pt x="8" y="34"/>
                  </a:cubicBezTo>
                  <a:cubicBezTo>
                    <a:pt x="10" y="34"/>
                    <a:pt x="12" y="34"/>
                    <a:pt x="13" y="32"/>
                  </a:cubicBezTo>
                  <a:cubicBezTo>
                    <a:pt x="13" y="34"/>
                    <a:pt x="13" y="35"/>
                    <a:pt x="13" y="36"/>
                  </a:cubicBezTo>
                  <a:cubicBezTo>
                    <a:pt x="13" y="38"/>
                    <a:pt x="14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5" y="2"/>
                  </a:moveTo>
                  <a:cubicBezTo>
                    <a:pt x="14" y="2"/>
                    <a:pt x="12" y="3"/>
                    <a:pt x="11" y="4"/>
                  </a:cubicBezTo>
                  <a:cubicBezTo>
                    <a:pt x="9" y="6"/>
                    <a:pt x="9" y="10"/>
                    <a:pt x="11" y="11"/>
                  </a:cubicBezTo>
                  <a:cubicBezTo>
                    <a:pt x="12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2"/>
                    <a:pt x="12" y="11"/>
                  </a:cubicBezTo>
                  <a:cubicBezTo>
                    <a:pt x="10" y="9"/>
                    <a:pt x="10" y="6"/>
                    <a:pt x="11" y="5"/>
                  </a:cubicBezTo>
                  <a:cubicBezTo>
                    <a:pt x="12" y="3"/>
                    <a:pt x="14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5"/>
                    <a:pt x="12" y="7"/>
                    <a:pt x="13" y="8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9"/>
                    <a:pt x="15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9"/>
                    <a:pt x="14" y="9"/>
                  </a:cubicBezTo>
                  <a:cubicBezTo>
                    <a:pt x="14" y="9"/>
                    <a:pt x="13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7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15" y="12"/>
                  </a:moveTo>
                  <a:cubicBezTo>
                    <a:pt x="14" y="13"/>
                    <a:pt x="13" y="13"/>
                    <a:pt x="12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5" y="19"/>
                  </a:moveTo>
                  <a:cubicBezTo>
                    <a:pt x="15" y="17"/>
                    <a:pt x="15" y="15"/>
                    <a:pt x="13" y="13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5" y="11"/>
                    <a:pt x="2" y="14"/>
                    <a:pt x="2" y="17"/>
                  </a:cubicBezTo>
                  <a:cubicBezTo>
                    <a:pt x="3" y="20"/>
                    <a:pt x="5" y="22"/>
                    <a:pt x="8" y="22"/>
                  </a:cubicBezTo>
                  <a:cubicBezTo>
                    <a:pt x="10" y="22"/>
                    <a:pt x="12" y="19"/>
                    <a:pt x="11" y="17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8" y="17"/>
                    <a:pt x="9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6"/>
                    <a:pt x="7" y="15"/>
                  </a:cubicBezTo>
                  <a:cubicBezTo>
                    <a:pt x="8" y="14"/>
                    <a:pt x="10" y="15"/>
                    <a:pt x="11" y="16"/>
                  </a:cubicBezTo>
                  <a:cubicBezTo>
                    <a:pt x="12" y="18"/>
                    <a:pt x="12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2"/>
                    <a:pt x="14" y="23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2"/>
                    <a:pt x="13" y="21"/>
                    <a:pt x="11" y="21"/>
                  </a:cubicBezTo>
                  <a:cubicBezTo>
                    <a:pt x="13" y="20"/>
                    <a:pt x="13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0" y="14"/>
                    <a:pt x="8" y="13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19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10" y="16"/>
                    <a:pt x="10" y="17"/>
                  </a:cubicBezTo>
                  <a:cubicBezTo>
                    <a:pt x="11" y="19"/>
                    <a:pt x="10" y="21"/>
                    <a:pt x="8" y="21"/>
                  </a:cubicBezTo>
                  <a:cubicBezTo>
                    <a:pt x="5" y="22"/>
                    <a:pt x="3" y="20"/>
                    <a:pt x="3" y="17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5" y="16"/>
                    <a:pt x="14" y="19"/>
                    <a:pt x="15" y="22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5" y="24"/>
                  </a:moveTo>
                  <a:cubicBezTo>
                    <a:pt x="14" y="23"/>
                    <a:pt x="12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4" y="26"/>
                    <a:pt x="3" y="30"/>
                    <a:pt x="6" y="32"/>
                  </a:cubicBezTo>
                  <a:cubicBezTo>
                    <a:pt x="8" y="34"/>
                    <a:pt x="11" y="34"/>
                    <a:pt x="13" y="32"/>
                  </a:cubicBezTo>
                  <a:cubicBezTo>
                    <a:pt x="14" y="30"/>
                    <a:pt x="14" y="27"/>
                    <a:pt x="12" y="26"/>
                  </a:cubicBezTo>
                  <a:cubicBezTo>
                    <a:pt x="11" y="26"/>
                    <a:pt x="9" y="26"/>
                    <a:pt x="9" y="27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10" y="28"/>
                    <a:pt x="11" y="28"/>
                    <a:pt x="11" y="29"/>
                  </a:cubicBezTo>
                  <a:cubicBezTo>
                    <a:pt x="11" y="29"/>
                    <a:pt x="11" y="30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6"/>
                    <a:pt x="10" y="25"/>
                    <a:pt x="11" y="25"/>
                  </a:cubicBezTo>
                  <a:cubicBezTo>
                    <a:pt x="14" y="26"/>
                    <a:pt x="15" y="28"/>
                    <a:pt x="14" y="31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7"/>
                    <a:pt x="13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5"/>
                    <a:pt x="7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9" y="31"/>
                    <a:pt x="10" y="30"/>
                  </a:cubicBezTo>
                  <a:cubicBezTo>
                    <a:pt x="11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1" y="26"/>
                    <a:pt x="11" y="27"/>
                  </a:cubicBezTo>
                  <a:cubicBezTo>
                    <a:pt x="13" y="27"/>
                    <a:pt x="14" y="30"/>
                    <a:pt x="13" y="31"/>
                  </a:cubicBezTo>
                  <a:cubicBezTo>
                    <a:pt x="11" y="33"/>
                    <a:pt x="8" y="34"/>
                    <a:pt x="6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4" y="23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3" y="36"/>
                    <a:pt x="14" y="38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4" y="36"/>
                    <a:pt x="14" y="34"/>
                  </a:cubicBezTo>
                  <a:cubicBezTo>
                    <a:pt x="14" y="34"/>
                    <a:pt x="14" y="33"/>
                    <a:pt x="14" y="32"/>
                  </a:cubicBezTo>
                  <a:cubicBezTo>
                    <a:pt x="14" y="32"/>
                    <a:pt x="14" y="32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lnTo>
                    <a:pt x="1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820">
              <a:extLst>
                <a:ext uri="{FF2B5EF4-FFF2-40B4-BE49-F238E27FC236}">
                  <a16:creationId xmlns:a16="http://schemas.microsoft.com/office/drawing/2014/main" id="{B3CEC59A-8407-46E4-A445-464F6298EA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" y="434"/>
              <a:ext cx="51" cy="49"/>
            </a:xfrm>
            <a:custGeom>
              <a:avLst/>
              <a:gdLst>
                <a:gd name="T0" fmla="*/ 34 w 44"/>
                <a:gd name="T1" fmla="*/ 38 h 42"/>
                <a:gd name="T2" fmla="*/ 35 w 44"/>
                <a:gd name="T3" fmla="*/ 18 h 42"/>
                <a:gd name="T4" fmla="*/ 39 w 44"/>
                <a:gd name="T5" fmla="*/ 23 h 42"/>
                <a:gd name="T6" fmla="*/ 40 w 44"/>
                <a:gd name="T7" fmla="*/ 11 h 42"/>
                <a:gd name="T8" fmla="*/ 35 w 44"/>
                <a:gd name="T9" fmla="*/ 15 h 42"/>
                <a:gd name="T10" fmla="*/ 34 w 44"/>
                <a:gd name="T11" fmla="*/ 6 h 42"/>
                <a:gd name="T12" fmla="*/ 34 w 44"/>
                <a:gd name="T13" fmla="*/ 18 h 42"/>
                <a:gd name="T14" fmla="*/ 30 w 44"/>
                <a:gd name="T15" fmla="*/ 23 h 42"/>
                <a:gd name="T16" fmla="*/ 34 w 44"/>
                <a:gd name="T17" fmla="*/ 23 h 42"/>
                <a:gd name="T18" fmla="*/ 31 w 44"/>
                <a:gd name="T19" fmla="*/ 38 h 42"/>
                <a:gd name="T20" fmla="*/ 31 w 44"/>
                <a:gd name="T21" fmla="*/ 33 h 42"/>
                <a:gd name="T22" fmla="*/ 28 w 44"/>
                <a:gd name="T23" fmla="*/ 1 h 42"/>
                <a:gd name="T24" fmla="*/ 29 w 44"/>
                <a:gd name="T25" fmla="*/ 11 h 42"/>
                <a:gd name="T26" fmla="*/ 30 w 44"/>
                <a:gd name="T27" fmla="*/ 26 h 42"/>
                <a:gd name="T28" fmla="*/ 30 w 44"/>
                <a:gd name="T29" fmla="*/ 33 h 42"/>
                <a:gd name="T30" fmla="*/ 28 w 44"/>
                <a:gd name="T31" fmla="*/ 10 h 42"/>
                <a:gd name="T32" fmla="*/ 28 w 44"/>
                <a:gd name="T33" fmla="*/ 0 h 42"/>
                <a:gd name="T34" fmla="*/ 28 w 44"/>
                <a:gd name="T35" fmla="*/ 11 h 42"/>
                <a:gd name="T36" fmla="*/ 28 w 44"/>
                <a:gd name="T37" fmla="*/ 24 h 42"/>
                <a:gd name="T38" fmla="*/ 27 w 44"/>
                <a:gd name="T39" fmla="*/ 27 h 42"/>
                <a:gd name="T40" fmla="*/ 27 w 44"/>
                <a:gd name="T41" fmla="*/ 6 h 42"/>
                <a:gd name="T42" fmla="*/ 22 w 44"/>
                <a:gd name="T43" fmla="*/ 2 h 42"/>
                <a:gd name="T44" fmla="*/ 23 w 44"/>
                <a:gd name="T45" fmla="*/ 9 h 42"/>
                <a:gd name="T46" fmla="*/ 22 w 44"/>
                <a:gd name="T47" fmla="*/ 13 h 42"/>
                <a:gd name="T48" fmla="*/ 27 w 44"/>
                <a:gd name="T49" fmla="*/ 24 h 42"/>
                <a:gd name="T50" fmla="*/ 27 w 44"/>
                <a:gd name="T51" fmla="*/ 26 h 42"/>
                <a:gd name="T52" fmla="*/ 27 w 44"/>
                <a:gd name="T53" fmla="*/ 38 h 42"/>
                <a:gd name="T54" fmla="*/ 22 w 44"/>
                <a:gd name="T55" fmla="*/ 15 h 42"/>
                <a:gd name="T56" fmla="*/ 22 w 44"/>
                <a:gd name="T57" fmla="*/ 2 h 42"/>
                <a:gd name="T58" fmla="*/ 22 w 44"/>
                <a:gd name="T59" fmla="*/ 13 h 42"/>
                <a:gd name="T60" fmla="*/ 22 w 44"/>
                <a:gd name="T61" fmla="*/ 26 h 42"/>
                <a:gd name="T62" fmla="*/ 22 w 44"/>
                <a:gd name="T63" fmla="*/ 27 h 42"/>
                <a:gd name="T64" fmla="*/ 19 w 44"/>
                <a:gd name="T65" fmla="*/ 4 h 42"/>
                <a:gd name="T66" fmla="*/ 19 w 44"/>
                <a:gd name="T67" fmla="*/ 7 h 42"/>
                <a:gd name="T68" fmla="*/ 17 w 44"/>
                <a:gd name="T69" fmla="*/ 15 h 42"/>
                <a:gd name="T70" fmla="*/ 22 w 44"/>
                <a:gd name="T71" fmla="*/ 15 h 42"/>
                <a:gd name="T72" fmla="*/ 19 w 44"/>
                <a:gd name="T73" fmla="*/ 27 h 42"/>
                <a:gd name="T74" fmla="*/ 17 w 44"/>
                <a:gd name="T75" fmla="*/ 35 h 42"/>
                <a:gd name="T76" fmla="*/ 22 w 44"/>
                <a:gd name="T77" fmla="*/ 33 h 42"/>
                <a:gd name="T78" fmla="*/ 17 w 44"/>
                <a:gd name="T79" fmla="*/ 41 h 42"/>
                <a:gd name="T80" fmla="*/ 17 w 44"/>
                <a:gd name="T81" fmla="*/ 11 h 42"/>
                <a:gd name="T82" fmla="*/ 17 w 44"/>
                <a:gd name="T83" fmla="*/ 16 h 42"/>
                <a:gd name="T84" fmla="*/ 17 w 44"/>
                <a:gd name="T85" fmla="*/ 24 h 42"/>
                <a:gd name="T86" fmla="*/ 17 w 44"/>
                <a:gd name="T87" fmla="*/ 34 h 42"/>
                <a:gd name="T88" fmla="*/ 17 w 44"/>
                <a:gd name="T89" fmla="*/ 3 h 42"/>
                <a:gd name="T90" fmla="*/ 17 w 44"/>
                <a:gd name="T91" fmla="*/ 14 h 42"/>
                <a:gd name="T92" fmla="*/ 15 w 44"/>
                <a:gd name="T93" fmla="*/ 31 h 42"/>
                <a:gd name="T94" fmla="*/ 17 w 44"/>
                <a:gd name="T95" fmla="*/ 23 h 42"/>
                <a:gd name="T96" fmla="*/ 16 w 44"/>
                <a:gd name="T97" fmla="*/ 39 h 42"/>
                <a:gd name="T98" fmla="*/ 13 w 44"/>
                <a:gd name="T99" fmla="*/ 39 h 42"/>
                <a:gd name="T100" fmla="*/ 14 w 44"/>
                <a:gd name="T101" fmla="*/ 9 h 42"/>
                <a:gd name="T102" fmla="*/ 15 w 44"/>
                <a:gd name="T103" fmla="*/ 14 h 42"/>
                <a:gd name="T104" fmla="*/ 13 w 44"/>
                <a:gd name="T105" fmla="*/ 33 h 42"/>
                <a:gd name="T106" fmla="*/ 13 w 44"/>
                <a:gd name="T107" fmla="*/ 29 h 42"/>
                <a:gd name="T108" fmla="*/ 4 w 44"/>
                <a:gd name="T109" fmla="*/ 12 h 42"/>
                <a:gd name="T110" fmla="*/ 11 w 44"/>
                <a:gd name="T111" fmla="*/ 13 h 42"/>
                <a:gd name="T112" fmla="*/ 13 w 44"/>
                <a:gd name="T113" fmla="*/ 15 h 42"/>
                <a:gd name="T114" fmla="*/ 9 w 44"/>
                <a:gd name="T115" fmla="*/ 23 h 42"/>
                <a:gd name="T116" fmla="*/ 11 w 44"/>
                <a:gd name="T117" fmla="*/ 14 h 42"/>
                <a:gd name="T118" fmla="*/ 12 w 44"/>
                <a:gd name="T119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2">
                  <a:moveTo>
                    <a:pt x="34" y="38"/>
                  </a:moveTo>
                  <a:cubicBezTo>
                    <a:pt x="36" y="37"/>
                    <a:pt x="37" y="35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1"/>
                    <a:pt x="36" y="30"/>
                  </a:cubicBezTo>
                  <a:cubicBezTo>
                    <a:pt x="38" y="31"/>
                    <a:pt x="39" y="30"/>
                    <a:pt x="41" y="29"/>
                  </a:cubicBezTo>
                  <a:cubicBezTo>
                    <a:pt x="44" y="27"/>
                    <a:pt x="44" y="22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8"/>
                    <a:pt x="39" y="18"/>
                  </a:cubicBezTo>
                  <a:cubicBezTo>
                    <a:pt x="40" y="17"/>
                    <a:pt x="41" y="15"/>
                    <a:pt x="41" y="14"/>
                  </a:cubicBezTo>
                  <a:cubicBezTo>
                    <a:pt x="42" y="9"/>
                    <a:pt x="38" y="6"/>
                    <a:pt x="34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8" y="7"/>
                    <a:pt x="41" y="10"/>
                    <a:pt x="41" y="14"/>
                  </a:cubicBezTo>
                  <a:cubicBezTo>
                    <a:pt x="40" y="16"/>
                    <a:pt x="39" y="17"/>
                    <a:pt x="37" y="18"/>
                  </a:cubicBezTo>
                  <a:cubicBezTo>
                    <a:pt x="38" y="18"/>
                    <a:pt x="39" y="19"/>
                    <a:pt x="40" y="19"/>
                  </a:cubicBezTo>
                  <a:cubicBezTo>
                    <a:pt x="43" y="22"/>
                    <a:pt x="43" y="26"/>
                    <a:pt x="40" y="29"/>
                  </a:cubicBezTo>
                  <a:cubicBezTo>
                    <a:pt x="39" y="30"/>
                    <a:pt x="36" y="30"/>
                    <a:pt x="35" y="29"/>
                  </a:cubicBezTo>
                  <a:cubicBezTo>
                    <a:pt x="35" y="30"/>
                    <a:pt x="36" y="31"/>
                    <a:pt x="36" y="33"/>
                  </a:cubicBezTo>
                  <a:cubicBezTo>
                    <a:pt x="36" y="35"/>
                    <a:pt x="35" y="36"/>
                    <a:pt x="34" y="37"/>
                  </a:cubicBezTo>
                  <a:cubicBezTo>
                    <a:pt x="34" y="38"/>
                    <a:pt x="34" y="38"/>
                    <a:pt x="34" y="38"/>
                  </a:cubicBezTo>
                  <a:close/>
                  <a:moveTo>
                    <a:pt x="34" y="37"/>
                  </a:moveTo>
                  <a:cubicBezTo>
                    <a:pt x="34" y="36"/>
                    <a:pt x="34" y="36"/>
                    <a:pt x="34" y="36"/>
                  </a:cubicBezTo>
                  <a:cubicBezTo>
                    <a:pt x="35" y="35"/>
                    <a:pt x="35" y="33"/>
                    <a:pt x="35" y="31"/>
                  </a:cubicBezTo>
                  <a:cubicBezTo>
                    <a:pt x="35" y="31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5" y="30"/>
                    <a:pt x="35" y="31"/>
                  </a:cubicBezTo>
                  <a:cubicBezTo>
                    <a:pt x="36" y="33"/>
                    <a:pt x="36" y="35"/>
                    <a:pt x="34" y="37"/>
                  </a:cubicBezTo>
                  <a:close/>
                  <a:moveTo>
                    <a:pt x="34" y="28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4" y="28"/>
                    <a:pt x="35" y="28"/>
                    <a:pt x="35" y="28"/>
                  </a:cubicBezTo>
                  <a:cubicBezTo>
                    <a:pt x="37" y="29"/>
                    <a:pt x="40" y="29"/>
                    <a:pt x="41" y="27"/>
                  </a:cubicBezTo>
                  <a:cubicBezTo>
                    <a:pt x="42" y="24"/>
                    <a:pt x="41" y="20"/>
                    <a:pt x="38" y="19"/>
                  </a:cubicBezTo>
                  <a:cubicBezTo>
                    <a:pt x="38" y="19"/>
                    <a:pt x="37" y="19"/>
                    <a:pt x="36" y="19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8" y="18"/>
                    <a:pt x="38" y="19"/>
                  </a:cubicBezTo>
                  <a:cubicBezTo>
                    <a:pt x="42" y="20"/>
                    <a:pt x="43" y="24"/>
                    <a:pt x="41" y="27"/>
                  </a:cubicBezTo>
                  <a:cubicBezTo>
                    <a:pt x="40" y="29"/>
                    <a:pt x="37" y="30"/>
                    <a:pt x="34" y="29"/>
                  </a:cubicBezTo>
                  <a:cubicBezTo>
                    <a:pt x="34" y="29"/>
                    <a:pt x="34" y="28"/>
                    <a:pt x="34" y="28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5" y="22"/>
                    <a:pt x="36" y="22"/>
                    <a:pt x="37" y="23"/>
                  </a:cubicBezTo>
                  <a:cubicBezTo>
                    <a:pt x="37" y="23"/>
                    <a:pt x="38" y="24"/>
                    <a:pt x="37" y="24"/>
                  </a:cubicBezTo>
                  <a:cubicBezTo>
                    <a:pt x="37" y="24"/>
                    <a:pt x="36" y="24"/>
                    <a:pt x="36" y="25"/>
                  </a:cubicBezTo>
                  <a:cubicBezTo>
                    <a:pt x="36" y="25"/>
                    <a:pt x="36" y="26"/>
                    <a:pt x="36" y="25"/>
                  </a:cubicBezTo>
                  <a:cubicBezTo>
                    <a:pt x="36" y="25"/>
                    <a:pt x="36" y="25"/>
                    <a:pt x="37" y="25"/>
                  </a:cubicBezTo>
                  <a:cubicBezTo>
                    <a:pt x="38" y="26"/>
                    <a:pt x="39" y="24"/>
                    <a:pt x="38" y="23"/>
                  </a:cubicBezTo>
                  <a:cubicBezTo>
                    <a:pt x="38" y="22"/>
                    <a:pt x="36" y="21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0"/>
                    <a:pt x="38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5"/>
                    <a:pt x="38" y="26"/>
                    <a:pt x="37" y="26"/>
                  </a:cubicBezTo>
                  <a:cubicBezTo>
                    <a:pt x="36" y="26"/>
                    <a:pt x="36" y="26"/>
                    <a:pt x="35" y="26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35" y="24"/>
                    <a:pt x="36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6" y="22"/>
                    <a:pt x="35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18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8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9" y="16"/>
                    <a:pt x="40" y="14"/>
                    <a:pt x="39" y="12"/>
                  </a:cubicBezTo>
                  <a:cubicBezTo>
                    <a:pt x="39" y="9"/>
                    <a:pt x="37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7" y="7"/>
                    <a:pt x="39" y="9"/>
                    <a:pt x="40" y="11"/>
                  </a:cubicBezTo>
                  <a:cubicBezTo>
                    <a:pt x="41" y="14"/>
                    <a:pt x="39" y="17"/>
                    <a:pt x="36" y="18"/>
                  </a:cubicBezTo>
                  <a:cubicBezTo>
                    <a:pt x="36" y="18"/>
                    <a:pt x="35" y="18"/>
                    <a:pt x="34" y="17"/>
                  </a:cubicBezTo>
                  <a:close/>
                  <a:moveTo>
                    <a:pt x="34" y="14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1"/>
                    <a:pt x="35" y="12"/>
                    <a:pt x="35" y="12"/>
                  </a:cubicBezTo>
                  <a:cubicBezTo>
                    <a:pt x="35" y="13"/>
                    <a:pt x="34" y="14"/>
                    <a:pt x="35" y="14"/>
                  </a:cubicBezTo>
                  <a:cubicBezTo>
                    <a:pt x="35" y="14"/>
                    <a:pt x="36" y="14"/>
                    <a:pt x="35" y="14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7" y="13"/>
                    <a:pt x="36" y="12"/>
                    <a:pt x="35" y="11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11"/>
                    <a:pt x="38" y="13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5"/>
                    <a:pt x="34" y="15"/>
                    <a:pt x="34" y="14"/>
                  </a:cubicBezTo>
                  <a:close/>
                  <a:moveTo>
                    <a:pt x="30" y="40"/>
                  </a:moveTo>
                  <a:cubicBezTo>
                    <a:pt x="31" y="40"/>
                    <a:pt x="33" y="39"/>
                    <a:pt x="34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9"/>
                    <a:pt x="32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7"/>
                    <a:pt x="32" y="7"/>
                  </a:cubicBezTo>
                  <a:cubicBezTo>
                    <a:pt x="32" y="5"/>
                    <a:pt x="32" y="4"/>
                    <a:pt x="31" y="2"/>
                  </a:cubicBezTo>
                  <a:cubicBezTo>
                    <a:pt x="30" y="2"/>
                    <a:pt x="30" y="2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1" y="4"/>
                    <a:pt x="32" y="7"/>
                    <a:pt x="30" y="8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lose/>
                  <a:moveTo>
                    <a:pt x="34" y="7"/>
                  </a:move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8"/>
                    <a:pt x="32" y="8"/>
                  </a:cubicBezTo>
                  <a:cubicBezTo>
                    <a:pt x="32" y="9"/>
                    <a:pt x="31" y="9"/>
                    <a:pt x="31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33" y="7"/>
                    <a:pt x="33" y="7"/>
                    <a:pt x="34" y="7"/>
                  </a:cubicBezTo>
                  <a:close/>
                  <a:moveTo>
                    <a:pt x="34" y="10"/>
                  </a:moveTo>
                  <a:cubicBezTo>
                    <a:pt x="33" y="10"/>
                    <a:pt x="31" y="11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5"/>
                    <a:pt x="31" y="17"/>
                    <a:pt x="33" y="18"/>
                  </a:cubicBezTo>
                  <a:cubicBezTo>
                    <a:pt x="32" y="18"/>
                    <a:pt x="31" y="19"/>
                    <a:pt x="30" y="20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7"/>
                    <a:pt x="31" y="15"/>
                    <a:pt x="32" y="13"/>
                  </a:cubicBezTo>
                  <a:cubicBezTo>
                    <a:pt x="32" y="12"/>
                    <a:pt x="33" y="11"/>
                    <a:pt x="34" y="11"/>
                  </a:cubicBezTo>
                  <a:cubicBezTo>
                    <a:pt x="34" y="10"/>
                    <a:pt x="34" y="10"/>
                    <a:pt x="34" y="10"/>
                  </a:cubicBezTo>
                  <a:close/>
                  <a:moveTo>
                    <a:pt x="34" y="11"/>
                  </a:move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3"/>
                    <a:pt x="33" y="14"/>
                  </a:cubicBezTo>
                  <a:cubicBezTo>
                    <a:pt x="32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7"/>
                    <a:pt x="32" y="15"/>
                    <a:pt x="32" y="14"/>
                  </a:cubicBezTo>
                  <a:cubicBezTo>
                    <a:pt x="32" y="13"/>
                    <a:pt x="33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34" y="12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3"/>
                    <a:pt x="34" y="12"/>
                  </a:cubicBezTo>
                  <a:close/>
                  <a:moveTo>
                    <a:pt x="34" y="18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2" y="20"/>
                    <a:pt x="31" y="21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lose/>
                  <a:moveTo>
                    <a:pt x="34" y="21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2" y="23"/>
                    <a:pt x="32" y="26"/>
                    <a:pt x="33" y="28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2" y="27"/>
                    <a:pt x="31" y="27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1" y="26"/>
                    <a:pt x="32" y="26"/>
                  </a:cubicBezTo>
                  <a:cubicBezTo>
                    <a:pt x="31" y="24"/>
                    <a:pt x="32" y="22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lose/>
                  <a:moveTo>
                    <a:pt x="34" y="23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2" y="24"/>
                    <a:pt x="33" y="27"/>
                    <a:pt x="34" y="28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26"/>
                    <a:pt x="33" y="24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lose/>
                  <a:moveTo>
                    <a:pt x="34" y="29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7"/>
                    <a:pt x="31" y="28"/>
                    <a:pt x="32" y="28"/>
                  </a:cubicBezTo>
                  <a:cubicBezTo>
                    <a:pt x="32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4" y="29"/>
                    <a:pt x="34" y="29"/>
                  </a:cubicBezTo>
                  <a:close/>
                  <a:moveTo>
                    <a:pt x="34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3" y="38"/>
                    <a:pt x="33" y="38"/>
                    <a:pt x="31" y="39"/>
                  </a:cubicBezTo>
                  <a:cubicBezTo>
                    <a:pt x="31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3" y="38"/>
                    <a:pt x="34" y="37"/>
                    <a:pt x="34" y="36"/>
                  </a:cubicBezTo>
                  <a:close/>
                  <a:moveTo>
                    <a:pt x="30" y="36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1" y="35"/>
                    <a:pt x="32" y="34"/>
                  </a:cubicBezTo>
                  <a:cubicBezTo>
                    <a:pt x="33" y="32"/>
                    <a:pt x="31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2" y="30"/>
                    <a:pt x="33" y="32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5"/>
                    <a:pt x="31" y="36"/>
                    <a:pt x="30" y="36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1" y="34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2"/>
                    <a:pt x="31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30" y="9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7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28" y="39"/>
                  </a:moveTo>
                  <a:cubicBezTo>
                    <a:pt x="28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lose/>
                  <a:moveTo>
                    <a:pt x="30" y="1"/>
                  </a:moveTo>
                  <a:cubicBezTo>
                    <a:pt x="29" y="1"/>
                    <a:pt x="29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9" y="3"/>
                    <a:pt x="29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2"/>
                    <a:pt x="29" y="2"/>
                    <a:pt x="30" y="3"/>
                  </a:cubicBezTo>
                  <a:close/>
                  <a:moveTo>
                    <a:pt x="30" y="7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9"/>
                    <a:pt x="29" y="8"/>
                  </a:cubicBezTo>
                  <a:cubicBezTo>
                    <a:pt x="30" y="8"/>
                    <a:pt x="30" y="8"/>
                    <a:pt x="30" y="7"/>
                  </a:cubicBezTo>
                  <a:close/>
                  <a:moveTo>
                    <a:pt x="30" y="9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6" y="15"/>
                    <a:pt x="31" y="19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7"/>
                    <a:pt x="28" y="14"/>
                    <a:pt x="29" y="11"/>
                  </a:cubicBezTo>
                  <a:cubicBezTo>
                    <a:pt x="30" y="11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0" y="22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9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4"/>
                    <a:pt x="29" y="23"/>
                    <a:pt x="30" y="22"/>
                  </a:cubicBezTo>
                  <a:close/>
                  <a:moveTo>
                    <a:pt x="30" y="26"/>
                  </a:moveTo>
                  <a:cubicBezTo>
                    <a:pt x="30" y="26"/>
                    <a:pt x="30" y="26"/>
                    <a:pt x="30" y="26"/>
                  </a:cubicBezTo>
                  <a:cubicBezTo>
                    <a:pt x="29" y="26"/>
                    <a:pt x="28" y="26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30" y="26"/>
                  </a:cubicBezTo>
                  <a:close/>
                  <a:moveTo>
                    <a:pt x="30" y="27"/>
                  </a:move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9" y="27"/>
                    <a:pt x="30" y="27"/>
                  </a:cubicBezTo>
                  <a:close/>
                  <a:moveTo>
                    <a:pt x="30" y="29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29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9" y="29"/>
                    <a:pt x="30" y="29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9" y="30"/>
                    <a:pt x="29" y="30"/>
                  </a:cubicBezTo>
                  <a:cubicBezTo>
                    <a:pt x="29" y="30"/>
                    <a:pt x="30" y="31"/>
                    <a:pt x="30" y="31"/>
                  </a:cubicBezTo>
                  <a:close/>
                  <a:moveTo>
                    <a:pt x="30" y="32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8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9" y="32"/>
                    <a:pt x="30" y="32"/>
                  </a:cubicBezTo>
                  <a:close/>
                  <a:moveTo>
                    <a:pt x="30" y="38"/>
                  </a:move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8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9" y="38"/>
                    <a:pt x="30" y="38"/>
                  </a:cubicBezTo>
                  <a:close/>
                  <a:moveTo>
                    <a:pt x="28" y="24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30" y="19"/>
                    <a:pt x="26" y="15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20"/>
                    <a:pt x="29" y="22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3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2"/>
                    <a:pt x="28" y="23"/>
                  </a:cubicBezTo>
                  <a:close/>
                  <a:moveTo>
                    <a:pt x="28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9"/>
                    <a:pt x="28" y="20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7" y="39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lose/>
                  <a:moveTo>
                    <a:pt x="28" y="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lose/>
                  <a:moveTo>
                    <a:pt x="28" y="10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8" y="10"/>
                    <a:pt x="28" y="10"/>
                  </a:cubicBezTo>
                  <a:close/>
                  <a:moveTo>
                    <a:pt x="28" y="18"/>
                  </a:moveTo>
                  <a:cubicBezTo>
                    <a:pt x="28" y="17"/>
                    <a:pt x="28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lose/>
                  <a:moveTo>
                    <a:pt x="28" y="19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7" y="24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8"/>
                    <a:pt x="28" y="18"/>
                    <a:pt x="28" y="19"/>
                  </a:cubicBezTo>
                  <a:close/>
                  <a:moveTo>
                    <a:pt x="28" y="23"/>
                  </a:moveTo>
                  <a:cubicBezTo>
                    <a:pt x="28" y="23"/>
                    <a:pt x="28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3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7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8" y="29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29"/>
                    <a:pt x="28" y="29"/>
                  </a:cubicBezTo>
                  <a:close/>
                  <a:moveTo>
                    <a:pt x="28" y="31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28" y="38"/>
                  </a:move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8" y="37"/>
                    <a:pt x="28" y="38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8" y="7"/>
                    <a:pt x="28" y="7"/>
                    <a:pt x="27" y="7"/>
                  </a:cubicBezTo>
                  <a:close/>
                  <a:moveTo>
                    <a:pt x="22" y="41"/>
                  </a:moveTo>
                  <a:cubicBezTo>
                    <a:pt x="23" y="40"/>
                    <a:pt x="23" y="40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5" y="38"/>
                    <a:pt x="25" y="37"/>
                  </a:cubicBezTo>
                  <a:cubicBezTo>
                    <a:pt x="26" y="38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8"/>
                    <a:pt x="25" y="37"/>
                    <a:pt x="25" y="35"/>
                  </a:cubicBezTo>
                  <a:cubicBezTo>
                    <a:pt x="25" y="37"/>
                    <a:pt x="24" y="38"/>
                    <a:pt x="23" y="39"/>
                  </a:cubicBezTo>
                  <a:cubicBezTo>
                    <a:pt x="23" y="39"/>
                    <a:pt x="23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7" y="0"/>
                  </a:moveTo>
                  <a:cubicBezTo>
                    <a:pt x="26" y="0"/>
                    <a:pt x="24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0"/>
                    <a:pt x="26" y="0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lose/>
                  <a:moveTo>
                    <a:pt x="27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6" y="1"/>
                    <a:pt x="24" y="1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0"/>
                    <a:pt x="27" y="1"/>
                  </a:cubicBezTo>
                  <a:close/>
                  <a:moveTo>
                    <a:pt x="27" y="6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5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7"/>
                    <a:pt x="24" y="8"/>
                    <a:pt x="25" y="8"/>
                  </a:cubicBezTo>
                  <a:cubicBezTo>
                    <a:pt x="25" y="9"/>
                    <a:pt x="26" y="10"/>
                    <a:pt x="27" y="9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5" y="10"/>
                    <a:pt x="24" y="9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4" y="5"/>
                    <a:pt x="25" y="5"/>
                    <a:pt x="25" y="6"/>
                  </a:cubicBezTo>
                  <a:cubicBezTo>
                    <a:pt x="25" y="6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5"/>
                    <a:pt x="26" y="4"/>
                    <a:pt x="25" y="5"/>
                  </a:cubicBezTo>
                  <a:cubicBezTo>
                    <a:pt x="23" y="5"/>
                    <a:pt x="23" y="7"/>
                    <a:pt x="23" y="9"/>
                  </a:cubicBezTo>
                  <a:cubicBezTo>
                    <a:pt x="24" y="10"/>
                    <a:pt x="26" y="11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4" y="11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5"/>
                    <a:pt x="23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6" y="3"/>
                    <a:pt x="28" y="4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27" y="12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6" y="15"/>
                    <a:pt x="24" y="14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6" y="14"/>
                    <a:pt x="27" y="16"/>
                  </a:cubicBezTo>
                  <a:cubicBezTo>
                    <a:pt x="27" y="14"/>
                    <a:pt x="27" y="13"/>
                    <a:pt x="27" y="12"/>
                  </a:cubicBezTo>
                  <a:close/>
                  <a:moveTo>
                    <a:pt x="27" y="17"/>
                  </a:moveTo>
                  <a:cubicBezTo>
                    <a:pt x="26" y="15"/>
                    <a:pt x="24" y="14"/>
                    <a:pt x="22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4"/>
                    <a:pt x="24" y="14"/>
                    <a:pt x="25" y="15"/>
                  </a:cubicBezTo>
                  <a:cubicBezTo>
                    <a:pt x="26" y="15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lose/>
                  <a:moveTo>
                    <a:pt x="27" y="18"/>
                  </a:moveTo>
                  <a:cubicBezTo>
                    <a:pt x="27" y="18"/>
                    <a:pt x="27" y="18"/>
                    <a:pt x="27" y="18"/>
                  </a:cubicBezTo>
                  <a:cubicBezTo>
                    <a:pt x="26" y="16"/>
                    <a:pt x="24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5"/>
                    <a:pt x="26" y="16"/>
                    <a:pt x="27" y="18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7" y="21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6" y="25"/>
                    <a:pt x="25" y="26"/>
                  </a:cubicBezTo>
                  <a:cubicBezTo>
                    <a:pt x="24" y="26"/>
                    <a:pt x="23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4" y="26"/>
                    <a:pt x="25" y="25"/>
                  </a:cubicBezTo>
                  <a:cubicBezTo>
                    <a:pt x="26" y="24"/>
                    <a:pt x="27" y="23"/>
                    <a:pt x="27" y="21"/>
                  </a:cubicBezTo>
                  <a:close/>
                  <a:moveTo>
                    <a:pt x="27" y="24"/>
                  </a:moveTo>
                  <a:cubicBezTo>
                    <a:pt x="27" y="24"/>
                    <a:pt x="27" y="24"/>
                    <a:pt x="27" y="25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4"/>
                  </a:moveTo>
                  <a:cubicBezTo>
                    <a:pt x="26" y="26"/>
                    <a:pt x="25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6" y="26"/>
                    <a:pt x="27" y="26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lose/>
                  <a:moveTo>
                    <a:pt x="27" y="25"/>
                  </a:moveTo>
                  <a:cubicBezTo>
                    <a:pt x="27" y="26"/>
                    <a:pt x="26" y="26"/>
                    <a:pt x="24" y="27"/>
                  </a:cubicBezTo>
                  <a:cubicBezTo>
                    <a:pt x="24" y="27"/>
                    <a:pt x="23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7"/>
                    <a:pt x="26" y="27"/>
                    <a:pt x="27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7"/>
                  </a:moveTo>
                  <a:cubicBezTo>
                    <a:pt x="26" y="27"/>
                    <a:pt x="24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6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27" y="30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6" y="31"/>
                    <a:pt x="25" y="32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1"/>
                    <a:pt x="23" y="30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4" y="30"/>
                    <a:pt x="25" y="31"/>
                  </a:cubicBezTo>
                  <a:cubicBezTo>
                    <a:pt x="26" y="31"/>
                    <a:pt x="27" y="30"/>
                    <a:pt x="27" y="30"/>
                  </a:cubicBezTo>
                  <a:close/>
                  <a:moveTo>
                    <a:pt x="27" y="31"/>
                  </a:move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6" y="34"/>
                    <a:pt x="26" y="35"/>
                  </a:cubicBezTo>
                  <a:cubicBezTo>
                    <a:pt x="26" y="36"/>
                    <a:pt x="27" y="37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7"/>
                    <a:pt x="26" y="36"/>
                    <a:pt x="25" y="35"/>
                  </a:cubicBezTo>
                  <a:cubicBezTo>
                    <a:pt x="25" y="33"/>
                    <a:pt x="26" y="31"/>
                    <a:pt x="27" y="31"/>
                  </a:cubicBezTo>
                  <a:close/>
                  <a:moveTo>
                    <a:pt x="22" y="40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3" y="38"/>
                    <a:pt x="23" y="38"/>
                    <a:pt x="24" y="37"/>
                  </a:cubicBezTo>
                  <a:cubicBezTo>
                    <a:pt x="24" y="36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2"/>
                    <a:pt x="23" y="31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30"/>
                    <a:pt x="24" y="31"/>
                    <a:pt x="25" y="33"/>
                  </a:cubicBezTo>
                  <a:cubicBezTo>
                    <a:pt x="25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5"/>
                    <a:pt x="25" y="35"/>
                  </a:cubicBezTo>
                  <a:cubicBezTo>
                    <a:pt x="25" y="36"/>
                    <a:pt x="25" y="36"/>
                    <a:pt x="24" y="37"/>
                  </a:cubicBezTo>
                  <a:cubicBezTo>
                    <a:pt x="24" y="38"/>
                    <a:pt x="23" y="39"/>
                    <a:pt x="22" y="40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4"/>
                  </a:moveTo>
                  <a:cubicBezTo>
                    <a:pt x="24" y="15"/>
                    <a:pt x="25" y="15"/>
                    <a:pt x="26" y="16"/>
                  </a:cubicBezTo>
                  <a:cubicBezTo>
                    <a:pt x="26" y="16"/>
                    <a:pt x="27" y="16"/>
                    <a:pt x="27" y="17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4" y="15"/>
                    <a:pt x="23" y="14"/>
                    <a:pt x="22" y="14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22" y="6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2" y="6"/>
                  </a:cubicBezTo>
                  <a:close/>
                  <a:moveTo>
                    <a:pt x="22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lose/>
                  <a:moveTo>
                    <a:pt x="17" y="41"/>
                  </a:moveTo>
                  <a:cubicBezTo>
                    <a:pt x="19" y="42"/>
                    <a:pt x="21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22" y="1"/>
                  </a:moveTo>
                  <a:cubicBezTo>
                    <a:pt x="22" y="1"/>
                    <a:pt x="21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19" y="3"/>
                    <a:pt x="19" y="4"/>
                  </a:cubicBezTo>
                  <a:cubicBezTo>
                    <a:pt x="19" y="3"/>
                    <a:pt x="18" y="3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5"/>
                    <a:pt x="20" y="4"/>
                    <a:pt x="21" y="3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20" y="5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1" y="10"/>
                    <a:pt x="21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1"/>
                    <a:pt x="20" y="10"/>
                    <a:pt x="20" y="9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3"/>
                    <a:pt x="21" y="2"/>
                    <a:pt x="22" y="2"/>
                  </a:cubicBezTo>
                  <a:close/>
                  <a:moveTo>
                    <a:pt x="22" y="12"/>
                  </a:moveTo>
                  <a:cubicBezTo>
                    <a:pt x="21" y="12"/>
                    <a:pt x="20" y="10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9" y="11"/>
                    <a:pt x="19" y="10"/>
                  </a:cubicBezTo>
                  <a:cubicBezTo>
                    <a:pt x="20" y="12"/>
                    <a:pt x="21" y="12"/>
                    <a:pt x="22" y="13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22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0" y="14"/>
                    <a:pt x="19" y="14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4"/>
                    <a:pt x="20" y="13"/>
                    <a:pt x="22" y="13"/>
                  </a:cubicBezTo>
                  <a:close/>
                  <a:moveTo>
                    <a:pt x="22" y="14"/>
                  </a:moveTo>
                  <a:cubicBezTo>
                    <a:pt x="20" y="14"/>
                    <a:pt x="19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19" y="15"/>
                    <a:pt x="20" y="15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22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19" y="15"/>
                    <a:pt x="18" y="16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6"/>
                    <a:pt x="20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lose/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6"/>
                    <a:pt x="19" y="16"/>
                  </a:cubicBezTo>
                  <a:cubicBezTo>
                    <a:pt x="18" y="17"/>
                    <a:pt x="17" y="18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5"/>
                    <a:pt x="21" y="15"/>
                    <a:pt x="22" y="15"/>
                  </a:cubicBezTo>
                  <a:close/>
                  <a:moveTo>
                    <a:pt x="22" y="26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0" y="27"/>
                    <a:pt x="18" y="26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3"/>
                    <a:pt x="18" y="24"/>
                  </a:cubicBezTo>
                  <a:cubicBezTo>
                    <a:pt x="19" y="25"/>
                    <a:pt x="20" y="26"/>
                    <a:pt x="22" y="26"/>
                  </a:cubicBez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19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20" y="27"/>
                    <a:pt x="21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7"/>
                  </a:moveTo>
                  <a:cubicBezTo>
                    <a:pt x="21" y="27"/>
                    <a:pt x="20" y="27"/>
                    <a:pt x="19" y="27"/>
                  </a:cubicBezTo>
                  <a:cubicBezTo>
                    <a:pt x="18" y="26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6"/>
                    <a:pt x="20" y="28"/>
                    <a:pt x="22" y="29"/>
                  </a:cubicBezTo>
                  <a:cubicBezTo>
                    <a:pt x="22" y="27"/>
                    <a:pt x="22" y="27"/>
                    <a:pt x="22" y="27"/>
                  </a:cubicBezTo>
                  <a:close/>
                  <a:moveTo>
                    <a:pt x="22" y="29"/>
                  </a:moveTo>
                  <a:cubicBezTo>
                    <a:pt x="20" y="28"/>
                    <a:pt x="18" y="27"/>
                    <a:pt x="17" y="25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8"/>
                    <a:pt x="17" y="27"/>
                    <a:pt x="17" y="26"/>
                  </a:cubicBezTo>
                  <a:cubicBezTo>
                    <a:pt x="18" y="28"/>
                    <a:pt x="21" y="29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lose/>
                  <a:moveTo>
                    <a:pt x="22" y="39"/>
                  </a:moveTo>
                  <a:cubicBezTo>
                    <a:pt x="22" y="40"/>
                    <a:pt x="22" y="40"/>
                    <a:pt x="22" y="40"/>
                  </a:cubicBezTo>
                  <a:cubicBezTo>
                    <a:pt x="21" y="41"/>
                    <a:pt x="19" y="41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9" y="40"/>
                    <a:pt x="21" y="40"/>
                    <a:pt x="22" y="39"/>
                  </a:cubicBezTo>
                  <a:close/>
                  <a:moveTo>
                    <a:pt x="17" y="36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3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4"/>
                    <a:pt x="20" y="33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9" y="32"/>
                    <a:pt x="20" y="33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20" y="36"/>
                    <a:pt x="19" y="37"/>
                    <a:pt x="19" y="36"/>
                  </a:cubicBezTo>
                  <a:cubicBezTo>
                    <a:pt x="19" y="35"/>
                    <a:pt x="19" y="34"/>
                    <a:pt x="18" y="34"/>
                  </a:cubicBezTo>
                  <a:cubicBezTo>
                    <a:pt x="18" y="34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7"/>
                    <a:pt x="19" y="37"/>
                    <a:pt x="20" y="37"/>
                  </a:cubicBezTo>
                  <a:cubicBezTo>
                    <a:pt x="21" y="36"/>
                    <a:pt x="22" y="34"/>
                    <a:pt x="21" y="33"/>
                  </a:cubicBezTo>
                  <a:cubicBezTo>
                    <a:pt x="20" y="31"/>
                    <a:pt x="18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9" y="30"/>
                    <a:pt x="21" y="31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4"/>
                    <a:pt x="22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8"/>
                    <a:pt x="17" y="37"/>
                    <a:pt x="17" y="36"/>
                  </a:cubicBezTo>
                  <a:close/>
                  <a:moveTo>
                    <a:pt x="17" y="18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7" y="17"/>
                    <a:pt x="17" y="17"/>
                    <a:pt x="17" y="18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9" y="8"/>
                    <a:pt x="18" y="7"/>
                  </a:cubicBezTo>
                  <a:cubicBezTo>
                    <a:pt x="18" y="6"/>
                    <a:pt x="18" y="5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19" y="6"/>
                  </a:cubicBezTo>
                  <a:cubicBezTo>
                    <a:pt x="19" y="8"/>
                    <a:pt x="18" y="10"/>
                    <a:pt x="17" y="11"/>
                  </a:cubicBezTo>
                  <a:close/>
                  <a:moveTo>
                    <a:pt x="17" y="41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7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9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24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5"/>
                  </a:moveTo>
                  <a:cubicBezTo>
                    <a:pt x="17" y="25"/>
                    <a:pt x="17" y="24"/>
                    <a:pt x="17" y="24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5"/>
                    <a:pt x="17" y="25"/>
                    <a:pt x="17" y="25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7" y="34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4"/>
                    <a:pt x="17" y="34"/>
                  </a:cubicBezTo>
                  <a:close/>
                  <a:moveTo>
                    <a:pt x="17" y="35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15" y="40"/>
                  </a:moveTo>
                  <a:cubicBezTo>
                    <a:pt x="15" y="41"/>
                    <a:pt x="16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6" y="40"/>
                    <a:pt x="15" y="40"/>
                    <a:pt x="15" y="39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17" y="2"/>
                  </a:move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17" y="3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lose/>
                  <a:moveTo>
                    <a:pt x="17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7" y="10"/>
                  </a:cubicBezTo>
                  <a:close/>
                  <a:moveTo>
                    <a:pt x="17" y="11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6" y="11"/>
                    <a:pt x="17" y="11"/>
                  </a:cubicBezTo>
                  <a:close/>
                  <a:moveTo>
                    <a:pt x="17" y="14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7" y="14"/>
                  </a:cubicBezTo>
                  <a:close/>
                  <a:moveTo>
                    <a:pt x="17" y="15"/>
                  </a:moveTo>
                  <a:cubicBezTo>
                    <a:pt x="16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7"/>
                    <a:pt x="17" y="16"/>
                  </a:cubicBezTo>
                  <a:close/>
                  <a:moveTo>
                    <a:pt x="17" y="17"/>
                  </a:moveTo>
                  <a:cubicBezTo>
                    <a:pt x="16" y="18"/>
                    <a:pt x="15" y="19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7" y="28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8" y="27"/>
                    <a:pt x="14" y="22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4" y="22"/>
                    <a:pt x="18" y="27"/>
                    <a:pt x="16" y="31"/>
                  </a:cubicBezTo>
                  <a:cubicBezTo>
                    <a:pt x="15" y="31"/>
                    <a:pt x="15" y="31"/>
                    <a:pt x="15" y="32"/>
                  </a:cubicBezTo>
                  <a:cubicBezTo>
                    <a:pt x="16" y="31"/>
                    <a:pt x="16" y="31"/>
                    <a:pt x="17" y="3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1"/>
                    <a:pt x="16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9"/>
                  </a:moveTo>
                  <a:cubicBezTo>
                    <a:pt x="16" y="20"/>
                    <a:pt x="16" y="22"/>
                    <a:pt x="17" y="23"/>
                  </a:cubicBezTo>
                  <a:cubicBezTo>
                    <a:pt x="17" y="19"/>
                    <a:pt x="17" y="19"/>
                    <a:pt x="17" y="19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7" y="23"/>
                  </a:cubicBezTo>
                  <a:close/>
                  <a:moveTo>
                    <a:pt x="17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2"/>
                    <a:pt x="16" y="32"/>
                    <a:pt x="17" y="32"/>
                  </a:cubicBezTo>
                  <a:close/>
                  <a:moveTo>
                    <a:pt x="17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5" y="39"/>
                    <a:pt x="15" y="3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8"/>
                    <a:pt x="16" y="39"/>
                    <a:pt x="16" y="39"/>
                  </a:cubicBezTo>
                  <a:cubicBezTo>
                    <a:pt x="16" y="39"/>
                    <a:pt x="16" y="40"/>
                    <a:pt x="17" y="40"/>
                  </a:cubicBezTo>
                  <a:close/>
                  <a:moveTo>
                    <a:pt x="15" y="9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7"/>
                    <a:pt x="16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6" y="7"/>
                  </a:cubicBezTo>
                  <a:cubicBezTo>
                    <a:pt x="16" y="7"/>
                    <a:pt x="17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9"/>
                    <a:pt x="15" y="9"/>
                  </a:cubicBezTo>
                  <a:close/>
                  <a:moveTo>
                    <a:pt x="13" y="39"/>
                  </a:moveTo>
                  <a:cubicBezTo>
                    <a:pt x="13" y="39"/>
                    <a:pt x="14" y="39"/>
                    <a:pt x="14" y="39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3" y="38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5" y="2"/>
                  </a:move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lose/>
                  <a:moveTo>
                    <a:pt x="15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15" y="1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lose/>
                  <a:moveTo>
                    <a:pt x="15" y="15"/>
                  </a:move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lose/>
                  <a:moveTo>
                    <a:pt x="15" y="19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5" y="19"/>
                  </a:cubicBezTo>
                  <a:close/>
                  <a:moveTo>
                    <a:pt x="15" y="20"/>
                  </a:moveTo>
                  <a:cubicBezTo>
                    <a:pt x="14" y="21"/>
                    <a:pt x="14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15" y="31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lose/>
                  <a:moveTo>
                    <a:pt x="15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4" y="35"/>
                    <a:pt x="14" y="36"/>
                    <a:pt x="15" y="37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5"/>
                    <a:pt x="14" y="33"/>
                  </a:cubicBezTo>
                  <a:cubicBezTo>
                    <a:pt x="14" y="33"/>
                    <a:pt x="14" y="33"/>
                    <a:pt x="15" y="33"/>
                  </a:cubicBezTo>
                  <a:close/>
                  <a:moveTo>
                    <a:pt x="13" y="35"/>
                  </a:moveTo>
                  <a:cubicBezTo>
                    <a:pt x="13" y="34"/>
                    <a:pt x="14" y="34"/>
                    <a:pt x="14" y="33"/>
                  </a:cubicBezTo>
                  <a:cubicBezTo>
                    <a:pt x="14" y="33"/>
                    <a:pt x="13" y="33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29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35"/>
                  </a:moveTo>
                  <a:cubicBezTo>
                    <a:pt x="12" y="36"/>
                    <a:pt x="13" y="37"/>
                    <a:pt x="13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4"/>
                    <a:pt x="11" y="34"/>
                    <a:pt x="10" y="34"/>
                  </a:cubicBezTo>
                  <a:cubicBezTo>
                    <a:pt x="6" y="35"/>
                    <a:pt x="3" y="32"/>
                    <a:pt x="4" y="28"/>
                  </a:cubicBezTo>
                  <a:cubicBezTo>
                    <a:pt x="4" y="26"/>
                    <a:pt x="6" y="24"/>
                    <a:pt x="8" y="24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1" y="19"/>
                    <a:pt x="1" y="15"/>
                    <a:pt x="4" y="13"/>
                  </a:cubicBezTo>
                  <a:cubicBezTo>
                    <a:pt x="6" y="12"/>
                    <a:pt x="8" y="11"/>
                    <a:pt x="10" y="12"/>
                  </a:cubicBezTo>
                  <a:cubicBezTo>
                    <a:pt x="9" y="11"/>
                    <a:pt x="8" y="10"/>
                    <a:pt x="8" y="9"/>
                  </a:cubicBezTo>
                  <a:cubicBezTo>
                    <a:pt x="8" y="6"/>
                    <a:pt x="10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2"/>
                    <a:pt x="8" y="5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1"/>
                    <a:pt x="5" y="11"/>
                    <a:pt x="4" y="12"/>
                  </a:cubicBezTo>
                  <a:cubicBezTo>
                    <a:pt x="0" y="15"/>
                    <a:pt x="0" y="20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4" y="25"/>
                    <a:pt x="3" y="26"/>
                    <a:pt x="3" y="28"/>
                  </a:cubicBezTo>
                  <a:cubicBezTo>
                    <a:pt x="3" y="32"/>
                    <a:pt x="6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2" y="35"/>
                    <a:pt x="13" y="35"/>
                  </a:cubicBezTo>
                  <a:close/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4"/>
                    <a:pt x="9" y="8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7"/>
                    <a:pt x="9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3" y="6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2" y="8"/>
                  </a:cubicBezTo>
                  <a:cubicBezTo>
                    <a:pt x="12" y="9"/>
                    <a:pt x="12" y="10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lose/>
                  <a:moveTo>
                    <a:pt x="13" y="8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7"/>
                    <a:pt x="12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8" y="21"/>
                    <a:pt x="6" y="21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6" y="15"/>
                    <a:pt x="8" y="15"/>
                  </a:cubicBezTo>
                  <a:cubicBezTo>
                    <a:pt x="8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9" y="19"/>
                    <a:pt x="10" y="18"/>
                  </a:cubicBezTo>
                  <a:cubicBezTo>
                    <a:pt x="11" y="17"/>
                    <a:pt x="11" y="15"/>
                    <a:pt x="9" y="13"/>
                  </a:cubicBezTo>
                  <a:cubicBezTo>
                    <a:pt x="7" y="12"/>
                    <a:pt x="5" y="13"/>
                    <a:pt x="3" y="15"/>
                  </a:cubicBezTo>
                  <a:cubicBezTo>
                    <a:pt x="2" y="18"/>
                    <a:pt x="3" y="21"/>
                    <a:pt x="6" y="22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2"/>
                    <a:pt x="12" y="21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1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3" y="22"/>
                    <a:pt x="1" y="18"/>
                    <a:pt x="3" y="15"/>
                  </a:cubicBezTo>
                  <a:cubicBezTo>
                    <a:pt x="4" y="12"/>
                    <a:pt x="7" y="11"/>
                    <a:pt x="10" y="13"/>
                  </a:cubicBezTo>
                  <a:cubicBezTo>
                    <a:pt x="12" y="14"/>
                    <a:pt x="12" y="17"/>
                    <a:pt x="10" y="19"/>
                  </a:cubicBezTo>
                  <a:cubicBezTo>
                    <a:pt x="9" y="20"/>
                    <a:pt x="8" y="20"/>
                    <a:pt x="7" y="19"/>
                  </a:cubicBezTo>
                  <a:cubicBezTo>
                    <a:pt x="7" y="19"/>
                    <a:pt x="6" y="18"/>
                    <a:pt x="7" y="18"/>
                  </a:cubicBezTo>
                  <a:cubicBezTo>
                    <a:pt x="8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7" y="20"/>
                    <a:pt x="9" y="20"/>
                    <a:pt x="10" y="20"/>
                  </a:cubicBezTo>
                  <a:cubicBezTo>
                    <a:pt x="12" y="18"/>
                    <a:pt x="12" y="16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3" y="15"/>
                    <a:pt x="13" y="15"/>
                  </a:cubicBezTo>
                  <a:close/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3"/>
                    <a:pt x="12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1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0"/>
                    <a:pt x="7" y="28"/>
                    <a:pt x="8" y="27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10" y="27"/>
                    <a:pt x="9" y="27"/>
                    <a:pt x="10" y="27"/>
                  </a:cubicBezTo>
                  <a:cubicBezTo>
                    <a:pt x="11" y="27"/>
                    <a:pt x="11" y="28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2" y="26"/>
                    <a:pt x="10" y="24"/>
                    <a:pt x="8" y="25"/>
                  </a:cubicBezTo>
                  <a:cubicBezTo>
                    <a:pt x="6" y="25"/>
                    <a:pt x="4" y="27"/>
                    <a:pt x="5" y="30"/>
                  </a:cubicBezTo>
                  <a:cubicBezTo>
                    <a:pt x="6" y="33"/>
                    <a:pt x="9" y="34"/>
                    <a:pt x="12" y="33"/>
                  </a:cubicBezTo>
                  <a:cubicBezTo>
                    <a:pt x="12" y="33"/>
                    <a:pt x="13" y="33"/>
                    <a:pt x="13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2" y="34"/>
                  </a:cubicBezTo>
                  <a:cubicBezTo>
                    <a:pt x="9" y="35"/>
                    <a:pt x="5" y="34"/>
                    <a:pt x="4" y="30"/>
                  </a:cubicBezTo>
                  <a:cubicBezTo>
                    <a:pt x="3" y="27"/>
                    <a:pt x="5" y="24"/>
                    <a:pt x="8" y="24"/>
                  </a:cubicBezTo>
                  <a:cubicBezTo>
                    <a:pt x="10" y="24"/>
                    <a:pt x="13" y="25"/>
                    <a:pt x="12" y="28"/>
                  </a:cubicBezTo>
                  <a:cubicBezTo>
                    <a:pt x="12" y="29"/>
                    <a:pt x="11" y="30"/>
                    <a:pt x="10" y="30"/>
                  </a:cubicBezTo>
                  <a:cubicBezTo>
                    <a:pt x="10" y="30"/>
                    <a:pt x="9" y="30"/>
                    <a:pt x="9" y="29"/>
                  </a:cubicBezTo>
                  <a:cubicBezTo>
                    <a:pt x="10" y="29"/>
                    <a:pt x="10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30"/>
                    <a:pt x="9" y="30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6"/>
                    <a:pt x="12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2" y="23"/>
                    <a:pt x="12" y="22"/>
                    <a:pt x="1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821">
              <a:extLst>
                <a:ext uri="{FF2B5EF4-FFF2-40B4-BE49-F238E27FC236}">
                  <a16:creationId xmlns:a16="http://schemas.microsoft.com/office/drawing/2014/main" id="{E291CDBC-6E19-41DB-A4C3-FD4BFFDAE7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" y="98"/>
              <a:ext cx="52" cy="48"/>
            </a:xfrm>
            <a:custGeom>
              <a:avLst/>
              <a:gdLst>
                <a:gd name="T0" fmla="*/ 40 w 45"/>
                <a:gd name="T1" fmla="*/ 16 h 42"/>
                <a:gd name="T2" fmla="*/ 31 w 45"/>
                <a:gd name="T3" fmla="*/ 32 h 42"/>
                <a:gd name="T4" fmla="*/ 33 w 45"/>
                <a:gd name="T5" fmla="*/ 29 h 42"/>
                <a:gd name="T6" fmla="*/ 39 w 45"/>
                <a:gd name="T7" fmla="*/ 27 h 42"/>
                <a:gd name="T8" fmla="*/ 37 w 45"/>
                <a:gd name="T9" fmla="*/ 19 h 42"/>
                <a:gd name="T10" fmla="*/ 38 w 45"/>
                <a:gd name="T11" fmla="*/ 14 h 42"/>
                <a:gd name="T12" fmla="*/ 32 w 45"/>
                <a:gd name="T13" fmla="*/ 7 h 42"/>
                <a:gd name="T14" fmla="*/ 30 w 45"/>
                <a:gd name="T15" fmla="*/ 40 h 42"/>
                <a:gd name="T16" fmla="*/ 30 w 45"/>
                <a:gd name="T17" fmla="*/ 17 h 42"/>
                <a:gd name="T18" fmla="*/ 30 w 45"/>
                <a:gd name="T19" fmla="*/ 29 h 42"/>
                <a:gd name="T20" fmla="*/ 30 w 45"/>
                <a:gd name="T21" fmla="*/ 38 h 42"/>
                <a:gd name="T22" fmla="*/ 26 w 45"/>
                <a:gd name="T23" fmla="*/ 11 h 42"/>
                <a:gd name="T24" fmla="*/ 26 w 45"/>
                <a:gd name="T25" fmla="*/ 10 h 42"/>
                <a:gd name="T26" fmla="*/ 25 w 45"/>
                <a:gd name="T27" fmla="*/ 6 h 42"/>
                <a:gd name="T28" fmla="*/ 26 w 45"/>
                <a:gd name="T29" fmla="*/ 10 h 42"/>
                <a:gd name="T30" fmla="*/ 26 w 45"/>
                <a:gd name="T31" fmla="*/ 16 h 42"/>
                <a:gd name="T32" fmla="*/ 25 w 45"/>
                <a:gd name="T33" fmla="*/ 27 h 42"/>
                <a:gd name="T34" fmla="*/ 26 w 45"/>
                <a:gd name="T35" fmla="*/ 37 h 42"/>
                <a:gd name="T36" fmla="*/ 25 w 45"/>
                <a:gd name="T37" fmla="*/ 6 h 42"/>
                <a:gd name="T38" fmla="*/ 25 w 45"/>
                <a:gd name="T39" fmla="*/ 13 h 42"/>
                <a:gd name="T40" fmla="*/ 25 w 45"/>
                <a:gd name="T41" fmla="*/ 27 h 42"/>
                <a:gd name="T42" fmla="*/ 24 w 45"/>
                <a:gd name="T43" fmla="*/ 30 h 42"/>
                <a:gd name="T44" fmla="*/ 23 w 45"/>
                <a:gd name="T45" fmla="*/ 3 h 42"/>
                <a:gd name="T46" fmla="*/ 23 w 45"/>
                <a:gd name="T47" fmla="*/ 13 h 42"/>
                <a:gd name="T48" fmla="*/ 23 w 45"/>
                <a:gd name="T49" fmla="*/ 27 h 42"/>
                <a:gd name="T50" fmla="*/ 24 w 45"/>
                <a:gd name="T51" fmla="*/ 33 h 42"/>
                <a:gd name="T52" fmla="*/ 23 w 45"/>
                <a:gd name="T53" fmla="*/ 1 h 42"/>
                <a:gd name="T54" fmla="*/ 21 w 45"/>
                <a:gd name="T55" fmla="*/ 13 h 42"/>
                <a:gd name="T56" fmla="*/ 23 w 45"/>
                <a:gd name="T57" fmla="*/ 15 h 42"/>
                <a:gd name="T58" fmla="*/ 23 w 45"/>
                <a:gd name="T59" fmla="*/ 27 h 42"/>
                <a:gd name="T60" fmla="*/ 21 w 45"/>
                <a:gd name="T61" fmla="*/ 36 h 42"/>
                <a:gd name="T62" fmla="*/ 21 w 45"/>
                <a:gd name="T63" fmla="*/ 41 h 42"/>
                <a:gd name="T64" fmla="*/ 21 w 45"/>
                <a:gd name="T65" fmla="*/ 15 h 42"/>
                <a:gd name="T66" fmla="*/ 20 w 45"/>
                <a:gd name="T67" fmla="*/ 27 h 42"/>
                <a:gd name="T68" fmla="*/ 20 w 45"/>
                <a:gd name="T69" fmla="*/ 32 h 42"/>
                <a:gd name="T70" fmla="*/ 20 w 45"/>
                <a:gd name="T71" fmla="*/ 42 h 42"/>
                <a:gd name="T72" fmla="*/ 19 w 45"/>
                <a:gd name="T73" fmla="*/ 15 h 42"/>
                <a:gd name="T74" fmla="*/ 19 w 45"/>
                <a:gd name="T75" fmla="*/ 16 h 42"/>
                <a:gd name="T76" fmla="*/ 20 w 45"/>
                <a:gd name="T77" fmla="*/ 29 h 42"/>
                <a:gd name="T78" fmla="*/ 20 w 45"/>
                <a:gd name="T79" fmla="*/ 35 h 42"/>
                <a:gd name="T80" fmla="*/ 19 w 45"/>
                <a:gd name="T81" fmla="*/ 3 h 42"/>
                <a:gd name="T82" fmla="*/ 16 w 45"/>
                <a:gd name="T83" fmla="*/ 21 h 42"/>
                <a:gd name="T84" fmla="*/ 18 w 45"/>
                <a:gd name="T85" fmla="*/ 25 h 42"/>
                <a:gd name="T86" fmla="*/ 16 w 45"/>
                <a:gd name="T87" fmla="*/ 29 h 42"/>
                <a:gd name="T88" fmla="*/ 18 w 45"/>
                <a:gd name="T89" fmla="*/ 36 h 42"/>
                <a:gd name="T90" fmla="*/ 17 w 45"/>
                <a:gd name="T91" fmla="*/ 10 h 42"/>
                <a:gd name="T92" fmla="*/ 16 w 45"/>
                <a:gd name="T93" fmla="*/ 6 h 42"/>
                <a:gd name="T94" fmla="*/ 14 w 45"/>
                <a:gd name="T95" fmla="*/ 12 h 42"/>
                <a:gd name="T96" fmla="*/ 16 w 45"/>
                <a:gd name="T97" fmla="*/ 23 h 42"/>
                <a:gd name="T98" fmla="*/ 15 w 45"/>
                <a:gd name="T99" fmla="*/ 31 h 42"/>
                <a:gd name="T100" fmla="*/ 13 w 45"/>
                <a:gd name="T101" fmla="*/ 33 h 42"/>
                <a:gd name="T102" fmla="*/ 14 w 45"/>
                <a:gd name="T103" fmla="*/ 12 h 42"/>
                <a:gd name="T104" fmla="*/ 14 w 45"/>
                <a:gd name="T105" fmla="*/ 23 h 42"/>
                <a:gd name="T106" fmla="*/ 14 w 45"/>
                <a:gd name="T107" fmla="*/ 34 h 42"/>
                <a:gd name="T108" fmla="*/ 9 w 45"/>
                <a:gd name="T109" fmla="*/ 35 h 42"/>
                <a:gd name="T110" fmla="*/ 12 w 45"/>
                <a:gd name="T111" fmla="*/ 12 h 42"/>
                <a:gd name="T112" fmla="*/ 10 w 45"/>
                <a:gd name="T113" fmla="*/ 23 h 42"/>
                <a:gd name="T114" fmla="*/ 9 w 45"/>
                <a:gd name="T115" fmla="*/ 34 h 42"/>
                <a:gd name="T116" fmla="*/ 9 w 45"/>
                <a:gd name="T117" fmla="*/ 11 h 42"/>
                <a:gd name="T118" fmla="*/ 9 w 45"/>
                <a:gd name="T119" fmla="*/ 35 h 42"/>
                <a:gd name="T120" fmla="*/ 8 w 45"/>
                <a:gd name="T121" fmla="*/ 19 h 42"/>
                <a:gd name="T122" fmla="*/ 9 w 45"/>
                <a:gd name="T123" fmla="*/ 33 h 42"/>
                <a:gd name="T124" fmla="*/ 9 w 45"/>
                <a:gd name="T12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42">
                  <a:moveTo>
                    <a:pt x="30" y="1"/>
                  </a:moveTo>
                  <a:cubicBezTo>
                    <a:pt x="31" y="2"/>
                    <a:pt x="32" y="3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6"/>
                    <a:pt x="33" y="7"/>
                    <a:pt x="33" y="7"/>
                  </a:cubicBezTo>
                  <a:cubicBezTo>
                    <a:pt x="34" y="7"/>
                    <a:pt x="36" y="7"/>
                    <a:pt x="38" y="7"/>
                  </a:cubicBezTo>
                  <a:cubicBezTo>
                    <a:pt x="41" y="9"/>
                    <a:pt x="43" y="13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8"/>
                    <a:pt x="39" y="19"/>
                  </a:cubicBezTo>
                  <a:cubicBezTo>
                    <a:pt x="41" y="19"/>
                    <a:pt x="42" y="20"/>
                    <a:pt x="43" y="22"/>
                  </a:cubicBezTo>
                  <a:cubicBezTo>
                    <a:pt x="45" y="26"/>
                    <a:pt x="42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7" y="31"/>
                    <a:pt x="36" y="31"/>
                  </a:cubicBezTo>
                  <a:cubicBezTo>
                    <a:pt x="37" y="33"/>
                    <a:pt x="37" y="34"/>
                    <a:pt x="36" y="36"/>
                  </a:cubicBezTo>
                  <a:cubicBezTo>
                    <a:pt x="35" y="39"/>
                    <a:pt x="33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40"/>
                    <a:pt x="35" y="38"/>
                    <a:pt x="36" y="36"/>
                  </a:cubicBezTo>
                  <a:cubicBezTo>
                    <a:pt x="36" y="34"/>
                    <a:pt x="36" y="31"/>
                    <a:pt x="34" y="30"/>
                  </a:cubicBezTo>
                  <a:cubicBezTo>
                    <a:pt x="36" y="30"/>
                    <a:pt x="37" y="31"/>
                    <a:pt x="38" y="30"/>
                  </a:cubicBezTo>
                  <a:cubicBezTo>
                    <a:pt x="42" y="29"/>
                    <a:pt x="44" y="25"/>
                    <a:pt x="42" y="22"/>
                  </a:cubicBezTo>
                  <a:cubicBezTo>
                    <a:pt x="41" y="20"/>
                    <a:pt x="39" y="19"/>
                    <a:pt x="37" y="19"/>
                  </a:cubicBezTo>
                  <a:cubicBezTo>
                    <a:pt x="39" y="18"/>
                    <a:pt x="40" y="18"/>
                    <a:pt x="40" y="16"/>
                  </a:cubicBezTo>
                  <a:cubicBezTo>
                    <a:pt x="42" y="13"/>
                    <a:pt x="41" y="9"/>
                    <a:pt x="37" y="8"/>
                  </a:cubicBezTo>
                  <a:cubicBezTo>
                    <a:pt x="35" y="7"/>
                    <a:pt x="33" y="8"/>
                    <a:pt x="32" y="9"/>
                  </a:cubicBezTo>
                  <a:cubicBezTo>
                    <a:pt x="32" y="8"/>
                    <a:pt x="32" y="7"/>
                    <a:pt x="32" y="5"/>
                  </a:cubicBezTo>
                  <a:cubicBezTo>
                    <a:pt x="32" y="4"/>
                    <a:pt x="31" y="3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0" y="39"/>
                  </a:moveTo>
                  <a:cubicBezTo>
                    <a:pt x="31" y="39"/>
                    <a:pt x="33" y="39"/>
                    <a:pt x="34" y="37"/>
                  </a:cubicBezTo>
                  <a:cubicBezTo>
                    <a:pt x="36" y="35"/>
                    <a:pt x="36" y="32"/>
                    <a:pt x="34" y="30"/>
                  </a:cubicBezTo>
                  <a:cubicBezTo>
                    <a:pt x="33" y="29"/>
                    <a:pt x="31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2" y="30"/>
                    <a:pt x="33" y="31"/>
                  </a:cubicBezTo>
                  <a:cubicBezTo>
                    <a:pt x="35" y="32"/>
                    <a:pt x="35" y="35"/>
                    <a:pt x="34" y="37"/>
                  </a:cubicBezTo>
                  <a:cubicBezTo>
                    <a:pt x="33" y="38"/>
                    <a:pt x="31" y="39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2" y="36"/>
                    <a:pt x="33" y="35"/>
                    <a:pt x="32" y="33"/>
                  </a:cubicBezTo>
                  <a:cubicBezTo>
                    <a:pt x="32" y="33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4"/>
                  </a:cubicBezTo>
                  <a:cubicBezTo>
                    <a:pt x="30" y="34"/>
                    <a:pt x="30" y="33"/>
                    <a:pt x="31" y="32"/>
                  </a:cubicBezTo>
                  <a:cubicBezTo>
                    <a:pt x="31" y="32"/>
                    <a:pt x="32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lose/>
                  <a:moveTo>
                    <a:pt x="30" y="29"/>
                  </a:move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0" y="27"/>
                    <a:pt x="30" y="26"/>
                    <a:pt x="30" y="24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8"/>
                    <a:pt x="31" y="28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30" y="23"/>
                  </a:moveTo>
                  <a:cubicBezTo>
                    <a:pt x="30" y="25"/>
                    <a:pt x="30" y="27"/>
                    <a:pt x="32" y="29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30"/>
                  </a:cubicBezTo>
                  <a:cubicBezTo>
                    <a:pt x="35" y="30"/>
                    <a:pt x="35" y="30"/>
                    <a:pt x="36" y="30"/>
                  </a:cubicBezTo>
                  <a:cubicBezTo>
                    <a:pt x="40" y="30"/>
                    <a:pt x="43" y="28"/>
                    <a:pt x="43" y="24"/>
                  </a:cubicBezTo>
                  <a:cubicBezTo>
                    <a:pt x="42" y="21"/>
                    <a:pt x="40" y="19"/>
                    <a:pt x="37" y="19"/>
                  </a:cubicBezTo>
                  <a:cubicBezTo>
                    <a:pt x="35" y="20"/>
                    <a:pt x="33" y="22"/>
                    <a:pt x="34" y="25"/>
                  </a:cubicBezTo>
                  <a:cubicBezTo>
                    <a:pt x="34" y="26"/>
                    <a:pt x="36" y="26"/>
                    <a:pt x="37" y="26"/>
                  </a:cubicBezTo>
                  <a:cubicBezTo>
                    <a:pt x="37" y="26"/>
                    <a:pt x="38" y="25"/>
                    <a:pt x="37" y="25"/>
                  </a:cubicBezTo>
                  <a:cubicBezTo>
                    <a:pt x="37" y="25"/>
                    <a:pt x="36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9" y="24"/>
                    <a:pt x="39" y="25"/>
                    <a:pt x="38" y="26"/>
                  </a:cubicBezTo>
                  <a:cubicBezTo>
                    <a:pt x="37" y="27"/>
                    <a:pt x="35" y="27"/>
                    <a:pt x="34" y="25"/>
                  </a:cubicBezTo>
                  <a:cubicBezTo>
                    <a:pt x="33" y="23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1" y="19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2" y="20"/>
                    <a:pt x="34" y="20"/>
                  </a:cubicBezTo>
                  <a:cubicBezTo>
                    <a:pt x="32" y="22"/>
                    <a:pt x="32" y="24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5" y="27"/>
                    <a:pt x="37" y="28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0" y="25"/>
                    <a:pt x="40" y="23"/>
                    <a:pt x="38" y="23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36" y="23"/>
                    <a:pt x="36" y="22"/>
                    <a:pt x="36" y="23"/>
                  </a:cubicBezTo>
                  <a:cubicBezTo>
                    <a:pt x="35" y="24"/>
                    <a:pt x="36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6"/>
                    <a:pt x="35" y="25"/>
                    <a:pt x="35" y="24"/>
                  </a:cubicBezTo>
                  <a:cubicBezTo>
                    <a:pt x="34" y="22"/>
                    <a:pt x="35" y="20"/>
                    <a:pt x="37" y="20"/>
                  </a:cubicBezTo>
                  <a:cubicBezTo>
                    <a:pt x="40" y="20"/>
                    <a:pt x="42" y="22"/>
                    <a:pt x="42" y="24"/>
                  </a:cubicBezTo>
                  <a:cubicBezTo>
                    <a:pt x="42" y="27"/>
                    <a:pt x="39" y="30"/>
                    <a:pt x="36" y="30"/>
                  </a:cubicBezTo>
                  <a:cubicBezTo>
                    <a:pt x="35" y="30"/>
                    <a:pt x="35" y="29"/>
                    <a:pt x="34" y="29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6"/>
                    <a:pt x="31" y="22"/>
                    <a:pt x="30" y="19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30" y="18"/>
                  </a:moveTo>
                  <a:cubicBezTo>
                    <a:pt x="31" y="19"/>
                    <a:pt x="33" y="20"/>
                    <a:pt x="35" y="20"/>
                  </a:cubicBezTo>
                  <a:cubicBezTo>
                    <a:pt x="35" y="20"/>
                    <a:pt x="35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1" y="16"/>
                    <a:pt x="42" y="11"/>
                    <a:pt x="39" y="9"/>
                  </a:cubicBezTo>
                  <a:cubicBezTo>
                    <a:pt x="37" y="7"/>
                    <a:pt x="34" y="7"/>
                    <a:pt x="32" y="10"/>
                  </a:cubicBezTo>
                  <a:cubicBezTo>
                    <a:pt x="30" y="12"/>
                    <a:pt x="31" y="15"/>
                    <a:pt x="33" y="15"/>
                  </a:cubicBezTo>
                  <a:cubicBezTo>
                    <a:pt x="34" y="16"/>
                    <a:pt x="36" y="16"/>
                    <a:pt x="36" y="14"/>
                  </a:cubicBezTo>
                  <a:cubicBezTo>
                    <a:pt x="36" y="14"/>
                    <a:pt x="37" y="13"/>
                    <a:pt x="36" y="13"/>
                  </a:cubicBezTo>
                  <a:cubicBezTo>
                    <a:pt x="35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1"/>
                    <a:pt x="37" y="12"/>
                    <a:pt x="37" y="14"/>
                  </a:cubicBezTo>
                  <a:cubicBezTo>
                    <a:pt x="37" y="15"/>
                    <a:pt x="35" y="16"/>
                    <a:pt x="34" y="16"/>
                  </a:cubicBezTo>
                  <a:cubicBezTo>
                    <a:pt x="31" y="16"/>
                    <a:pt x="30" y="13"/>
                    <a:pt x="31" y="11"/>
                  </a:cubicBezTo>
                  <a:cubicBezTo>
                    <a:pt x="31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5"/>
                    <a:pt x="32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6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2"/>
                    <a:pt x="36" y="11"/>
                    <a:pt x="35" y="11"/>
                  </a:cubicBezTo>
                  <a:cubicBezTo>
                    <a:pt x="34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3" y="15"/>
                  </a:cubicBezTo>
                  <a:cubicBezTo>
                    <a:pt x="32" y="14"/>
                    <a:pt x="31" y="12"/>
                    <a:pt x="32" y="10"/>
                  </a:cubicBezTo>
                  <a:cubicBezTo>
                    <a:pt x="34" y="8"/>
                    <a:pt x="37" y="8"/>
                    <a:pt x="38" y="10"/>
                  </a:cubicBezTo>
                  <a:cubicBezTo>
                    <a:pt x="41" y="12"/>
                    <a:pt x="41" y="15"/>
                    <a:pt x="38" y="17"/>
                  </a:cubicBezTo>
                  <a:cubicBezTo>
                    <a:pt x="38" y="18"/>
                    <a:pt x="37" y="18"/>
                    <a:pt x="37" y="1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19"/>
                    <a:pt x="31" y="18"/>
                    <a:pt x="30" y="17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31" y="11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5"/>
                    <a:pt x="31" y="3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1" y="6"/>
                    <a:pt x="31" y="7"/>
                  </a:cubicBezTo>
                  <a:cubicBezTo>
                    <a:pt x="31" y="8"/>
                    <a:pt x="31" y="9"/>
                    <a:pt x="31" y="9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30" y="11"/>
                  </a:cubicBezTo>
                  <a:lnTo>
                    <a:pt x="30" y="12"/>
                  </a:lnTo>
                  <a:close/>
                  <a:moveTo>
                    <a:pt x="26" y="0"/>
                  </a:moveTo>
                  <a:cubicBezTo>
                    <a:pt x="27" y="0"/>
                    <a:pt x="29" y="0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7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  <a:moveTo>
                    <a:pt x="30" y="40"/>
                  </a:moveTo>
                  <a:cubicBezTo>
                    <a:pt x="29" y="40"/>
                    <a:pt x="28" y="40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8"/>
                    <a:pt x="27" y="39"/>
                  </a:cubicBezTo>
                  <a:cubicBezTo>
                    <a:pt x="28" y="39"/>
                    <a:pt x="29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lose/>
                  <a:moveTo>
                    <a:pt x="30" y="2"/>
                  </a:moveTo>
                  <a:cubicBezTo>
                    <a:pt x="29" y="1"/>
                    <a:pt x="27" y="1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lose/>
                  <a:moveTo>
                    <a:pt x="30" y="11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9" y="12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lose/>
                  <a:moveTo>
                    <a:pt x="30" y="12"/>
                  </a:moveTo>
                  <a:cubicBezTo>
                    <a:pt x="29" y="13"/>
                    <a:pt x="27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9" y="14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0" y="17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9" y="17"/>
                    <a:pt x="27" y="16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9" y="16"/>
                    <a:pt x="30" y="17"/>
                  </a:cubicBezTo>
                  <a:close/>
                  <a:moveTo>
                    <a:pt x="30" y="18"/>
                  </a:moveTo>
                  <a:cubicBezTo>
                    <a:pt x="29" y="17"/>
                    <a:pt x="27" y="16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9" y="18"/>
                    <a:pt x="29" y="21"/>
                    <a:pt x="30" y="2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lose/>
                  <a:moveTo>
                    <a:pt x="30" y="24"/>
                  </a:moveTo>
                  <a:cubicBezTo>
                    <a:pt x="29" y="21"/>
                    <a:pt x="29" y="19"/>
                    <a:pt x="27" y="17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7"/>
                    <a:pt x="29" y="19"/>
                    <a:pt x="29" y="21"/>
                  </a:cubicBezTo>
                  <a:cubicBezTo>
                    <a:pt x="29" y="24"/>
                    <a:pt x="27" y="26"/>
                    <a:pt x="26" y="28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7"/>
                    <a:pt x="28" y="26"/>
                    <a:pt x="29" y="24"/>
                  </a:cubicBezTo>
                  <a:cubicBezTo>
                    <a:pt x="29" y="25"/>
                    <a:pt x="29" y="26"/>
                    <a:pt x="30" y="27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30" y="29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29" y="30"/>
                    <a:pt x="28" y="31"/>
                    <a:pt x="27" y="32"/>
                  </a:cubicBezTo>
                  <a:cubicBezTo>
                    <a:pt x="27" y="34"/>
                    <a:pt x="28" y="35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8" y="36"/>
                    <a:pt x="26" y="34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0"/>
                    <a:pt x="28" y="29"/>
                    <a:pt x="30" y="29"/>
                  </a:cubicBezTo>
                  <a:close/>
                  <a:moveTo>
                    <a:pt x="30" y="30"/>
                  </a:moveTo>
                  <a:cubicBezTo>
                    <a:pt x="29" y="30"/>
                    <a:pt x="28" y="31"/>
                    <a:pt x="28" y="32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9" y="35"/>
                    <a:pt x="29" y="35"/>
                    <a:pt x="30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9" y="32"/>
                  </a:cubicBezTo>
                  <a:cubicBezTo>
                    <a:pt x="29" y="31"/>
                    <a:pt x="29" y="31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26" y="27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8" y="24"/>
                    <a:pt x="29" y="22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9" y="24"/>
                    <a:pt x="27" y="26"/>
                    <a:pt x="26" y="27"/>
                  </a:cubicBezTo>
                  <a:close/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6"/>
                    <a:pt x="27" y="25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4"/>
                    <a:pt x="27" y="25"/>
                    <a:pt x="27" y="26"/>
                  </a:cubicBezTo>
                  <a:cubicBezTo>
                    <a:pt x="27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9" y="24"/>
                    <a:pt x="29" y="20"/>
                    <a:pt x="28" y="18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20"/>
                    <a:pt x="28" y="23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11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8" y="9"/>
                    <a:pt x="29" y="7"/>
                    <a:pt x="28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29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1"/>
                    <a:pt x="26" y="11"/>
                  </a:cubicBezTo>
                  <a:close/>
                  <a:moveTo>
                    <a:pt x="26" y="10"/>
                  </a:moveTo>
                  <a:cubicBezTo>
                    <a:pt x="26" y="10"/>
                    <a:pt x="26" y="9"/>
                    <a:pt x="26" y="9"/>
                  </a:cubicBezTo>
                  <a:cubicBezTo>
                    <a:pt x="27" y="9"/>
                    <a:pt x="28" y="8"/>
                    <a:pt x="28" y="7"/>
                  </a:cubicBezTo>
                  <a:cubicBezTo>
                    <a:pt x="28" y="6"/>
                    <a:pt x="27" y="5"/>
                    <a:pt x="27" y="6"/>
                  </a:cubicBezTo>
                  <a:cubicBezTo>
                    <a:pt x="27" y="6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6" y="9"/>
                  </a:cubicBezTo>
                  <a:lnTo>
                    <a:pt x="26" y="10"/>
                  </a:lnTo>
                  <a:close/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6" y="39"/>
                  </a:moveTo>
                  <a:cubicBezTo>
                    <a:pt x="26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7"/>
                    <a:pt x="25" y="37"/>
                    <a:pt x="26" y="38"/>
                  </a:cubicBezTo>
                  <a:cubicBezTo>
                    <a:pt x="26" y="39"/>
                    <a:pt x="26" y="39"/>
                    <a:pt x="26" y="39"/>
                  </a:cubicBezTo>
                  <a:close/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lose/>
                  <a:moveTo>
                    <a:pt x="26" y="4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4"/>
                    <a:pt x="26" y="4"/>
                  </a:cubicBezTo>
                  <a:close/>
                  <a:moveTo>
                    <a:pt x="26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lose/>
                  <a:moveTo>
                    <a:pt x="26" y="10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lose/>
                  <a:moveTo>
                    <a:pt x="26" y="14"/>
                  </a:moveTo>
                  <a:cubicBezTo>
                    <a:pt x="26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5"/>
                    <a:pt x="25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6"/>
                    <a:pt x="26" y="17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26" y="25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lose/>
                  <a:moveTo>
                    <a:pt x="26" y="26"/>
                  </a:moveTo>
                  <a:cubicBezTo>
                    <a:pt x="26" y="26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6" y="27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6"/>
                  </a:moveTo>
                  <a:cubicBezTo>
                    <a:pt x="26" y="27"/>
                    <a:pt x="25" y="27"/>
                    <a:pt x="25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5" y="28"/>
                    <a:pt x="26" y="27"/>
                  </a:cubicBezTo>
                  <a:cubicBezTo>
                    <a:pt x="26" y="26"/>
                    <a:pt x="26" y="26"/>
                    <a:pt x="26" y="26"/>
                  </a:cubicBezTo>
                  <a:close/>
                  <a:moveTo>
                    <a:pt x="26" y="28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5" y="31"/>
                    <a:pt x="25" y="32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29"/>
                    <a:pt x="25" y="28"/>
                    <a:pt x="26" y="28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6"/>
                    <a:pt x="25" y="36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4" y="0"/>
                  </a:moveTo>
                  <a:cubicBezTo>
                    <a:pt x="24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lose/>
                  <a:moveTo>
                    <a:pt x="25" y="38"/>
                  </a:moveTo>
                  <a:cubicBezTo>
                    <a:pt x="25" y="38"/>
                    <a:pt x="24" y="39"/>
                    <a:pt x="24" y="39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25" y="1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lose/>
                  <a:moveTo>
                    <a:pt x="25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lose/>
                  <a:moveTo>
                    <a:pt x="25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9"/>
                    <a:pt x="25" y="9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lose/>
                  <a:moveTo>
                    <a:pt x="25" y="13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5" y="14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15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lose/>
                  <a:moveTo>
                    <a:pt x="25" y="26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25" y="27"/>
                  </a:move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7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lose/>
                  <a:moveTo>
                    <a:pt x="25" y="28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5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5" y="28"/>
                    <a:pt x="25" y="28"/>
                  </a:cubicBezTo>
                  <a:close/>
                  <a:moveTo>
                    <a:pt x="25" y="30"/>
                  </a:moveTo>
                  <a:cubicBezTo>
                    <a:pt x="25" y="30"/>
                    <a:pt x="24" y="30"/>
                    <a:pt x="24" y="30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5" y="36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2"/>
                    <a:pt x="25" y="32"/>
                  </a:cubicBezTo>
                  <a:lnTo>
                    <a:pt x="25" y="30"/>
                  </a:lnTo>
                  <a:close/>
                  <a:moveTo>
                    <a:pt x="23" y="1"/>
                  </a:moveTo>
                  <a:cubicBezTo>
                    <a:pt x="23" y="1"/>
                    <a:pt x="23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lose/>
                  <a:moveTo>
                    <a:pt x="24" y="39"/>
                  </a:moveTo>
                  <a:cubicBezTo>
                    <a:pt x="24" y="40"/>
                    <a:pt x="23" y="40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4" y="38"/>
                    <a:pt x="24" y="37"/>
                  </a:cubicBezTo>
                  <a:cubicBezTo>
                    <a:pt x="24" y="39"/>
                    <a:pt x="24" y="39"/>
                    <a:pt x="24" y="39"/>
                  </a:cubicBezTo>
                  <a:close/>
                  <a:moveTo>
                    <a:pt x="24" y="1"/>
                  </a:moveTo>
                  <a:cubicBezTo>
                    <a:pt x="24" y="1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4" y="6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4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9"/>
                    <a:pt x="24" y="9"/>
                  </a:cubicBezTo>
                  <a:close/>
                  <a:moveTo>
                    <a:pt x="24" y="10"/>
                  </a:moveTo>
                  <a:cubicBezTo>
                    <a:pt x="24" y="10"/>
                    <a:pt x="23" y="10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4" y="13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4" y="15"/>
                    <a:pt x="24" y="15"/>
                  </a:cubicBezTo>
                  <a:close/>
                  <a:moveTo>
                    <a:pt x="24" y="15"/>
                  </a:moveTo>
                  <a:cubicBezTo>
                    <a:pt x="24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24" y="26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9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3"/>
                    <a:pt x="24" y="34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4" y="30"/>
                    <a:pt x="24" y="29"/>
                  </a:cubicBezTo>
                  <a:close/>
                  <a:moveTo>
                    <a:pt x="24" y="30"/>
                  </a:moveTo>
                  <a:cubicBezTo>
                    <a:pt x="24" y="31"/>
                    <a:pt x="24" y="32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0"/>
                    <a:pt x="24" y="30"/>
                    <a:pt x="24" y="30"/>
                  </a:cubicBezTo>
                  <a:close/>
                  <a:moveTo>
                    <a:pt x="23" y="39"/>
                  </a:moveTo>
                  <a:cubicBezTo>
                    <a:pt x="24" y="38"/>
                    <a:pt x="24" y="37"/>
                    <a:pt x="24" y="35"/>
                  </a:cubicBezTo>
                  <a:cubicBezTo>
                    <a:pt x="24" y="34"/>
                    <a:pt x="23" y="34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7"/>
                    <a:pt x="23" y="38"/>
                    <a:pt x="23" y="38"/>
                  </a:cubicBezTo>
                  <a:lnTo>
                    <a:pt x="23" y="39"/>
                  </a:lnTo>
                  <a:close/>
                  <a:moveTo>
                    <a:pt x="21" y="3"/>
                  </a:moveTo>
                  <a:cubicBezTo>
                    <a:pt x="21" y="2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3"/>
                    <a:pt x="21" y="4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lose/>
                  <a:moveTo>
                    <a:pt x="23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2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23" y="2"/>
                  </a:moveTo>
                  <a:cubicBezTo>
                    <a:pt x="21" y="3"/>
                    <a:pt x="21" y="5"/>
                    <a:pt x="21" y="6"/>
                  </a:cubicBezTo>
                  <a:cubicBezTo>
                    <a:pt x="21" y="7"/>
                    <a:pt x="22" y="8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7"/>
                    <a:pt x="22" y="7"/>
                    <a:pt x="22" y="6"/>
                  </a:cubicBezTo>
                  <a:cubicBezTo>
                    <a:pt x="22" y="5"/>
                    <a:pt x="22" y="4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lose/>
                  <a:moveTo>
                    <a:pt x="23" y="9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0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9"/>
                    <a:pt x="22" y="9"/>
                    <a:pt x="23" y="9"/>
                  </a:cubicBezTo>
                  <a:close/>
                  <a:moveTo>
                    <a:pt x="23" y="13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2" y="13"/>
                    <a:pt x="23" y="13"/>
                  </a:cubicBezTo>
                  <a:close/>
                  <a:moveTo>
                    <a:pt x="23" y="14"/>
                  </a:moveTo>
                  <a:cubicBezTo>
                    <a:pt x="22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3" y="15"/>
                  </a:cubicBezTo>
                  <a:close/>
                  <a:moveTo>
                    <a:pt x="23" y="15"/>
                  </a:moveTo>
                  <a:cubicBezTo>
                    <a:pt x="22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23" y="26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2" y="26"/>
                    <a:pt x="23" y="26"/>
                  </a:cubicBezTo>
                  <a:close/>
                  <a:moveTo>
                    <a:pt x="23" y="27"/>
                  </a:moveTo>
                  <a:cubicBezTo>
                    <a:pt x="22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lose/>
                  <a:moveTo>
                    <a:pt x="23" y="27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2" y="27"/>
                    <a:pt x="22" y="27"/>
                  </a:cubicBezTo>
                  <a:cubicBezTo>
                    <a:pt x="22" y="27"/>
                    <a:pt x="22" y="27"/>
                    <a:pt x="23" y="27"/>
                  </a:cubicBezTo>
                  <a:close/>
                  <a:moveTo>
                    <a:pt x="23" y="28"/>
                  </a:moveTo>
                  <a:cubicBezTo>
                    <a:pt x="22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2" y="29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2"/>
                    <a:pt x="21" y="32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2" y="31"/>
                    <a:pt x="23" y="32"/>
                  </a:cubicBezTo>
                  <a:close/>
                  <a:moveTo>
                    <a:pt x="23" y="33"/>
                  </a:moveTo>
                  <a:cubicBezTo>
                    <a:pt x="22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2" y="33"/>
                    <a:pt x="23" y="34"/>
                  </a:cubicBezTo>
                  <a:cubicBezTo>
                    <a:pt x="23" y="33"/>
                    <a:pt x="23" y="33"/>
                    <a:pt x="23" y="33"/>
                  </a:cubicBezTo>
                  <a:close/>
                  <a:moveTo>
                    <a:pt x="23" y="38"/>
                  </a:moveTo>
                  <a:cubicBezTo>
                    <a:pt x="22" y="39"/>
                    <a:pt x="21" y="39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2" y="40"/>
                    <a:pt x="23" y="39"/>
                  </a:cubicBezTo>
                  <a:cubicBezTo>
                    <a:pt x="23" y="38"/>
                    <a:pt x="23" y="38"/>
                    <a:pt x="23" y="38"/>
                  </a:cubicBezTo>
                  <a:close/>
                  <a:moveTo>
                    <a:pt x="21" y="36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lose/>
                  <a:moveTo>
                    <a:pt x="21" y="11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10"/>
                    <a:pt x="21" y="11"/>
                    <a:pt x="21" y="11"/>
                  </a:cubicBezTo>
                  <a:close/>
                  <a:moveTo>
                    <a:pt x="20" y="4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2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1" y="42"/>
                    <a:pt x="21" y="42"/>
                  </a:cubicBezTo>
                  <a:close/>
                  <a:moveTo>
                    <a:pt x="21" y="7"/>
                  </a:moveTo>
                  <a:cubicBezTo>
                    <a:pt x="21" y="6"/>
                    <a:pt x="21" y="6"/>
                    <a:pt x="20" y="6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7"/>
                    <a:pt x="21" y="7"/>
                    <a:pt x="21" y="7"/>
                  </a:cubicBezTo>
                  <a:close/>
                  <a:moveTo>
                    <a:pt x="21" y="12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0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21" y="26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7"/>
                  </a:move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lose/>
                  <a:moveTo>
                    <a:pt x="21" y="28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1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1"/>
                    <a:pt x="21" y="31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21" y="35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7"/>
                    <a:pt x="20" y="37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1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4"/>
                    <a:pt x="21" y="35"/>
                  </a:cubicBezTo>
                  <a:close/>
                  <a:moveTo>
                    <a:pt x="21" y="40"/>
                  </a:move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  <a:moveTo>
                    <a:pt x="19" y="3"/>
                  </a:moveTo>
                  <a:cubicBezTo>
                    <a:pt x="19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42"/>
                  </a:moveTo>
                  <a:cubicBezTo>
                    <a:pt x="20" y="42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2"/>
                    <a:pt x="20" y="42"/>
                    <a:pt x="20" y="42"/>
                  </a:cubicBezTo>
                  <a:close/>
                  <a:moveTo>
                    <a:pt x="20" y="6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20" y="1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2"/>
                    <a:pt x="20" y="11"/>
                    <a:pt x="20" y="10"/>
                  </a:cubicBezTo>
                  <a:close/>
                  <a:moveTo>
                    <a:pt x="20" y="12"/>
                  </a:moveTo>
                  <a:cubicBezTo>
                    <a:pt x="20" y="13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5"/>
                    <a:pt x="20" y="15"/>
                  </a:cubicBezTo>
                  <a:close/>
                  <a:moveTo>
                    <a:pt x="20" y="26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20" y="26"/>
                    <a:pt x="20" y="26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28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lose/>
                  <a:moveTo>
                    <a:pt x="20" y="32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lose/>
                  <a:moveTo>
                    <a:pt x="20" y="34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lose/>
                  <a:moveTo>
                    <a:pt x="20" y="35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7"/>
                    <a:pt x="20" y="36"/>
                  </a:cubicBezTo>
                  <a:cubicBezTo>
                    <a:pt x="20" y="36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20" y="40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9" y="26"/>
                  </a:moveTo>
                  <a:cubicBezTo>
                    <a:pt x="19" y="26"/>
                    <a:pt x="20" y="26"/>
                    <a:pt x="20" y="26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16" y="2"/>
                  </a:moveTo>
                  <a:cubicBezTo>
                    <a:pt x="17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8" y="3"/>
                    <a:pt x="18" y="3"/>
                  </a:cubicBezTo>
                  <a:cubicBezTo>
                    <a:pt x="17" y="3"/>
                    <a:pt x="17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  <a:moveTo>
                    <a:pt x="19" y="42"/>
                  </a:moveTo>
                  <a:cubicBezTo>
                    <a:pt x="18" y="42"/>
                    <a:pt x="17" y="42"/>
                    <a:pt x="16" y="41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19" y="4"/>
                  </a:moveTo>
                  <a:cubicBezTo>
                    <a:pt x="18" y="3"/>
                    <a:pt x="17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19" y="13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6"/>
                    <a:pt x="17" y="17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18" y="14"/>
                    <a:pt x="19" y="13"/>
                  </a:cubicBezTo>
                  <a:close/>
                  <a:moveTo>
                    <a:pt x="19" y="15"/>
                  </a:moveTo>
                  <a:cubicBezTo>
                    <a:pt x="17" y="16"/>
                    <a:pt x="16" y="18"/>
                    <a:pt x="16" y="21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6" y="20"/>
                    <a:pt x="17" y="18"/>
                    <a:pt x="18" y="16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6"/>
                  </a:moveTo>
                  <a:cubicBezTo>
                    <a:pt x="19" y="16"/>
                    <a:pt x="18" y="16"/>
                    <a:pt x="18" y="16"/>
                  </a:cubicBezTo>
                  <a:cubicBezTo>
                    <a:pt x="18" y="17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6" y="18"/>
                    <a:pt x="16" y="21"/>
                    <a:pt x="17" y="24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7" y="21"/>
                    <a:pt x="17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5"/>
                    <a:pt x="19" y="26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7" y="25"/>
                    <a:pt x="18" y="25"/>
                  </a:cubicBezTo>
                  <a:cubicBezTo>
                    <a:pt x="18" y="26"/>
                    <a:pt x="18" y="26"/>
                    <a:pt x="19" y="26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8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7" y="29"/>
                    <a:pt x="16" y="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8" y="28"/>
                    <a:pt x="19" y="27"/>
                  </a:cubicBezTo>
                  <a:close/>
                  <a:moveTo>
                    <a:pt x="19" y="28"/>
                  </a:moveTo>
                  <a:cubicBezTo>
                    <a:pt x="18" y="29"/>
                    <a:pt x="17" y="29"/>
                    <a:pt x="16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7" y="30"/>
                    <a:pt x="18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lose/>
                  <a:moveTo>
                    <a:pt x="19" y="31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2"/>
                    <a:pt x="18" y="32"/>
                  </a:cubicBezTo>
                  <a:cubicBezTo>
                    <a:pt x="17" y="33"/>
                    <a:pt x="16" y="35"/>
                    <a:pt x="17" y="36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6" y="36"/>
                    <a:pt x="16" y="36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7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1"/>
                    <a:pt x="18" y="31"/>
                    <a:pt x="19" y="31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7" y="35"/>
                    <a:pt x="18" y="36"/>
                    <a:pt x="18" y="36"/>
                  </a:cubicBezTo>
                  <a:cubicBezTo>
                    <a:pt x="18" y="36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19" y="40"/>
                  </a:moveTo>
                  <a:cubicBezTo>
                    <a:pt x="18" y="40"/>
                    <a:pt x="17" y="40"/>
                    <a:pt x="16" y="39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6" y="13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8" y="10"/>
                  </a:cubicBezTo>
                  <a:cubicBezTo>
                    <a:pt x="18" y="8"/>
                    <a:pt x="17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6"/>
                    <a:pt x="19" y="8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7" y="12"/>
                    <a:pt x="16" y="13"/>
                  </a:cubicBezTo>
                  <a:close/>
                  <a:moveTo>
                    <a:pt x="16" y="11"/>
                  </a:moveTo>
                  <a:cubicBezTo>
                    <a:pt x="17" y="11"/>
                    <a:pt x="17" y="11"/>
                    <a:pt x="17" y="10"/>
                  </a:cubicBezTo>
                  <a:cubicBezTo>
                    <a:pt x="17" y="9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9"/>
                    <a:pt x="17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lnTo>
                    <a:pt x="16" y="11"/>
                  </a:lnTo>
                  <a:close/>
                  <a:moveTo>
                    <a:pt x="14" y="2"/>
                  </a:move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6" y="41"/>
                  </a:moveTo>
                  <a:cubicBezTo>
                    <a:pt x="15" y="41"/>
                    <a:pt x="15" y="40"/>
                    <a:pt x="14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40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3"/>
                    <a:pt x="16" y="3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6" y="7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8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6" y="10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6" y="11"/>
                    <a:pt x="16" y="10"/>
                  </a:cubicBezTo>
                  <a:close/>
                  <a:moveTo>
                    <a:pt x="16" y="12"/>
                  </a:moveTo>
                  <a:cubicBezTo>
                    <a:pt x="16" y="12"/>
                    <a:pt x="15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6"/>
                    <a:pt x="15" y="15"/>
                    <a:pt x="14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16" y="23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5" y="21"/>
                    <a:pt x="15" y="19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7"/>
                    <a:pt x="15" y="20"/>
                    <a:pt x="16" y="23"/>
                  </a:cubicBezTo>
                  <a:close/>
                  <a:moveTo>
                    <a:pt x="16" y="25"/>
                  </a:moveTo>
                  <a:cubicBezTo>
                    <a:pt x="16" y="24"/>
                    <a:pt x="15" y="24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16" y="28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5" y="30"/>
                    <a:pt x="15" y="30"/>
                  </a:cubicBezTo>
                  <a:cubicBezTo>
                    <a:pt x="15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29"/>
                    <a:pt x="16" y="29"/>
                    <a:pt x="16" y="28"/>
                  </a:cubicBezTo>
                  <a:close/>
                  <a:moveTo>
                    <a:pt x="16" y="29"/>
                  </a:moveTo>
                  <a:cubicBezTo>
                    <a:pt x="16" y="30"/>
                    <a:pt x="15" y="30"/>
                    <a:pt x="15" y="30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lose/>
                  <a:moveTo>
                    <a:pt x="16" y="34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4"/>
                    <a:pt x="16" y="34"/>
                  </a:cubicBezTo>
                  <a:close/>
                  <a:moveTo>
                    <a:pt x="16" y="39"/>
                  </a:moveTo>
                  <a:cubicBezTo>
                    <a:pt x="15" y="39"/>
                    <a:pt x="15" y="38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9"/>
                    <a:pt x="15" y="40"/>
                    <a:pt x="16" y="40"/>
                  </a:cubicBezTo>
                  <a:lnTo>
                    <a:pt x="16" y="39"/>
                  </a:lnTo>
                  <a:close/>
                  <a:moveTo>
                    <a:pt x="12" y="2"/>
                  </a:move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14" y="40"/>
                  </a:moveTo>
                  <a:cubicBezTo>
                    <a:pt x="13" y="39"/>
                    <a:pt x="13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5"/>
                    <a:pt x="13" y="37"/>
                  </a:cubicBezTo>
                  <a:cubicBezTo>
                    <a:pt x="13" y="37"/>
                    <a:pt x="14" y="38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14" y="3"/>
                  </a:moveTo>
                  <a:cubicBezTo>
                    <a:pt x="14" y="3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3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7"/>
                    <a:pt x="13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2"/>
                    <a:pt x="14" y="12"/>
                    <a:pt x="14" y="12"/>
                  </a:cubicBezTo>
                  <a:close/>
                  <a:moveTo>
                    <a:pt x="14" y="13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lose/>
                  <a:moveTo>
                    <a:pt x="14" y="15"/>
                  </a:move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4" y="22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3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2"/>
                    <a:pt x="14" y="22"/>
                    <a:pt x="14" y="22"/>
                  </a:cubicBezTo>
                  <a:close/>
                  <a:moveTo>
                    <a:pt x="14" y="23"/>
                  </a:moveTo>
                  <a:cubicBezTo>
                    <a:pt x="14" y="23"/>
                    <a:pt x="13" y="23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14" y="27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3" y="27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4" y="26"/>
                    <a:pt x="14" y="27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4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6"/>
                    <a:pt x="13" y="37"/>
                    <a:pt x="14" y="38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5"/>
                    <a:pt x="14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1"/>
                    <a:pt x="14" y="31"/>
                    <a:pt x="14" y="31"/>
                  </a:cubicBezTo>
                  <a:close/>
                  <a:moveTo>
                    <a:pt x="12" y="33"/>
                  </a:moveTo>
                  <a:cubicBezTo>
                    <a:pt x="13" y="33"/>
                    <a:pt x="13" y="32"/>
                    <a:pt x="13" y="32"/>
                  </a:cubicBezTo>
                  <a:cubicBezTo>
                    <a:pt x="14" y="30"/>
                    <a:pt x="14" y="28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3" y="32"/>
                    <a:pt x="13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lose/>
                  <a:moveTo>
                    <a:pt x="12" y="19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9"/>
                    <a:pt x="12" y="19"/>
                  </a:cubicBezTo>
                  <a:close/>
                  <a:moveTo>
                    <a:pt x="9" y="5"/>
                  </a:moveTo>
                  <a:cubicBezTo>
                    <a:pt x="10" y="3"/>
                    <a:pt x="11" y="3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lose/>
                  <a:moveTo>
                    <a:pt x="12" y="37"/>
                  </a:move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7"/>
                    <a:pt x="12" y="37"/>
                    <a:pt x="12" y="37"/>
                  </a:cubicBezTo>
                  <a:close/>
                  <a:moveTo>
                    <a:pt x="12" y="3"/>
                  </a:moveTo>
                  <a:cubicBezTo>
                    <a:pt x="12" y="3"/>
                    <a:pt x="11" y="4"/>
                    <a:pt x="11" y="4"/>
                  </a:cubicBezTo>
                  <a:cubicBezTo>
                    <a:pt x="9" y="7"/>
                    <a:pt x="9" y="10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0"/>
                    <a:pt x="10" y="7"/>
                    <a:pt x="11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2" y="13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2" y="18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1"/>
                    <a:pt x="13" y="18"/>
                    <a:pt x="11" y="16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1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lose/>
                  <a:moveTo>
                    <a:pt x="12" y="22"/>
                  </a:moveTo>
                  <a:cubicBezTo>
                    <a:pt x="12" y="22"/>
                    <a:pt x="11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close/>
                  <a:moveTo>
                    <a:pt x="12" y="25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0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lose/>
                  <a:moveTo>
                    <a:pt x="12" y="27"/>
                  </a:moveTo>
                  <a:cubicBezTo>
                    <a:pt x="12" y="27"/>
                    <a:pt x="12" y="26"/>
                    <a:pt x="12" y="26"/>
                  </a:cubicBezTo>
                  <a:cubicBezTo>
                    <a:pt x="11" y="26"/>
                    <a:pt x="10" y="26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12" y="32"/>
                  </a:moveTo>
                  <a:cubicBezTo>
                    <a:pt x="12" y="33"/>
                    <a:pt x="11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4"/>
                    <a:pt x="12" y="34"/>
                    <a:pt x="12" y="33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9" y="31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29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" y="28"/>
                    <a:pt x="12" y="28"/>
                    <a:pt x="12" y="29"/>
                  </a:cubicBezTo>
                  <a:cubicBezTo>
                    <a:pt x="12" y="30"/>
                    <a:pt x="12" y="29"/>
                    <a:pt x="12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0" y="31"/>
                    <a:pt x="10" y="31"/>
                    <a:pt x="9" y="31"/>
                  </a:cubicBezTo>
                  <a:close/>
                  <a:moveTo>
                    <a:pt x="9" y="22"/>
                  </a:moveTo>
                  <a:cubicBezTo>
                    <a:pt x="11" y="21"/>
                    <a:pt x="12" y="19"/>
                    <a:pt x="11" y="17"/>
                  </a:cubicBezTo>
                  <a:cubicBezTo>
                    <a:pt x="11" y="16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9"/>
                    <a:pt x="10" y="20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11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0" y="12"/>
                    <a:pt x="10" y="11"/>
                    <a:pt x="9" y="11"/>
                  </a:cubicBezTo>
                  <a:close/>
                  <a:moveTo>
                    <a:pt x="6" y="23"/>
                  </a:moveTo>
                  <a:cubicBezTo>
                    <a:pt x="4" y="23"/>
                    <a:pt x="3" y="22"/>
                    <a:pt x="2" y="20"/>
                  </a:cubicBezTo>
                  <a:cubicBezTo>
                    <a:pt x="0" y="16"/>
                    <a:pt x="3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8" y="9"/>
                    <a:pt x="8" y="7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3" y="12"/>
                    <a:pt x="1" y="16"/>
                    <a:pt x="3" y="20"/>
                  </a:cubicBezTo>
                  <a:cubicBezTo>
                    <a:pt x="4" y="22"/>
                    <a:pt x="6" y="23"/>
                    <a:pt x="8" y="23"/>
                  </a:cubicBezTo>
                  <a:cubicBezTo>
                    <a:pt x="7" y="23"/>
                    <a:pt x="6" y="24"/>
                    <a:pt x="5" y="25"/>
                  </a:cubicBezTo>
                  <a:cubicBezTo>
                    <a:pt x="3" y="29"/>
                    <a:pt x="4" y="33"/>
                    <a:pt x="8" y="34"/>
                  </a:cubicBezTo>
                  <a:cubicBezTo>
                    <a:pt x="8" y="34"/>
                    <a:pt x="9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4" y="33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lose/>
                  <a:moveTo>
                    <a:pt x="9" y="12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5" y="11"/>
                    <a:pt x="2" y="14"/>
                    <a:pt x="3" y="18"/>
                  </a:cubicBezTo>
                  <a:cubicBezTo>
                    <a:pt x="3" y="20"/>
                    <a:pt x="5" y="23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1"/>
                    <a:pt x="8" y="22"/>
                  </a:cubicBezTo>
                  <a:cubicBezTo>
                    <a:pt x="5" y="22"/>
                    <a:pt x="3" y="20"/>
                    <a:pt x="3" y="18"/>
                  </a:cubicBezTo>
                  <a:cubicBezTo>
                    <a:pt x="3" y="14"/>
                    <a:pt x="6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4"/>
                  </a:moveTo>
                  <a:cubicBezTo>
                    <a:pt x="8" y="14"/>
                    <a:pt x="7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5" y="18"/>
                    <a:pt x="7" y="19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8"/>
                    <a:pt x="9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7" y="16"/>
                    <a:pt x="8" y="17"/>
                  </a:cubicBezTo>
                  <a:cubicBezTo>
                    <a:pt x="8" y="17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6" y="18"/>
                    <a:pt x="6" y="17"/>
                    <a:pt x="7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7" y="23"/>
                    <a:pt x="6" y="24"/>
                  </a:cubicBezTo>
                  <a:cubicBezTo>
                    <a:pt x="4" y="26"/>
                    <a:pt x="3" y="30"/>
                    <a:pt x="6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8" y="33"/>
                    <a:pt x="7" y="33"/>
                    <a:pt x="7" y="32"/>
                  </a:cubicBezTo>
                  <a:cubicBezTo>
                    <a:pt x="4" y="30"/>
                    <a:pt x="4" y="26"/>
                    <a:pt x="7" y="24"/>
                  </a:cubicBezTo>
                  <a:cubicBezTo>
                    <a:pt x="7" y="24"/>
                    <a:pt x="8" y="24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25"/>
                  </a:moveTo>
                  <a:cubicBezTo>
                    <a:pt x="8" y="26"/>
                    <a:pt x="7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30"/>
                    <a:pt x="8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29"/>
                    <a:pt x="8" y="28"/>
                  </a:cubicBezTo>
                  <a:cubicBezTo>
                    <a:pt x="8" y="27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lose/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8" y="29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" name="文本框 34">
            <a:extLst>
              <a:ext uri="{FF2B5EF4-FFF2-40B4-BE49-F238E27FC236}">
                <a16:creationId xmlns:a16="http://schemas.microsoft.com/office/drawing/2014/main" id="{66C58794-3E54-442E-9735-BAFD62C8F463}"/>
              </a:ext>
            </a:extLst>
          </p:cNvPr>
          <p:cNvSpPr txBox="1"/>
          <p:nvPr/>
        </p:nvSpPr>
        <p:spPr>
          <a:xfrm>
            <a:off x="2147173" y="3048735"/>
            <a:ext cx="1415772" cy="156966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9600" dirty="0">
                <a:latin typeface="华文隶书" panose="02010800040101010101" pitchFamily="2" charset="-122"/>
                <a:ea typeface="华文隶书" panose="02010800040101010101" pitchFamily="2" charset="-122"/>
              </a:rPr>
              <a:t>贰</a:t>
            </a:r>
          </a:p>
        </p:txBody>
      </p:sp>
      <p:sp>
        <p:nvSpPr>
          <p:cNvPr id="37" name="TextBox 13">
            <a:extLst>
              <a:ext uri="{FF2B5EF4-FFF2-40B4-BE49-F238E27FC236}">
                <a16:creationId xmlns:a16="http://schemas.microsoft.com/office/drawing/2014/main" id="{673BB06D-F787-4705-A6F2-0CB7EB61A523}"/>
              </a:ext>
            </a:extLst>
          </p:cNvPr>
          <p:cNvSpPr txBox="1"/>
          <p:nvPr/>
        </p:nvSpPr>
        <p:spPr>
          <a:xfrm>
            <a:off x="3884374" y="3191193"/>
            <a:ext cx="6179460" cy="83099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817">
              <a:spcBef>
                <a:spcPct val="20000"/>
              </a:spcBef>
              <a:defRPr/>
            </a:pPr>
            <a:r>
              <a:rPr lang="zh-CN" altLang="en-US" sz="54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单击此处可编辑内容</a:t>
            </a:r>
            <a:endParaRPr lang="en-US" altLang="zh-CN" sz="54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43" name="矩形 42">
            <a:extLst>
              <a:ext uri="{FF2B5EF4-FFF2-40B4-BE49-F238E27FC236}">
                <a16:creationId xmlns:a16="http://schemas.microsoft.com/office/drawing/2014/main" id="{24E6D709-FD5C-428D-B5CA-A0D01C9A1319}"/>
              </a:ext>
            </a:extLst>
          </p:cNvPr>
          <p:cNvSpPr/>
          <p:nvPr/>
        </p:nvSpPr>
        <p:spPr>
          <a:xfrm>
            <a:off x="3884374" y="3664603"/>
            <a:ext cx="565731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800" dirty="0">
                <a:latin typeface="华文隶书" panose="02010800040101010101" pitchFamily="2" charset="-122"/>
                <a:ea typeface="华文隶书" panose="02010800040101010101" pitchFamily="2" charset="-122"/>
              </a:rPr>
              <a:t>Click here to edit content</a:t>
            </a:r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4699E44F-10C3-494B-8147-2C4E5EEBC703}"/>
              </a:ext>
            </a:extLst>
          </p:cNvPr>
          <p:cNvSpPr>
            <a:spLocks noEditPoints="1"/>
          </p:cNvSpPr>
          <p:nvPr/>
        </p:nvSpPr>
        <p:spPr bwMode="auto">
          <a:xfrm>
            <a:off x="5303520" y="-72136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CDAE6D"/>
              </a:solidFill>
            </a:endParaRPr>
          </a:p>
        </p:txBody>
      </p:sp>
      <p:sp>
        <p:nvSpPr>
          <p:cNvPr id="67" name="Freeform 1797">
            <a:extLst>
              <a:ext uri="{FF2B5EF4-FFF2-40B4-BE49-F238E27FC236}">
                <a16:creationId xmlns:a16="http://schemas.microsoft.com/office/drawing/2014/main" id="{16CEF67E-EE33-42D9-B5AD-90EEBB489D6D}"/>
              </a:ext>
            </a:extLst>
          </p:cNvPr>
          <p:cNvSpPr>
            <a:spLocks noEditPoints="1"/>
          </p:cNvSpPr>
          <p:nvPr/>
        </p:nvSpPr>
        <p:spPr bwMode="auto">
          <a:xfrm>
            <a:off x="-52154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1797">
            <a:extLst>
              <a:ext uri="{FF2B5EF4-FFF2-40B4-BE49-F238E27FC236}">
                <a16:creationId xmlns:a16="http://schemas.microsoft.com/office/drawing/2014/main" id="{37669971-624D-44C4-B438-63687002DB3B}"/>
              </a:ext>
            </a:extLst>
          </p:cNvPr>
          <p:cNvSpPr>
            <a:spLocks noEditPoints="1"/>
          </p:cNvSpPr>
          <p:nvPr/>
        </p:nvSpPr>
        <p:spPr bwMode="auto">
          <a:xfrm>
            <a:off x="11221720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833944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Freeform 1797">
            <a:extLst>
              <a:ext uri="{FF2B5EF4-FFF2-40B4-BE49-F238E27FC236}">
                <a16:creationId xmlns:a16="http://schemas.microsoft.com/office/drawing/2014/main" id="{159FFE8B-4B8E-4175-96D0-249FD7E69D9B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8" name="Freeform 1797">
            <a:extLst>
              <a:ext uri="{FF2B5EF4-FFF2-40B4-BE49-F238E27FC236}">
                <a16:creationId xmlns:a16="http://schemas.microsoft.com/office/drawing/2014/main" id="{76A87165-7670-4471-AFDE-4305AEAC02AD}"/>
              </a:ext>
            </a:extLst>
          </p:cNvPr>
          <p:cNvSpPr>
            <a:spLocks noEditPoints="1"/>
          </p:cNvSpPr>
          <p:nvPr/>
        </p:nvSpPr>
        <p:spPr bwMode="auto">
          <a:xfrm>
            <a:off x="11314854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1797">
            <a:extLst>
              <a:ext uri="{FF2B5EF4-FFF2-40B4-BE49-F238E27FC236}">
                <a16:creationId xmlns:a16="http://schemas.microsoft.com/office/drawing/2014/main" id="{8A021BDD-C47E-4179-8A84-CA85ADE6840C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-458893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797">
            <a:extLst>
              <a:ext uri="{FF2B5EF4-FFF2-40B4-BE49-F238E27FC236}">
                <a16:creationId xmlns:a16="http://schemas.microsoft.com/office/drawing/2014/main" id="{E935822A-4446-4805-A88A-45C059B1745F}"/>
              </a:ext>
            </a:extLst>
          </p:cNvPr>
          <p:cNvSpPr>
            <a:spLocks noEditPoints="1"/>
          </p:cNvSpPr>
          <p:nvPr/>
        </p:nvSpPr>
        <p:spPr bwMode="auto">
          <a:xfrm>
            <a:off x="-714586" y="5738707"/>
            <a:ext cx="1584960" cy="1473200"/>
          </a:xfrm>
          <a:custGeom>
            <a:avLst/>
            <a:gdLst>
              <a:gd name="T0" fmla="*/ 35 w 44"/>
              <a:gd name="T1" fmla="*/ 36 h 42"/>
              <a:gd name="T2" fmla="*/ 35 w 44"/>
              <a:gd name="T3" fmla="*/ 29 h 42"/>
              <a:gd name="T4" fmla="*/ 35 w 44"/>
              <a:gd name="T5" fmla="*/ 23 h 42"/>
              <a:gd name="T6" fmla="*/ 35 w 44"/>
              <a:gd name="T7" fmla="*/ 11 h 42"/>
              <a:gd name="T8" fmla="*/ 30 w 44"/>
              <a:gd name="T9" fmla="*/ 40 h 42"/>
              <a:gd name="T10" fmla="*/ 30 w 44"/>
              <a:gd name="T11" fmla="*/ 22 h 42"/>
              <a:gd name="T12" fmla="*/ 30 w 44"/>
              <a:gd name="T13" fmla="*/ 22 h 42"/>
              <a:gd name="T14" fmla="*/ 34 w 44"/>
              <a:gd name="T15" fmla="*/ 29 h 42"/>
              <a:gd name="T16" fmla="*/ 32 w 44"/>
              <a:gd name="T17" fmla="*/ 34 h 42"/>
              <a:gd name="T18" fmla="*/ 30 w 44"/>
              <a:gd name="T19" fmla="*/ 4 h 42"/>
              <a:gd name="T20" fmla="*/ 28 w 44"/>
              <a:gd name="T21" fmla="*/ 2 h 42"/>
              <a:gd name="T22" fmla="*/ 30 w 44"/>
              <a:gd name="T23" fmla="*/ 22 h 42"/>
              <a:gd name="T24" fmla="*/ 30 w 44"/>
              <a:gd name="T25" fmla="*/ 32 h 42"/>
              <a:gd name="T26" fmla="*/ 30 w 44"/>
              <a:gd name="T27" fmla="*/ 38 h 42"/>
              <a:gd name="T28" fmla="*/ 28 w 44"/>
              <a:gd name="T29" fmla="*/ 1 h 42"/>
              <a:gd name="T30" fmla="*/ 28 w 44"/>
              <a:gd name="T31" fmla="*/ 12 h 42"/>
              <a:gd name="T32" fmla="*/ 28 w 44"/>
              <a:gd name="T33" fmla="*/ 24 h 42"/>
              <a:gd name="T34" fmla="*/ 28 w 44"/>
              <a:gd name="T35" fmla="*/ 30 h 42"/>
              <a:gd name="T36" fmla="*/ 28 w 44"/>
              <a:gd name="T37" fmla="*/ 0 h 42"/>
              <a:gd name="T38" fmla="*/ 27 w 44"/>
              <a:gd name="T39" fmla="*/ 8 h 42"/>
              <a:gd name="T40" fmla="*/ 26 w 44"/>
              <a:gd name="T41" fmla="*/ 15 h 42"/>
              <a:gd name="T42" fmla="*/ 28 w 44"/>
              <a:gd name="T43" fmla="*/ 24 h 42"/>
              <a:gd name="T44" fmla="*/ 26 w 44"/>
              <a:gd name="T45" fmla="*/ 27 h 42"/>
              <a:gd name="T46" fmla="*/ 22 w 44"/>
              <a:gd name="T47" fmla="*/ 2 h 42"/>
              <a:gd name="T48" fmla="*/ 23 w 44"/>
              <a:gd name="T49" fmla="*/ 9 h 42"/>
              <a:gd name="T50" fmla="*/ 26 w 44"/>
              <a:gd name="T51" fmla="*/ 7 h 42"/>
              <a:gd name="T52" fmla="*/ 26 w 44"/>
              <a:gd name="T53" fmla="*/ 17 h 42"/>
              <a:gd name="T54" fmla="*/ 26 w 44"/>
              <a:gd name="T55" fmla="*/ 26 h 42"/>
              <a:gd name="T56" fmla="*/ 24 w 44"/>
              <a:gd name="T57" fmla="*/ 35 h 42"/>
              <a:gd name="T58" fmla="*/ 22 w 44"/>
              <a:gd name="T59" fmla="*/ 41 h 42"/>
              <a:gd name="T60" fmla="*/ 22 w 44"/>
              <a:gd name="T61" fmla="*/ 14 h 42"/>
              <a:gd name="T62" fmla="*/ 22 w 44"/>
              <a:gd name="T63" fmla="*/ 27 h 42"/>
              <a:gd name="T64" fmla="*/ 22 w 44"/>
              <a:gd name="T65" fmla="*/ 30 h 42"/>
              <a:gd name="T66" fmla="*/ 22 w 44"/>
              <a:gd name="T67" fmla="*/ 40 h 42"/>
              <a:gd name="T68" fmla="*/ 19 w 44"/>
              <a:gd name="T69" fmla="*/ 9 h 42"/>
              <a:gd name="T70" fmla="*/ 22 w 44"/>
              <a:gd name="T71" fmla="*/ 15 h 42"/>
              <a:gd name="T72" fmla="*/ 22 w 44"/>
              <a:gd name="T73" fmla="*/ 27 h 42"/>
              <a:gd name="T74" fmla="*/ 19 w 44"/>
              <a:gd name="T75" fmla="*/ 32 h 42"/>
              <a:gd name="T76" fmla="*/ 17 w 44"/>
              <a:gd name="T77" fmla="*/ 3 h 42"/>
              <a:gd name="T78" fmla="*/ 17 w 44"/>
              <a:gd name="T79" fmla="*/ 16 h 42"/>
              <a:gd name="T80" fmla="*/ 17 w 44"/>
              <a:gd name="T81" fmla="*/ 22 h 42"/>
              <a:gd name="T82" fmla="*/ 17 w 44"/>
              <a:gd name="T83" fmla="*/ 31 h 42"/>
              <a:gd name="T84" fmla="*/ 17 w 44"/>
              <a:gd name="T85" fmla="*/ 34 h 42"/>
              <a:gd name="T86" fmla="*/ 17 w 44"/>
              <a:gd name="T87" fmla="*/ 2 h 42"/>
              <a:gd name="T88" fmla="*/ 17 w 44"/>
              <a:gd name="T89" fmla="*/ 12 h 42"/>
              <a:gd name="T90" fmla="*/ 17 w 44"/>
              <a:gd name="T91" fmla="*/ 17 h 42"/>
              <a:gd name="T92" fmla="*/ 17 w 44"/>
              <a:gd name="T93" fmla="*/ 31 h 42"/>
              <a:gd name="T94" fmla="*/ 17 w 44"/>
              <a:gd name="T95" fmla="*/ 40 h 42"/>
              <a:gd name="T96" fmla="*/ 15 w 44"/>
              <a:gd name="T97" fmla="*/ 11 h 42"/>
              <a:gd name="T98" fmla="*/ 15 w 44"/>
              <a:gd name="T99" fmla="*/ 20 h 42"/>
              <a:gd name="T100" fmla="*/ 17 w 44"/>
              <a:gd name="T101" fmla="*/ 24 h 42"/>
              <a:gd name="T102" fmla="*/ 16 w 44"/>
              <a:gd name="T103" fmla="*/ 40 h 42"/>
              <a:gd name="T104" fmla="*/ 13 w 44"/>
              <a:gd name="T105" fmla="*/ 39 h 42"/>
              <a:gd name="T106" fmla="*/ 15 w 44"/>
              <a:gd name="T107" fmla="*/ 10 h 42"/>
              <a:gd name="T108" fmla="*/ 13 w 44"/>
              <a:gd name="T109" fmla="*/ 16 h 42"/>
              <a:gd name="T110" fmla="*/ 15 w 44"/>
              <a:gd name="T111" fmla="*/ 31 h 42"/>
              <a:gd name="T112" fmla="*/ 4 w 44"/>
              <a:gd name="T113" fmla="*/ 23 h 42"/>
              <a:gd name="T114" fmla="*/ 13 w 44"/>
              <a:gd name="T115" fmla="*/ 4 h 42"/>
              <a:gd name="T116" fmla="*/ 12 w 44"/>
              <a:gd name="T117" fmla="*/ 8 h 42"/>
              <a:gd name="T118" fmla="*/ 10 w 44"/>
              <a:gd name="T119" fmla="*/ 19 h 42"/>
              <a:gd name="T120" fmla="*/ 8 w 44"/>
              <a:gd name="T121" fmla="*/ 16 h 42"/>
              <a:gd name="T122" fmla="*/ 8 w 44"/>
              <a:gd name="T12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4" h="42">
                <a:moveTo>
                  <a:pt x="36" y="31"/>
                </a:moveTo>
                <a:cubicBezTo>
                  <a:pt x="38" y="31"/>
                  <a:pt x="39" y="30"/>
                  <a:pt x="41" y="29"/>
                </a:cubicBezTo>
                <a:cubicBezTo>
                  <a:pt x="44" y="27"/>
                  <a:pt x="44" y="22"/>
                  <a:pt x="41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0" y="17"/>
                  <a:pt x="41" y="16"/>
                  <a:pt x="41" y="14"/>
                </a:cubicBezTo>
                <a:cubicBezTo>
                  <a:pt x="42" y="10"/>
                  <a:pt x="39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41" y="10"/>
                  <a:pt x="41" y="14"/>
                </a:cubicBezTo>
                <a:cubicBezTo>
                  <a:pt x="40" y="16"/>
                  <a:pt x="39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3" y="22"/>
                  <a:pt x="43" y="27"/>
                  <a:pt x="40" y="29"/>
                </a:cubicBezTo>
                <a:cubicBezTo>
                  <a:pt x="39" y="30"/>
                  <a:pt x="36" y="30"/>
                  <a:pt x="35" y="29"/>
                </a:cubicBezTo>
                <a:cubicBezTo>
                  <a:pt x="35" y="30"/>
                  <a:pt x="36" y="32"/>
                  <a:pt x="36" y="33"/>
                </a:cubicBezTo>
                <a:cubicBezTo>
                  <a:pt x="36" y="35"/>
                  <a:pt x="36" y="36"/>
                  <a:pt x="35" y="37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7"/>
                  <a:pt x="37" y="35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6" y="31"/>
                  <a:pt x="36" y="31"/>
                </a:cubicBezTo>
                <a:close/>
                <a:moveTo>
                  <a:pt x="35" y="37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4"/>
                  <a:pt x="35" y="33"/>
                  <a:pt x="3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6" y="33"/>
                  <a:pt x="36" y="35"/>
                  <a:pt x="35" y="37"/>
                </a:cubicBezTo>
                <a:close/>
                <a:moveTo>
                  <a:pt x="35" y="29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30"/>
                  <a:pt x="40" y="29"/>
                  <a:pt x="41" y="27"/>
                </a:cubicBezTo>
                <a:cubicBezTo>
                  <a:pt x="43" y="24"/>
                  <a:pt x="41" y="21"/>
                  <a:pt x="38" y="19"/>
                </a:cubicBezTo>
                <a:cubicBezTo>
                  <a:pt x="38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7" y="18"/>
                  <a:pt x="38" y="18"/>
                  <a:pt x="39" y="19"/>
                </a:cubicBezTo>
                <a:cubicBezTo>
                  <a:pt x="42" y="20"/>
                  <a:pt x="43" y="24"/>
                  <a:pt x="42" y="27"/>
                </a:cubicBezTo>
                <a:cubicBezTo>
                  <a:pt x="40" y="30"/>
                  <a:pt x="37" y="30"/>
                  <a:pt x="35" y="29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7" y="22"/>
                  <a:pt x="37" y="23"/>
                </a:cubicBezTo>
                <a:cubicBezTo>
                  <a:pt x="38" y="23"/>
                  <a:pt x="38" y="24"/>
                  <a:pt x="37" y="24"/>
                </a:cubicBezTo>
                <a:cubicBezTo>
                  <a:pt x="37" y="24"/>
                  <a:pt x="36" y="25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5"/>
                  <a:pt x="37" y="25"/>
                  <a:pt x="37" y="26"/>
                </a:cubicBezTo>
                <a:cubicBezTo>
                  <a:pt x="38" y="26"/>
                  <a:pt x="39" y="25"/>
                  <a:pt x="38" y="23"/>
                </a:cubicBezTo>
                <a:cubicBezTo>
                  <a:pt x="38" y="22"/>
                  <a:pt x="36" y="21"/>
                  <a:pt x="35" y="22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8" y="21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40" y="25"/>
                  <a:pt x="39" y="27"/>
                  <a:pt x="37" y="26"/>
                </a:cubicBezTo>
                <a:cubicBezTo>
                  <a:pt x="36" y="27"/>
                  <a:pt x="36" y="27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6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18"/>
                </a:move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lose/>
                <a:moveTo>
                  <a:pt x="35" y="18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6" y="17"/>
                  <a:pt x="36" y="17"/>
                </a:cubicBezTo>
                <a:cubicBezTo>
                  <a:pt x="39" y="17"/>
                  <a:pt x="40" y="14"/>
                  <a:pt x="40" y="12"/>
                </a:cubicBezTo>
                <a:cubicBezTo>
                  <a:pt x="39" y="10"/>
                  <a:pt x="37" y="8"/>
                  <a:pt x="35" y="8"/>
                </a:cubicBezTo>
                <a:cubicBezTo>
                  <a:pt x="35" y="7"/>
                  <a:pt x="35" y="7"/>
                  <a:pt x="35" y="7"/>
                </a:cubicBezTo>
                <a:cubicBezTo>
                  <a:pt x="37" y="7"/>
                  <a:pt x="40" y="9"/>
                  <a:pt x="40" y="12"/>
                </a:cubicBezTo>
                <a:cubicBezTo>
                  <a:pt x="41" y="14"/>
                  <a:pt x="39" y="17"/>
                  <a:pt x="37" y="18"/>
                </a:cubicBezTo>
                <a:cubicBezTo>
                  <a:pt x="36" y="18"/>
                  <a:pt x="35" y="18"/>
                  <a:pt x="35" y="18"/>
                </a:cubicBezTo>
                <a:close/>
                <a:moveTo>
                  <a:pt x="35" y="15"/>
                </a:move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6" y="12"/>
                  <a:pt x="35" y="12"/>
                </a:cubicBezTo>
                <a:cubicBezTo>
                  <a:pt x="35" y="13"/>
                  <a:pt x="34" y="14"/>
                  <a:pt x="35" y="15"/>
                </a:cubicBezTo>
                <a:cubicBezTo>
                  <a:pt x="35" y="15"/>
                  <a:pt x="36" y="15"/>
                  <a:pt x="36" y="14"/>
                </a:cubicBezTo>
                <a:cubicBezTo>
                  <a:pt x="35" y="14"/>
                  <a:pt x="36" y="14"/>
                  <a:pt x="36" y="14"/>
                </a:cubicBezTo>
                <a:cubicBezTo>
                  <a:pt x="37" y="13"/>
                  <a:pt x="37" y="12"/>
                  <a:pt x="35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8" y="13"/>
                  <a:pt x="36" y="14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lose/>
                <a:moveTo>
                  <a:pt x="35" y="7"/>
                </a:move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7"/>
                  <a:pt x="33" y="7"/>
                  <a:pt x="32" y="7"/>
                </a:cubicBezTo>
                <a:cubicBezTo>
                  <a:pt x="32" y="5"/>
                  <a:pt x="32" y="4"/>
                  <a:pt x="31" y="2"/>
                </a:cubicBezTo>
                <a:cubicBezTo>
                  <a:pt x="31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2" y="5"/>
                  <a:pt x="32" y="7"/>
                  <a:pt x="31" y="9"/>
                </a:cubicBezTo>
                <a:cubicBezTo>
                  <a:pt x="32" y="8"/>
                  <a:pt x="33" y="7"/>
                  <a:pt x="34" y="7"/>
                </a:cubicBezTo>
                <a:cubicBezTo>
                  <a:pt x="34" y="7"/>
                  <a:pt x="34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lose/>
                <a:moveTo>
                  <a:pt x="30" y="40"/>
                </a:moveTo>
                <a:cubicBezTo>
                  <a:pt x="32" y="40"/>
                  <a:pt x="33" y="40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3" y="39"/>
                  <a:pt x="32" y="40"/>
                  <a:pt x="30" y="39"/>
                </a:cubicBezTo>
                <a:cubicBezTo>
                  <a:pt x="30" y="40"/>
                  <a:pt x="30" y="40"/>
                  <a:pt x="30" y="40"/>
                </a:cubicBezTo>
                <a:close/>
                <a:moveTo>
                  <a:pt x="35" y="7"/>
                </a:move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3" y="8"/>
                  <a:pt x="33" y="9"/>
                </a:cubicBezTo>
                <a:cubicBezTo>
                  <a:pt x="32" y="9"/>
                  <a:pt x="31" y="9"/>
                  <a:pt x="31" y="10"/>
                </a:cubicBezTo>
                <a:cubicBezTo>
                  <a:pt x="31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9"/>
                  <a:pt x="30" y="9"/>
                  <a:pt x="30" y="9"/>
                </a:cubicBezTo>
                <a:cubicBezTo>
                  <a:pt x="31" y="9"/>
                  <a:pt x="32" y="8"/>
                  <a:pt x="32" y="8"/>
                </a:cubicBezTo>
                <a:cubicBezTo>
                  <a:pt x="33" y="8"/>
                  <a:pt x="34" y="7"/>
                  <a:pt x="35" y="7"/>
                </a:cubicBezTo>
                <a:close/>
                <a:moveTo>
                  <a:pt x="35" y="10"/>
                </a:moveTo>
                <a:cubicBezTo>
                  <a:pt x="33" y="10"/>
                  <a:pt x="32" y="11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5"/>
                  <a:pt x="31" y="17"/>
                  <a:pt x="33" y="18"/>
                </a:cubicBezTo>
                <a:cubicBezTo>
                  <a:pt x="32" y="19"/>
                  <a:pt x="31" y="20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1" y="15"/>
                  <a:pt x="32" y="13"/>
                </a:cubicBezTo>
                <a:cubicBezTo>
                  <a:pt x="32" y="12"/>
                  <a:pt x="33" y="11"/>
                  <a:pt x="35" y="11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5" y="12"/>
                </a:move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3" y="12"/>
                  <a:pt x="33" y="13"/>
                  <a:pt x="33" y="14"/>
                </a:cubicBezTo>
                <a:cubicBezTo>
                  <a:pt x="33" y="15"/>
                  <a:pt x="33" y="16"/>
                  <a:pt x="35" y="17"/>
                </a:cubicBezTo>
                <a:cubicBezTo>
                  <a:pt x="35" y="18"/>
                  <a:pt x="35" y="18"/>
                  <a:pt x="35" y="18"/>
                </a:cubicBezTo>
                <a:cubicBezTo>
                  <a:pt x="33" y="17"/>
                  <a:pt x="32" y="16"/>
                  <a:pt x="32" y="14"/>
                </a:cubicBezTo>
                <a:cubicBezTo>
                  <a:pt x="32" y="13"/>
                  <a:pt x="33" y="12"/>
                  <a:pt x="34" y="12"/>
                </a:cubicBezTo>
                <a:cubicBezTo>
                  <a:pt x="34" y="12"/>
                  <a:pt x="34" y="12"/>
                  <a:pt x="35" y="12"/>
                </a:cubicBezTo>
                <a:close/>
                <a:moveTo>
                  <a:pt x="35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2" y="20"/>
                  <a:pt x="31" y="21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31" y="20"/>
                  <a:pt x="32" y="19"/>
                  <a:pt x="34" y="18"/>
                </a:cubicBezTo>
                <a:cubicBezTo>
                  <a:pt x="34" y="18"/>
                  <a:pt x="34" y="18"/>
                  <a:pt x="35" y="18"/>
                </a:cubicBezTo>
                <a:close/>
                <a:moveTo>
                  <a:pt x="35" y="21"/>
                </a:moveTo>
                <a:cubicBezTo>
                  <a:pt x="35" y="22"/>
                  <a:pt x="35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3"/>
                  <a:pt x="32" y="26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2" y="25"/>
                  <a:pt x="32" y="23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5" y="21"/>
                </a:cubicBezTo>
                <a:close/>
                <a:moveTo>
                  <a:pt x="35" y="23"/>
                </a:moveTo>
                <a:cubicBezTo>
                  <a:pt x="34" y="23"/>
                  <a:pt x="34" y="23"/>
                  <a:pt x="34" y="23"/>
                </a:cubicBezTo>
                <a:cubicBezTo>
                  <a:pt x="32" y="24"/>
                  <a:pt x="33" y="27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3" y="27"/>
                  <a:pt x="33" y="25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35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7"/>
                  <a:pt x="31" y="27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2" y="28"/>
                </a:cubicBezTo>
                <a:cubicBezTo>
                  <a:pt x="32" y="28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5" y="31"/>
                </a:cubicBezTo>
                <a:cubicBezTo>
                  <a:pt x="35" y="29"/>
                  <a:pt x="35" y="29"/>
                  <a:pt x="35" y="29"/>
                </a:cubicBezTo>
                <a:close/>
                <a:moveTo>
                  <a:pt x="35" y="36"/>
                </a:moveTo>
                <a:cubicBezTo>
                  <a:pt x="35" y="37"/>
                  <a:pt x="35" y="37"/>
                  <a:pt x="35" y="37"/>
                </a:cubicBezTo>
                <a:cubicBezTo>
                  <a:pt x="34" y="38"/>
                  <a:pt x="33" y="39"/>
                  <a:pt x="32" y="39"/>
                </a:cubicBezTo>
                <a:cubicBezTo>
                  <a:pt x="31" y="39"/>
                  <a:pt x="30" y="39"/>
                  <a:pt x="30" y="39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8"/>
                  <a:pt x="31" y="38"/>
                </a:cubicBezTo>
                <a:cubicBezTo>
                  <a:pt x="33" y="38"/>
                  <a:pt x="34" y="37"/>
                  <a:pt x="35" y="36"/>
                </a:cubicBezTo>
                <a:close/>
                <a:moveTo>
                  <a:pt x="30" y="36"/>
                </a:move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2" y="35"/>
                  <a:pt x="32" y="34"/>
                </a:cubicBezTo>
                <a:cubicBezTo>
                  <a:pt x="33" y="33"/>
                  <a:pt x="32" y="31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2" y="30"/>
                  <a:pt x="34" y="33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2" y="36"/>
                  <a:pt x="31" y="36"/>
                  <a:pt x="30" y="36"/>
                </a:cubicBezTo>
                <a:close/>
                <a:moveTo>
                  <a:pt x="30" y="33"/>
                </a:moveTo>
                <a:cubicBezTo>
                  <a:pt x="30" y="33"/>
                  <a:pt x="31" y="34"/>
                  <a:pt x="31" y="34"/>
                </a:cubicBezTo>
                <a:cubicBezTo>
                  <a:pt x="31" y="34"/>
                  <a:pt x="32" y="33"/>
                  <a:pt x="32" y="33"/>
                </a:cubicBezTo>
                <a:cubicBezTo>
                  <a:pt x="32" y="32"/>
                  <a:pt x="31" y="31"/>
                  <a:pt x="30" y="31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lose/>
                <a:moveTo>
                  <a:pt x="30" y="9"/>
                </a:move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5"/>
                  <a:pt x="30" y="4"/>
                </a:cubicBezTo>
                <a:cubicBezTo>
                  <a:pt x="30" y="3"/>
                  <a:pt x="30" y="3"/>
                  <a:pt x="30" y="3"/>
                </a:cubicBezTo>
                <a:cubicBezTo>
                  <a:pt x="31" y="5"/>
                  <a:pt x="31" y="7"/>
                  <a:pt x="30" y="9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0" y="2"/>
                </a:moveTo>
                <a:cubicBezTo>
                  <a:pt x="29" y="1"/>
                  <a:pt x="29" y="1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29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lose/>
                <a:moveTo>
                  <a:pt x="28" y="40"/>
                </a:moveTo>
                <a:cubicBezTo>
                  <a:pt x="28" y="40"/>
                  <a:pt x="29" y="40"/>
                  <a:pt x="29" y="40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30" y="3"/>
                </a:move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3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30" y="3"/>
                  <a:pt x="30" y="3"/>
                </a:cubicBezTo>
                <a:close/>
                <a:moveTo>
                  <a:pt x="30" y="8"/>
                </a:moveTo>
                <a:cubicBezTo>
                  <a:pt x="30" y="9"/>
                  <a:pt x="30" y="9"/>
                  <a:pt x="30" y="9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30" y="8"/>
                </a:cubicBezTo>
                <a:cubicBezTo>
                  <a:pt x="30" y="8"/>
                  <a:pt x="30" y="8"/>
                  <a:pt x="30" y="8"/>
                </a:cubicBezTo>
                <a:close/>
                <a:moveTo>
                  <a:pt x="30" y="10"/>
                </a:move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7" y="15"/>
                  <a:pt x="31" y="19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18"/>
                  <a:pt x="28" y="14"/>
                  <a:pt x="30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10"/>
                  <a:pt x="30" y="10"/>
                </a:cubicBezTo>
                <a:close/>
                <a:moveTo>
                  <a:pt x="30" y="22"/>
                </a:moveTo>
                <a:cubicBezTo>
                  <a:pt x="30" y="23"/>
                  <a:pt x="30" y="23"/>
                  <a:pt x="30" y="23"/>
                </a:cubicBezTo>
                <a:cubicBezTo>
                  <a:pt x="29" y="24"/>
                  <a:pt x="29" y="25"/>
                  <a:pt x="28" y="26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4"/>
                  <a:pt x="29" y="23"/>
                  <a:pt x="30" y="22"/>
                </a:cubicBezTo>
                <a:close/>
                <a:moveTo>
                  <a:pt x="30" y="26"/>
                </a:move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6"/>
                  <a:pt x="29" y="26"/>
                  <a:pt x="30" y="26"/>
                </a:cubicBezTo>
                <a:close/>
                <a:moveTo>
                  <a:pt x="30" y="27"/>
                </a:moveTo>
                <a:cubicBezTo>
                  <a:pt x="30" y="28"/>
                  <a:pt x="30" y="28"/>
                  <a:pt x="30" y="28"/>
                </a:cubicBezTo>
                <a:cubicBezTo>
                  <a:pt x="29" y="28"/>
                  <a:pt x="29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30" y="27"/>
                </a:cubicBezTo>
                <a:close/>
                <a:moveTo>
                  <a:pt x="30" y="30"/>
                </a:moveTo>
                <a:cubicBezTo>
                  <a:pt x="30" y="30"/>
                  <a:pt x="30" y="30"/>
                  <a:pt x="30" y="30"/>
                </a:cubicBezTo>
                <a:cubicBezTo>
                  <a:pt x="29" y="30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29" y="30"/>
                  <a:pt x="30" y="30"/>
                </a:cubicBezTo>
                <a:close/>
                <a:moveTo>
                  <a:pt x="30" y="31"/>
                </a:move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29" y="31"/>
                  <a:pt x="29" y="31"/>
                </a:cubicBezTo>
                <a:cubicBezTo>
                  <a:pt x="29" y="31"/>
                  <a:pt x="28" y="31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30" y="31"/>
                  <a:pt x="30" y="31"/>
                  <a:pt x="30" y="31"/>
                </a:cubicBezTo>
                <a:close/>
                <a:moveTo>
                  <a:pt x="30" y="33"/>
                </a:move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3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29" y="36"/>
                  <a:pt x="29" y="35"/>
                  <a:pt x="29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3"/>
                  <a:pt x="29" y="33"/>
                  <a:pt x="30" y="33"/>
                </a:cubicBezTo>
                <a:close/>
                <a:moveTo>
                  <a:pt x="30" y="38"/>
                </a:moveTo>
                <a:cubicBezTo>
                  <a:pt x="30" y="39"/>
                  <a:pt x="30" y="39"/>
                  <a:pt x="30" y="39"/>
                </a:cubicBezTo>
                <a:cubicBezTo>
                  <a:pt x="29" y="39"/>
                  <a:pt x="29" y="39"/>
                  <a:pt x="28" y="39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9" y="38"/>
                  <a:pt x="30" y="38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30" y="19"/>
                  <a:pt x="26" y="15"/>
                  <a:pt x="29" y="11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9" y="20"/>
                  <a:pt x="29" y="22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3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2"/>
                  <a:pt x="28" y="23"/>
                </a:cubicBezTo>
                <a:close/>
                <a:moveTo>
                  <a:pt x="28" y="18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20"/>
                  <a:pt x="29" y="20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0"/>
                  <a:pt x="28" y="19"/>
                  <a:pt x="28" y="18"/>
                </a:cubicBezTo>
                <a:close/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lose/>
                <a:moveTo>
                  <a:pt x="28" y="9"/>
                </a:move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9"/>
                </a:cubicBezTo>
                <a:close/>
                <a:moveTo>
                  <a:pt x="28" y="11"/>
                </a:moveTo>
                <a:cubicBezTo>
                  <a:pt x="28" y="18"/>
                  <a:pt x="28" y="18"/>
                  <a:pt x="28" y="18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lose/>
                <a:moveTo>
                  <a:pt x="28" y="18"/>
                </a:moveTo>
                <a:cubicBezTo>
                  <a:pt x="28" y="18"/>
                  <a:pt x="28" y="17"/>
                  <a:pt x="28" y="17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19"/>
                </a:move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8" y="2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4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6"/>
                </a:move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lose/>
                <a:moveTo>
                  <a:pt x="2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8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lose/>
                <a:moveTo>
                  <a:pt x="28" y="8"/>
                </a:move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8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8" y="0"/>
                </a:moveTo>
                <a:cubicBezTo>
                  <a:pt x="27" y="0"/>
                  <a:pt x="27" y="0"/>
                  <a:pt x="26" y="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26" y="38"/>
                </a:moveTo>
                <a:cubicBezTo>
                  <a:pt x="26" y="39"/>
                  <a:pt x="27" y="39"/>
                  <a:pt x="28" y="40"/>
                </a:cubicBezTo>
                <a:cubicBezTo>
                  <a:pt x="28" y="39"/>
                  <a:pt x="28" y="39"/>
                  <a:pt x="28" y="39"/>
                </a:cubicBezTo>
                <a:cubicBezTo>
                  <a:pt x="27" y="38"/>
                  <a:pt x="26" y="38"/>
                  <a:pt x="26" y="37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8" y="1"/>
                </a:moveTo>
                <a:cubicBezTo>
                  <a:pt x="28" y="2"/>
                  <a:pt x="28" y="2"/>
                  <a:pt x="28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8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5"/>
                  <a:pt x="26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5"/>
                  <a:pt x="28" y="6"/>
                </a:cubicBezTo>
                <a:close/>
                <a:moveTo>
                  <a:pt x="28" y="10"/>
                </a:moveTo>
                <a:cubicBezTo>
                  <a:pt x="28" y="10"/>
                  <a:pt x="28" y="10"/>
                  <a:pt x="28" y="10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7" y="10"/>
                  <a:pt x="28" y="10"/>
                </a:cubicBezTo>
                <a:close/>
                <a:moveTo>
                  <a:pt x="28" y="11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7" y="11"/>
                  <a:pt x="28" y="11"/>
                </a:cubicBezTo>
                <a:close/>
                <a:moveTo>
                  <a:pt x="28" y="12"/>
                </a:moveTo>
                <a:cubicBezTo>
                  <a:pt x="28" y="17"/>
                  <a:pt x="28" y="17"/>
                  <a:pt x="28" y="17"/>
                </a:cubicBezTo>
                <a:cubicBezTo>
                  <a:pt x="27" y="16"/>
                  <a:pt x="27" y="16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4"/>
                  <a:pt x="27" y="13"/>
                  <a:pt x="28" y="12"/>
                </a:cubicBezTo>
                <a:close/>
                <a:moveTo>
                  <a:pt x="28" y="17"/>
                </a:moveTo>
                <a:cubicBezTo>
                  <a:pt x="27" y="17"/>
                  <a:pt x="27" y="16"/>
                  <a:pt x="26" y="15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7"/>
                  <a:pt x="28" y="18"/>
                </a:cubicBezTo>
                <a:cubicBezTo>
                  <a:pt x="28" y="17"/>
                  <a:pt x="28" y="17"/>
                  <a:pt x="28" y="17"/>
                </a:cubicBezTo>
                <a:close/>
                <a:moveTo>
                  <a:pt x="28" y="18"/>
                </a:moveTo>
                <a:cubicBezTo>
                  <a:pt x="28" y="18"/>
                  <a:pt x="27" y="18"/>
                  <a:pt x="27" y="18"/>
                </a:cubicBezTo>
                <a:cubicBezTo>
                  <a:pt x="27" y="17"/>
                  <a:pt x="27" y="17"/>
                  <a:pt x="26" y="1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7" y="18"/>
                  <a:pt x="27" y="18"/>
                </a:cubicBezTo>
                <a:cubicBezTo>
                  <a:pt x="27" y="19"/>
                  <a:pt x="27" y="19"/>
                  <a:pt x="28" y="20"/>
                </a:cubicBezTo>
                <a:cubicBezTo>
                  <a:pt x="28" y="18"/>
                  <a:pt x="28" y="18"/>
                  <a:pt x="28" y="18"/>
                </a:cubicBezTo>
                <a:close/>
                <a:moveTo>
                  <a:pt x="28" y="22"/>
                </a:move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6" y="26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4"/>
                  <a:pt x="27" y="23"/>
                  <a:pt x="28" y="22"/>
                </a:cubicBezTo>
                <a:close/>
                <a:moveTo>
                  <a:pt x="28" y="24"/>
                </a:moveTo>
                <a:cubicBezTo>
                  <a:pt x="27" y="24"/>
                  <a:pt x="27" y="25"/>
                  <a:pt x="27" y="25"/>
                </a:cubicBezTo>
                <a:cubicBezTo>
                  <a:pt x="27" y="25"/>
                  <a:pt x="27" y="25"/>
                  <a:pt x="26" y="26"/>
                </a:cubicBezTo>
                <a:cubicBezTo>
                  <a:pt x="27" y="25"/>
                  <a:pt x="27" y="25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8" y="25"/>
                </a:move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7" y="26"/>
                  <a:pt x="27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5"/>
                </a:move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ubicBezTo>
                  <a:pt x="28" y="26"/>
                  <a:pt x="28" y="26"/>
                  <a:pt x="28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8" y="25"/>
                  <a:pt x="28" y="25"/>
                </a:cubicBezTo>
                <a:close/>
                <a:moveTo>
                  <a:pt x="28" y="27"/>
                </a:move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7" y="27"/>
                  <a:pt x="28" y="27"/>
                </a:cubicBezTo>
                <a:close/>
                <a:moveTo>
                  <a:pt x="28" y="30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6" y="31"/>
                  <a:pt x="26" y="32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0"/>
                  <a:pt x="27" y="30"/>
                  <a:pt x="28" y="30"/>
                </a:cubicBezTo>
                <a:close/>
                <a:moveTo>
                  <a:pt x="28" y="31"/>
                </a:move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6" y="34"/>
                  <a:pt x="26" y="35"/>
                </a:cubicBezTo>
                <a:cubicBezTo>
                  <a:pt x="26" y="36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6" y="37"/>
                  <a:pt x="26" y="37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7" y="31"/>
                  <a:pt x="28" y="31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7" y="17"/>
                  <a:pt x="27" y="17"/>
                </a:cubicBezTo>
                <a:cubicBezTo>
                  <a:pt x="27" y="17"/>
                  <a:pt x="26" y="16"/>
                  <a:pt x="26" y="16"/>
                </a:cubicBezTo>
                <a:close/>
                <a:moveTo>
                  <a:pt x="26" y="0"/>
                </a:moveTo>
                <a:cubicBezTo>
                  <a:pt x="25" y="0"/>
                  <a:pt x="24" y="0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ubicBezTo>
                  <a:pt x="26" y="0"/>
                  <a:pt x="26" y="0"/>
                  <a:pt x="26" y="0"/>
                </a:cubicBezTo>
                <a:close/>
                <a:moveTo>
                  <a:pt x="22" y="41"/>
                </a:moveTo>
                <a:cubicBezTo>
                  <a:pt x="23" y="41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5" y="36"/>
                  <a:pt x="25" y="36"/>
                </a:cubicBezTo>
                <a:cubicBezTo>
                  <a:pt x="25" y="37"/>
                  <a:pt x="24" y="38"/>
                  <a:pt x="24" y="39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6" y="1"/>
                </a:move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3" y="2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4" y="1"/>
                  <a:pt x="25" y="1"/>
                  <a:pt x="26" y="1"/>
                </a:cubicBezTo>
                <a:close/>
                <a:moveTo>
                  <a:pt x="26" y="4"/>
                </a:move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5" y="5"/>
                  <a:pt x="25" y="5"/>
                </a:cubicBezTo>
                <a:cubicBezTo>
                  <a:pt x="23" y="5"/>
                  <a:pt x="23" y="7"/>
                  <a:pt x="23" y="9"/>
                </a:cubicBezTo>
                <a:cubicBezTo>
                  <a:pt x="24" y="10"/>
                  <a:pt x="25" y="10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5" y="11"/>
                  <a:pt x="24" y="10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8"/>
                  <a:pt x="22" y="8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6"/>
                  <a:pt x="23" y="5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6"/>
                </a:cubicBezTo>
                <a:cubicBezTo>
                  <a:pt x="25" y="5"/>
                  <a:pt x="24" y="6"/>
                  <a:pt x="24" y="6"/>
                </a:cubicBezTo>
                <a:cubicBezTo>
                  <a:pt x="23" y="7"/>
                  <a:pt x="23" y="8"/>
                  <a:pt x="24" y="9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9"/>
                  <a:pt x="25" y="9"/>
                  <a:pt x="25" y="9"/>
                </a:cubicBezTo>
                <a:cubicBezTo>
                  <a:pt x="24" y="8"/>
                  <a:pt x="24" y="7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7"/>
                  <a:pt x="25" y="8"/>
                  <a:pt x="26" y="8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26" y="14"/>
                </a:moveTo>
                <a:cubicBezTo>
                  <a:pt x="26" y="15"/>
                  <a:pt x="26" y="15"/>
                  <a:pt x="26" y="15"/>
                </a:cubicBezTo>
                <a:cubicBezTo>
                  <a:pt x="25" y="14"/>
                  <a:pt x="24" y="14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3"/>
                  <a:pt x="25" y="13"/>
                  <a:pt x="26" y="14"/>
                </a:cubicBezTo>
                <a:close/>
                <a:moveTo>
                  <a:pt x="26" y="15"/>
                </a:moveTo>
                <a:cubicBezTo>
                  <a:pt x="25" y="14"/>
                  <a:pt x="24" y="14"/>
                  <a:pt x="22" y="13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4"/>
                  <a:pt x="24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6" y="16"/>
                </a:moveTo>
                <a:cubicBezTo>
                  <a:pt x="26" y="16"/>
                  <a:pt x="25" y="15"/>
                  <a:pt x="25" y="15"/>
                </a:cubicBezTo>
                <a:cubicBezTo>
                  <a:pt x="24" y="15"/>
                  <a:pt x="23" y="15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4" y="15"/>
                  <a:pt x="25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16"/>
                </a:moveTo>
                <a:cubicBezTo>
                  <a:pt x="25" y="15"/>
                  <a:pt x="24" y="15"/>
                  <a:pt x="22" y="15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6"/>
                  <a:pt x="25" y="16"/>
                  <a:pt x="26" y="17"/>
                </a:cubicBezTo>
                <a:cubicBezTo>
                  <a:pt x="26" y="16"/>
                  <a:pt x="26" y="16"/>
                  <a:pt x="26" y="16"/>
                </a:cubicBezTo>
                <a:close/>
                <a:moveTo>
                  <a:pt x="26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6" y="26"/>
                  <a:pt x="25" y="26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3" y="26"/>
                  <a:pt x="24" y="26"/>
                  <a:pt x="25" y="26"/>
                </a:cubicBezTo>
                <a:cubicBezTo>
                  <a:pt x="25" y="25"/>
                  <a:pt x="26" y="25"/>
                  <a:pt x="26" y="25"/>
                </a:cubicBezTo>
                <a:close/>
                <a:moveTo>
                  <a:pt x="26" y="26"/>
                </a:moveTo>
                <a:cubicBezTo>
                  <a:pt x="25" y="27"/>
                  <a:pt x="24" y="27"/>
                  <a:pt x="23" y="27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3" y="27"/>
                  <a:pt x="24" y="27"/>
                  <a:pt x="25" y="27"/>
                </a:cubicBezTo>
                <a:cubicBezTo>
                  <a:pt x="25" y="27"/>
                  <a:pt x="26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6"/>
                </a:moveTo>
                <a:cubicBezTo>
                  <a:pt x="26" y="27"/>
                  <a:pt x="25" y="27"/>
                  <a:pt x="25" y="27"/>
                </a:cubicBezTo>
                <a:cubicBezTo>
                  <a:pt x="24" y="27"/>
                  <a:pt x="23" y="27"/>
                  <a:pt x="22" y="27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7"/>
                  <a:pt x="26" y="27"/>
                </a:cubicBezTo>
                <a:cubicBezTo>
                  <a:pt x="26" y="26"/>
                  <a:pt x="26" y="26"/>
                  <a:pt x="26" y="26"/>
                </a:cubicBezTo>
                <a:close/>
                <a:moveTo>
                  <a:pt x="26" y="27"/>
                </a:move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4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8"/>
                  <a:pt x="25" y="28"/>
                  <a:pt x="26" y="27"/>
                </a:cubicBezTo>
                <a:close/>
                <a:moveTo>
                  <a:pt x="26" y="31"/>
                </a:move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5" y="33"/>
                  <a:pt x="25" y="34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4" y="30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4" y="29"/>
                  <a:pt x="25" y="30"/>
                  <a:pt x="25" y="32"/>
                </a:cubicBezTo>
                <a:cubicBezTo>
                  <a:pt x="25" y="31"/>
                  <a:pt x="26" y="31"/>
                  <a:pt x="26" y="31"/>
                </a:cubicBezTo>
                <a:close/>
                <a:moveTo>
                  <a:pt x="26" y="32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6"/>
                  <a:pt x="26" y="36"/>
                  <a:pt x="25" y="35"/>
                </a:cubicBezTo>
                <a:cubicBezTo>
                  <a:pt x="25" y="34"/>
                  <a:pt x="25" y="33"/>
                  <a:pt x="26" y="32"/>
                </a:cubicBezTo>
                <a:close/>
                <a:moveTo>
                  <a:pt x="22" y="40"/>
                </a:moveTo>
                <a:cubicBezTo>
                  <a:pt x="22" y="39"/>
                  <a:pt x="22" y="39"/>
                  <a:pt x="22" y="39"/>
                </a:cubicBezTo>
                <a:cubicBezTo>
                  <a:pt x="23" y="38"/>
                  <a:pt x="24" y="38"/>
                  <a:pt x="24" y="37"/>
                </a:cubicBezTo>
                <a:cubicBezTo>
                  <a:pt x="24" y="36"/>
                  <a:pt x="24" y="36"/>
                  <a:pt x="24" y="35"/>
                </a:cubicBezTo>
                <a:cubicBezTo>
                  <a:pt x="24" y="35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3"/>
                  <a:pt x="24" y="33"/>
                </a:cubicBezTo>
                <a:cubicBezTo>
                  <a:pt x="24" y="32"/>
                  <a:pt x="23" y="31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3" y="30"/>
                  <a:pt x="24" y="31"/>
                  <a:pt x="25" y="33"/>
                </a:cubicBezTo>
                <a:cubicBezTo>
                  <a:pt x="25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6"/>
                  <a:pt x="25" y="37"/>
                  <a:pt x="24" y="37"/>
                </a:cubicBezTo>
                <a:cubicBezTo>
                  <a:pt x="24" y="38"/>
                  <a:pt x="23" y="39"/>
                  <a:pt x="22" y="40"/>
                </a:cubicBezTo>
                <a:close/>
                <a:moveTo>
                  <a:pt x="22" y="15"/>
                </a:move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lose/>
                <a:moveTo>
                  <a:pt x="22" y="7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lose/>
                <a:moveTo>
                  <a:pt x="22" y="12"/>
                </a:move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2" y="13"/>
                </a:move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30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39"/>
                  <a:pt x="22" y="39"/>
                </a:cubicBezTo>
                <a:close/>
                <a:moveTo>
                  <a:pt x="22" y="1"/>
                </a:moveTo>
                <a:cubicBezTo>
                  <a:pt x="22" y="1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5"/>
                  <a:pt x="20" y="4"/>
                  <a:pt x="21" y="3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lose/>
                <a:moveTo>
                  <a:pt x="19" y="42"/>
                </a:moveTo>
                <a:cubicBezTo>
                  <a:pt x="20" y="42"/>
                  <a:pt x="21" y="42"/>
                  <a:pt x="22" y="41"/>
                </a:cubicBez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22" y="2"/>
                </a:move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1" y="4"/>
                  <a:pt x="21" y="5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10"/>
                  <a:pt x="21" y="11"/>
                  <a:pt x="22" y="12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5"/>
                  <a:pt x="20" y="5"/>
                </a:cubicBezTo>
                <a:cubicBezTo>
                  <a:pt x="21" y="4"/>
                  <a:pt x="21" y="3"/>
                  <a:pt x="22" y="2"/>
                </a:cubicBezTo>
                <a:close/>
                <a:moveTo>
                  <a:pt x="22" y="13"/>
                </a:moveTo>
                <a:cubicBezTo>
                  <a:pt x="21" y="12"/>
                  <a:pt x="20" y="11"/>
                  <a:pt x="20" y="9"/>
                </a:cubicBezTo>
                <a:cubicBezTo>
                  <a:pt x="20" y="9"/>
                  <a:pt x="19" y="9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2"/>
                  <a:pt x="21" y="13"/>
                  <a:pt x="22" y="14"/>
                </a:cubicBezTo>
                <a:cubicBezTo>
                  <a:pt x="22" y="13"/>
                  <a:pt x="22" y="13"/>
                  <a:pt x="22" y="13"/>
                </a:cubicBezTo>
                <a:close/>
                <a:moveTo>
                  <a:pt x="22" y="14"/>
                </a:move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0" y="14"/>
                  <a:pt x="19" y="15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1" y="14"/>
                  <a:pt x="22" y="14"/>
                </a:cubicBezTo>
                <a:close/>
                <a:moveTo>
                  <a:pt x="22" y="14"/>
                </a:moveTo>
                <a:cubicBezTo>
                  <a:pt x="21" y="14"/>
                  <a:pt x="20" y="14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ubicBezTo>
                  <a:pt x="22" y="14"/>
                  <a:pt x="22" y="14"/>
                  <a:pt x="22" y="14"/>
                </a:cubicBezTo>
                <a:close/>
                <a:moveTo>
                  <a:pt x="22" y="15"/>
                </a:move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2" y="15"/>
                  <a:pt x="22" y="15"/>
                </a:cubicBezTo>
                <a:close/>
                <a:moveTo>
                  <a:pt x="22" y="15"/>
                </a:moveTo>
                <a:cubicBezTo>
                  <a:pt x="22" y="16"/>
                  <a:pt x="22" y="16"/>
                  <a:pt x="22" y="16"/>
                </a:cubicBezTo>
                <a:cubicBezTo>
                  <a:pt x="21" y="16"/>
                  <a:pt x="20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5"/>
                  <a:pt x="21" y="15"/>
                  <a:pt x="22" y="15"/>
                </a:cubicBezTo>
                <a:close/>
                <a:moveTo>
                  <a:pt x="22" y="26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20" y="27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6"/>
                  <a:pt x="21" y="26"/>
                  <a:pt x="22" y="26"/>
                </a:cubicBezTo>
                <a:close/>
                <a:moveTo>
                  <a:pt x="22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7"/>
                </a:moveTo>
                <a:cubicBezTo>
                  <a:pt x="21" y="27"/>
                  <a:pt x="20" y="27"/>
                  <a:pt x="19" y="26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1" y="27"/>
                  <a:pt x="21" y="27"/>
                  <a:pt x="22" y="28"/>
                </a:cubicBezTo>
                <a:cubicBezTo>
                  <a:pt x="22" y="27"/>
                  <a:pt x="22" y="27"/>
                  <a:pt x="22" y="27"/>
                </a:cubicBezTo>
                <a:close/>
                <a:moveTo>
                  <a:pt x="22" y="28"/>
                </a:moveTo>
                <a:cubicBezTo>
                  <a:pt x="21" y="28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8"/>
                  <a:pt x="22" y="29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22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1" y="29"/>
                  <a:pt x="20" y="29"/>
                  <a:pt x="19" y="28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8"/>
                  <a:pt x="21" y="29"/>
                  <a:pt x="22" y="29"/>
                </a:cubicBezTo>
                <a:close/>
                <a:moveTo>
                  <a:pt x="22" y="39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1"/>
                  <a:pt x="20" y="41"/>
                  <a:pt x="19" y="41"/>
                </a:cubicBezTo>
                <a:cubicBezTo>
                  <a:pt x="19" y="40"/>
                  <a:pt x="19" y="40"/>
                  <a:pt x="19" y="40"/>
                </a:cubicBezTo>
                <a:cubicBezTo>
                  <a:pt x="20" y="40"/>
                  <a:pt x="21" y="40"/>
                  <a:pt x="22" y="39"/>
                </a:cubicBezTo>
                <a:close/>
                <a:moveTo>
                  <a:pt x="19" y="38"/>
                </a:moveTo>
                <a:cubicBezTo>
                  <a:pt x="19" y="37"/>
                  <a:pt x="19" y="37"/>
                  <a:pt x="19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1" y="37"/>
                  <a:pt x="22" y="35"/>
                  <a:pt x="21" y="33"/>
                </a:cubicBezTo>
                <a:cubicBezTo>
                  <a:pt x="21" y="32"/>
                  <a:pt x="20" y="32"/>
                  <a:pt x="19" y="32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2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35"/>
                  <a:pt x="22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lose/>
                <a:moveTo>
                  <a:pt x="19" y="36"/>
                </a:moveTo>
                <a:cubicBezTo>
                  <a:pt x="20" y="37"/>
                  <a:pt x="20" y="36"/>
                  <a:pt x="20" y="36"/>
                </a:cubicBezTo>
                <a:cubicBezTo>
                  <a:pt x="21" y="35"/>
                  <a:pt x="21" y="34"/>
                  <a:pt x="20" y="33"/>
                </a:cubicBezTo>
                <a:cubicBezTo>
                  <a:pt x="20" y="32"/>
                  <a:pt x="20" y="32"/>
                  <a:pt x="19" y="32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4"/>
                  <a:pt x="21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19" y="35"/>
                </a:cubicBezTo>
                <a:lnTo>
                  <a:pt x="19" y="36"/>
                </a:lnTo>
                <a:close/>
                <a:moveTo>
                  <a:pt x="19" y="4"/>
                </a:move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8" y="3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9" y="5"/>
                  <a:pt x="19" y="6"/>
                </a:cubicBezTo>
                <a:cubicBezTo>
                  <a:pt x="19" y="4"/>
                  <a:pt x="19" y="4"/>
                  <a:pt x="19" y="4"/>
                </a:cubicBezTo>
                <a:close/>
                <a:moveTo>
                  <a:pt x="17" y="42"/>
                </a:moveTo>
                <a:cubicBezTo>
                  <a:pt x="18" y="42"/>
                  <a:pt x="19" y="42"/>
                  <a:pt x="19" y="42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9" y="9"/>
                </a:move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1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9" y="10"/>
                  <a:pt x="19" y="9"/>
                </a:cubicBezTo>
                <a:close/>
                <a:moveTo>
                  <a:pt x="19" y="14"/>
                </a:move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9" y="14"/>
                  <a:pt x="19" y="14"/>
                </a:cubicBezTo>
                <a:close/>
                <a:moveTo>
                  <a:pt x="19" y="15"/>
                </a:moveTo>
                <a:cubicBezTo>
                  <a:pt x="19" y="15"/>
                  <a:pt x="18" y="15"/>
                  <a:pt x="17" y="15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lose/>
                <a:moveTo>
                  <a:pt x="19" y="15"/>
                </a:move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6"/>
                  <a:pt x="18" y="16"/>
                  <a:pt x="19" y="15"/>
                </a:cubicBezTo>
                <a:close/>
                <a:moveTo>
                  <a:pt x="19" y="16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9"/>
                  <a:pt x="17" y="20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lose/>
                <a:moveTo>
                  <a:pt x="19" y="25"/>
                </a:moveTo>
                <a:cubicBezTo>
                  <a:pt x="19" y="26"/>
                  <a:pt x="19" y="26"/>
                  <a:pt x="19" y="26"/>
                </a:cubicBezTo>
                <a:cubicBezTo>
                  <a:pt x="18" y="26"/>
                  <a:pt x="18" y="25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3"/>
                  <a:pt x="17" y="23"/>
                  <a:pt x="18" y="24"/>
                </a:cubicBezTo>
                <a:cubicBezTo>
                  <a:pt x="18" y="24"/>
                  <a:pt x="19" y="25"/>
                  <a:pt x="19" y="25"/>
                </a:cubicBezTo>
                <a:close/>
                <a:moveTo>
                  <a:pt x="19" y="26"/>
                </a:moveTo>
                <a:cubicBezTo>
                  <a:pt x="19" y="26"/>
                  <a:pt x="19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7"/>
                </a:cubicBezTo>
                <a:cubicBezTo>
                  <a:pt x="19" y="26"/>
                  <a:pt x="19" y="26"/>
                  <a:pt x="19" y="26"/>
                </a:cubicBezTo>
                <a:close/>
                <a:moveTo>
                  <a:pt x="19" y="27"/>
                </a:moveTo>
                <a:cubicBezTo>
                  <a:pt x="18" y="26"/>
                  <a:pt x="18" y="25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8" y="26"/>
                  <a:pt x="18" y="26"/>
                  <a:pt x="19" y="27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27"/>
                </a:moveTo>
                <a:cubicBezTo>
                  <a:pt x="18" y="27"/>
                  <a:pt x="18" y="26"/>
                  <a:pt x="17" y="2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7" y="27"/>
                  <a:pt x="17" y="26"/>
                </a:cubicBezTo>
                <a:cubicBezTo>
                  <a:pt x="18" y="27"/>
                  <a:pt x="19" y="28"/>
                  <a:pt x="19" y="28"/>
                </a:cubicBezTo>
                <a:cubicBezTo>
                  <a:pt x="19" y="27"/>
                  <a:pt x="19" y="27"/>
                  <a:pt x="19" y="27"/>
                </a:cubicBezTo>
                <a:close/>
                <a:moveTo>
                  <a:pt x="19" y="31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1"/>
                  <a:pt x="18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8" y="30"/>
                  <a:pt x="19" y="31"/>
                  <a:pt x="19" y="31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8" y="32"/>
                  <a:pt x="19" y="32"/>
                  <a:pt x="19" y="33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5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5"/>
                  <a:pt x="19" y="34"/>
                  <a:pt x="18" y="35"/>
                </a:cubicBezTo>
                <a:cubicBezTo>
                  <a:pt x="18" y="35"/>
                  <a:pt x="17" y="35"/>
                  <a:pt x="18" y="35"/>
                </a:cubicBezTo>
                <a:cubicBezTo>
                  <a:pt x="18" y="35"/>
                  <a:pt x="18" y="35"/>
                  <a:pt x="18" y="36"/>
                </a:cubicBezTo>
                <a:cubicBezTo>
                  <a:pt x="17" y="37"/>
                  <a:pt x="18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4"/>
                  <a:pt x="17" y="34"/>
                  <a:pt x="18" y="34"/>
                </a:cubicBezTo>
                <a:cubicBezTo>
                  <a:pt x="18" y="34"/>
                  <a:pt x="19" y="34"/>
                  <a:pt x="19" y="35"/>
                </a:cubicBezTo>
                <a:close/>
                <a:moveTo>
                  <a:pt x="19" y="40"/>
                </a:move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0"/>
                  <a:pt x="19" y="40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8" y="17"/>
                  <a:pt x="18" y="16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8"/>
                  <a:pt x="17" y="18"/>
                </a:cubicBezTo>
                <a:close/>
                <a:moveTo>
                  <a:pt x="17" y="11"/>
                </a:move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9" y="8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4"/>
                  <a:pt x="19" y="5"/>
                  <a:pt x="19" y="7"/>
                </a:cubicBezTo>
                <a:cubicBezTo>
                  <a:pt x="19" y="8"/>
                  <a:pt x="18" y="10"/>
                  <a:pt x="17" y="11"/>
                </a:cubicBezTo>
                <a:close/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7" y="42"/>
                </a:moveTo>
                <a:cubicBezTo>
                  <a:pt x="17" y="42"/>
                  <a:pt x="17" y="42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2"/>
                  <a:pt x="17" y="42"/>
                  <a:pt x="17" y="42"/>
                </a:cubicBezTo>
                <a:close/>
                <a:moveTo>
                  <a:pt x="17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4"/>
                  <a:pt x="17" y="4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lose/>
                <a:moveTo>
                  <a:pt x="17" y="11"/>
                </a:move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1"/>
                  <a:pt x="17" y="11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lose/>
                <a:moveTo>
                  <a:pt x="17" y="16"/>
                </a:moveTo>
                <a:cubicBezTo>
                  <a:pt x="17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6"/>
                  <a:pt x="17" y="16"/>
                  <a:pt x="17" y="16"/>
                </a:cubicBezTo>
                <a:close/>
                <a:moveTo>
                  <a:pt x="17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8"/>
                </a:move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3"/>
                  <a:pt x="17" y="23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8"/>
                  <a:pt x="17" y="18"/>
                </a:cubicBezTo>
                <a:close/>
                <a:moveTo>
                  <a:pt x="17" y="24"/>
                </a:moveTo>
                <a:cubicBezTo>
                  <a:pt x="17" y="24"/>
                  <a:pt x="17" y="24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17" y="25"/>
                </a:move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lose/>
                <a:moveTo>
                  <a:pt x="17" y="34"/>
                </a:move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"/>
                </a:moveTo>
                <a:cubicBezTo>
                  <a:pt x="16" y="2"/>
                  <a:pt x="16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2"/>
                  <a:pt x="17" y="2"/>
                  <a:pt x="17" y="2"/>
                </a:cubicBezTo>
                <a:close/>
                <a:moveTo>
                  <a:pt x="15" y="40"/>
                </a:moveTo>
                <a:cubicBezTo>
                  <a:pt x="15" y="41"/>
                  <a:pt x="16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5" y="40"/>
                  <a:pt x="15" y="39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17" y="3"/>
                </a:moveTo>
                <a:cubicBezTo>
                  <a:pt x="17" y="4"/>
                  <a:pt x="17" y="4"/>
                  <a:pt x="17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7" y="3"/>
                </a:cubicBezTo>
                <a:close/>
                <a:moveTo>
                  <a:pt x="17" y="10"/>
                </a:move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0"/>
                </a:cubicBezTo>
                <a:close/>
                <a:moveTo>
                  <a:pt x="17" y="12"/>
                </a:moveTo>
                <a:cubicBezTo>
                  <a:pt x="17" y="12"/>
                  <a:pt x="17" y="12"/>
                  <a:pt x="17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7" y="12"/>
                </a:cubicBezTo>
                <a:close/>
                <a:moveTo>
                  <a:pt x="17" y="14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5" y="15"/>
                  <a:pt x="15" y="15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6" y="14"/>
                  <a:pt x="17" y="14"/>
                </a:cubicBezTo>
                <a:close/>
                <a:moveTo>
                  <a:pt x="17" y="15"/>
                </a:moveTo>
                <a:cubicBezTo>
                  <a:pt x="17" y="16"/>
                  <a:pt x="17" y="16"/>
                  <a:pt x="17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5"/>
                  <a:pt x="17" y="15"/>
                </a:cubicBezTo>
                <a:close/>
                <a:moveTo>
                  <a:pt x="17" y="16"/>
                </a:move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8"/>
                  <a:pt x="16" y="17"/>
                  <a:pt x="17" y="16"/>
                </a:cubicBezTo>
                <a:close/>
                <a:moveTo>
                  <a:pt x="17" y="17"/>
                </a:moveTo>
                <a:cubicBezTo>
                  <a:pt x="16" y="18"/>
                  <a:pt x="15" y="19"/>
                  <a:pt x="15" y="20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4"/>
                  <a:pt x="17" y="28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2"/>
                  <a:pt x="15" y="32"/>
                  <a:pt x="16" y="31"/>
                </a:cubicBezTo>
                <a:cubicBezTo>
                  <a:pt x="18" y="27"/>
                  <a:pt x="14" y="23"/>
                  <a:pt x="16" y="18"/>
                </a:cubicBezTo>
                <a:cubicBezTo>
                  <a:pt x="16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17" y="18"/>
                </a:moveTo>
                <a:cubicBezTo>
                  <a:pt x="17" y="18"/>
                  <a:pt x="17" y="18"/>
                  <a:pt x="17" y="18"/>
                </a:cubicBezTo>
                <a:cubicBezTo>
                  <a:pt x="14" y="23"/>
                  <a:pt x="18" y="27"/>
                  <a:pt x="16" y="31"/>
                </a:cubicBezTo>
                <a:cubicBezTo>
                  <a:pt x="16" y="32"/>
                  <a:pt x="15" y="32"/>
                  <a:pt x="15" y="32"/>
                </a:cubicBezTo>
                <a:cubicBezTo>
                  <a:pt x="16" y="32"/>
                  <a:pt x="16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4"/>
                  <a:pt x="16" y="23"/>
                </a:cubicBezTo>
                <a:cubicBezTo>
                  <a:pt x="16" y="22"/>
                  <a:pt x="16" y="20"/>
                  <a:pt x="17" y="19"/>
                </a:cubicBezTo>
                <a:cubicBezTo>
                  <a:pt x="17" y="18"/>
                  <a:pt x="17" y="18"/>
                  <a:pt x="17" y="18"/>
                </a:cubicBezTo>
                <a:close/>
                <a:moveTo>
                  <a:pt x="17" y="19"/>
                </a:moveTo>
                <a:cubicBezTo>
                  <a:pt x="16" y="20"/>
                  <a:pt x="16" y="22"/>
                  <a:pt x="17" y="23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23"/>
                </a:moveTo>
                <a:cubicBezTo>
                  <a:pt x="17" y="24"/>
                  <a:pt x="17" y="24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6" y="22"/>
                  <a:pt x="16" y="22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3"/>
                  <a:pt x="17" y="23"/>
                </a:cubicBezTo>
                <a:close/>
                <a:moveTo>
                  <a:pt x="17" y="32"/>
                </a:moveTo>
                <a:cubicBezTo>
                  <a:pt x="17" y="33"/>
                  <a:pt x="17" y="33"/>
                  <a:pt x="17" y="33"/>
                </a:cubicBezTo>
                <a:cubicBezTo>
                  <a:pt x="16" y="33"/>
                  <a:pt x="15" y="33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7" y="32"/>
                </a:cubicBezTo>
                <a:close/>
                <a:moveTo>
                  <a:pt x="17" y="40"/>
                </a:moveTo>
                <a:cubicBezTo>
                  <a:pt x="17" y="41"/>
                  <a:pt x="17" y="41"/>
                  <a:pt x="17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39"/>
                  <a:pt x="15" y="39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8"/>
                  <a:pt x="16" y="39"/>
                  <a:pt x="1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6" y="9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15" y="2"/>
                </a:moveTo>
                <a:cubicBezTo>
                  <a:pt x="14" y="2"/>
                  <a:pt x="14" y="2"/>
                  <a:pt x="13" y="2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2"/>
                  <a:pt x="15" y="3"/>
                </a:cubicBezTo>
                <a:cubicBezTo>
                  <a:pt x="15" y="2"/>
                  <a:pt x="15" y="2"/>
                  <a:pt x="15" y="2"/>
                </a:cubicBezTo>
                <a:close/>
                <a:moveTo>
                  <a:pt x="13" y="39"/>
                </a:moveTo>
                <a:cubicBezTo>
                  <a:pt x="13" y="39"/>
                  <a:pt x="14" y="39"/>
                  <a:pt x="14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4" y="38"/>
                  <a:pt x="14" y="38"/>
                  <a:pt x="13" y="37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15" y="3"/>
                </a:move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4" y="4"/>
                  <a:pt x="13" y="4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5" y="3"/>
                </a:cubicBezTo>
                <a:close/>
                <a:moveTo>
                  <a:pt x="15" y="6"/>
                </a:move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1"/>
                  <a:pt x="13" y="10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8"/>
                  <a:pt x="14" y="9"/>
                  <a:pt x="15" y="9"/>
                </a:cubicBezTo>
                <a:close/>
                <a:moveTo>
                  <a:pt x="15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15" y="14"/>
                </a:moveTo>
                <a:cubicBezTo>
                  <a:pt x="15" y="15"/>
                  <a:pt x="15" y="15"/>
                  <a:pt x="15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5" y="14"/>
                </a:cubicBezTo>
                <a:close/>
                <a:moveTo>
                  <a:pt x="15" y="15"/>
                </a:moveTo>
                <a:cubicBezTo>
                  <a:pt x="14" y="15"/>
                  <a:pt x="14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5"/>
                  <a:pt x="15" y="15"/>
                  <a:pt x="15" y="15"/>
                </a:cubicBezTo>
                <a:close/>
                <a:moveTo>
                  <a:pt x="15" y="19"/>
                </a:moveTo>
                <a:cubicBezTo>
                  <a:pt x="15" y="20"/>
                  <a:pt x="15" y="20"/>
                  <a:pt x="15" y="20"/>
                </a:cubicBezTo>
                <a:cubicBezTo>
                  <a:pt x="14" y="21"/>
                  <a:pt x="14" y="21"/>
                  <a:pt x="13" y="22"/>
                </a:cubicBezTo>
                <a:cubicBezTo>
                  <a:pt x="13" y="20"/>
                  <a:pt x="13" y="20"/>
                  <a:pt x="13" y="20"/>
                </a:cubicBezTo>
                <a:cubicBezTo>
                  <a:pt x="14" y="20"/>
                  <a:pt x="14" y="19"/>
                  <a:pt x="15" y="19"/>
                </a:cubicBezTo>
                <a:close/>
                <a:moveTo>
                  <a:pt x="15" y="20"/>
                </a:moveTo>
                <a:cubicBezTo>
                  <a:pt x="14" y="21"/>
                  <a:pt x="14" y="21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2"/>
                  <a:pt x="14" y="22"/>
                  <a:pt x="15" y="21"/>
                </a:cubicBezTo>
                <a:cubicBezTo>
                  <a:pt x="15" y="20"/>
                  <a:pt x="15" y="20"/>
                  <a:pt x="15" y="20"/>
                </a:cubicBezTo>
                <a:close/>
                <a:moveTo>
                  <a:pt x="15" y="31"/>
                </a:moveTo>
                <a:cubicBezTo>
                  <a:pt x="15" y="32"/>
                  <a:pt x="15" y="32"/>
                  <a:pt x="15" y="32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3" y="34"/>
                </a:cubicBezTo>
                <a:cubicBezTo>
                  <a:pt x="13" y="33"/>
                  <a:pt x="13" y="33"/>
                  <a:pt x="13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5" y="32"/>
                  <a:pt x="15" y="32"/>
                  <a:pt x="15" y="31"/>
                </a:cubicBezTo>
                <a:close/>
                <a:moveTo>
                  <a:pt x="15" y="33"/>
                </a:moveTo>
                <a:cubicBezTo>
                  <a:pt x="15" y="34"/>
                  <a:pt x="15" y="34"/>
                  <a:pt x="15" y="34"/>
                </a:cubicBezTo>
                <a:cubicBezTo>
                  <a:pt x="14" y="35"/>
                  <a:pt x="14" y="37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3" y="37"/>
                  <a:pt x="13" y="35"/>
                  <a:pt x="14" y="33"/>
                </a:cubicBezTo>
                <a:cubicBezTo>
                  <a:pt x="15" y="33"/>
                  <a:pt x="15" y="33"/>
                  <a:pt x="15" y="33"/>
                </a:cubicBezTo>
                <a:close/>
                <a:moveTo>
                  <a:pt x="13" y="35"/>
                </a:moveTo>
                <a:cubicBezTo>
                  <a:pt x="13" y="34"/>
                  <a:pt x="14" y="34"/>
                  <a:pt x="14" y="33"/>
                </a:cubicBezTo>
                <a:cubicBezTo>
                  <a:pt x="14" y="34"/>
                  <a:pt x="14" y="34"/>
                  <a:pt x="13" y="34"/>
                </a:cubicBezTo>
                <a:cubicBezTo>
                  <a:pt x="13" y="35"/>
                  <a:pt x="13" y="35"/>
                  <a:pt x="13" y="35"/>
                </a:cubicBezTo>
                <a:close/>
                <a:moveTo>
                  <a:pt x="13" y="29"/>
                </a:moveTo>
                <a:cubicBezTo>
                  <a:pt x="13" y="26"/>
                  <a:pt x="13" y="26"/>
                  <a:pt x="13" y="26"/>
                </a:cubicBezTo>
                <a:cubicBezTo>
                  <a:pt x="14" y="27"/>
                  <a:pt x="14" y="28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lose/>
                <a:moveTo>
                  <a:pt x="13" y="2"/>
                </a:moveTo>
                <a:cubicBezTo>
                  <a:pt x="10" y="2"/>
                  <a:pt x="8" y="6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1"/>
                  <a:pt x="8" y="11"/>
                </a:cubicBezTo>
                <a:cubicBezTo>
                  <a:pt x="7" y="11"/>
                  <a:pt x="5" y="11"/>
                  <a:pt x="4" y="12"/>
                </a:cubicBezTo>
                <a:cubicBezTo>
                  <a:pt x="0" y="15"/>
                  <a:pt x="1" y="20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6" y="24"/>
                </a:cubicBezTo>
                <a:cubicBezTo>
                  <a:pt x="4" y="25"/>
                  <a:pt x="3" y="26"/>
                  <a:pt x="3" y="28"/>
                </a:cubicBezTo>
                <a:cubicBezTo>
                  <a:pt x="3" y="32"/>
                  <a:pt x="6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2" y="35"/>
                  <a:pt x="13" y="35"/>
                </a:cubicBezTo>
                <a:cubicBezTo>
                  <a:pt x="12" y="36"/>
                  <a:pt x="13" y="38"/>
                  <a:pt x="13" y="39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6"/>
                  <a:pt x="13" y="36"/>
                  <a:pt x="13" y="35"/>
                </a:cubicBezTo>
                <a:cubicBezTo>
                  <a:pt x="13" y="34"/>
                  <a:pt x="13" y="34"/>
                  <a:pt x="13" y="34"/>
                </a:cubicBezTo>
                <a:cubicBezTo>
                  <a:pt x="12" y="34"/>
                  <a:pt x="11" y="35"/>
                  <a:pt x="10" y="35"/>
                </a:cubicBezTo>
                <a:cubicBezTo>
                  <a:pt x="7" y="35"/>
                  <a:pt x="3" y="32"/>
                  <a:pt x="4" y="28"/>
                </a:cubicBezTo>
                <a:cubicBezTo>
                  <a:pt x="4" y="26"/>
                  <a:pt x="6" y="24"/>
                  <a:pt x="8" y="24"/>
                </a:cubicBezTo>
                <a:cubicBezTo>
                  <a:pt x="6" y="24"/>
                  <a:pt x="5" y="23"/>
                  <a:pt x="4" y="22"/>
                </a:cubicBezTo>
                <a:cubicBezTo>
                  <a:pt x="1" y="20"/>
                  <a:pt x="1" y="15"/>
                  <a:pt x="4" y="13"/>
                </a:cubicBezTo>
                <a:cubicBezTo>
                  <a:pt x="6" y="12"/>
                  <a:pt x="8" y="12"/>
                  <a:pt x="10" y="13"/>
                </a:cubicBezTo>
                <a:cubicBezTo>
                  <a:pt x="9" y="12"/>
                  <a:pt x="9" y="10"/>
                  <a:pt x="9" y="9"/>
                </a:cubicBezTo>
                <a:cubicBezTo>
                  <a:pt x="8" y="6"/>
                  <a:pt x="10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lose/>
                <a:moveTo>
                  <a:pt x="13" y="3"/>
                </a:move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0" y="4"/>
                  <a:pt x="9" y="8"/>
                  <a:pt x="10" y="11"/>
                </a:cubicBezTo>
                <a:cubicBezTo>
                  <a:pt x="10" y="11"/>
                  <a:pt x="10" y="12"/>
                  <a:pt x="11" y="12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2" y="15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2"/>
                  <a:pt x="9" y="12"/>
                  <a:pt x="9" y="11"/>
                </a:cubicBezTo>
                <a:cubicBezTo>
                  <a:pt x="8" y="8"/>
                  <a:pt x="10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close/>
                <a:moveTo>
                  <a:pt x="13" y="6"/>
                </a:move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2" y="9"/>
                  <a:pt x="12" y="10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1"/>
                  <a:pt x="11" y="9"/>
                  <a:pt x="12" y="8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3" y="6"/>
                  <a:pt x="13" y="6"/>
                </a:cubicBezTo>
                <a:close/>
                <a:moveTo>
                  <a:pt x="13" y="8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8"/>
                  <a:pt x="13" y="8"/>
                </a:cubicBezTo>
                <a:close/>
                <a:moveTo>
                  <a:pt x="13" y="15"/>
                </a:move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9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1"/>
                  <a:pt x="6" y="21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7"/>
                  <a:pt x="6" y="15"/>
                  <a:pt x="8" y="16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9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9" y="19"/>
                  <a:pt x="10" y="19"/>
                </a:cubicBezTo>
                <a:cubicBezTo>
                  <a:pt x="12" y="17"/>
                  <a:pt x="11" y="15"/>
                  <a:pt x="10" y="14"/>
                </a:cubicBezTo>
                <a:cubicBezTo>
                  <a:pt x="8" y="12"/>
                  <a:pt x="5" y="13"/>
                  <a:pt x="4" y="15"/>
                </a:cubicBezTo>
                <a:cubicBezTo>
                  <a:pt x="2" y="18"/>
                  <a:pt x="3" y="21"/>
                  <a:pt x="6" y="23"/>
                </a:cubicBezTo>
                <a:cubicBezTo>
                  <a:pt x="7" y="23"/>
                  <a:pt x="7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10" y="23"/>
                  <a:pt x="10" y="23"/>
                </a:cubicBezTo>
                <a:cubicBezTo>
                  <a:pt x="12" y="22"/>
                  <a:pt x="13" y="22"/>
                  <a:pt x="13" y="20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3"/>
                  <a:pt x="10" y="23"/>
                </a:cubicBezTo>
                <a:cubicBezTo>
                  <a:pt x="10" y="24"/>
                  <a:pt x="10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3" y="22"/>
                  <a:pt x="1" y="18"/>
                  <a:pt x="3" y="15"/>
                </a:cubicBezTo>
                <a:cubicBezTo>
                  <a:pt x="4" y="12"/>
                  <a:pt x="8" y="11"/>
                  <a:pt x="10" y="13"/>
                </a:cubicBezTo>
                <a:cubicBezTo>
                  <a:pt x="12" y="15"/>
                  <a:pt x="12" y="18"/>
                  <a:pt x="10" y="19"/>
                </a:cubicBezTo>
                <a:cubicBezTo>
                  <a:pt x="9" y="20"/>
                  <a:pt x="8" y="20"/>
                  <a:pt x="7" y="19"/>
                </a:cubicBezTo>
                <a:cubicBezTo>
                  <a:pt x="7" y="19"/>
                  <a:pt x="6" y="18"/>
                  <a:pt x="7" y="18"/>
                </a:cubicBezTo>
                <a:cubicBezTo>
                  <a:pt x="8" y="18"/>
                  <a:pt x="9" y="17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7"/>
                  <a:pt x="8" y="16"/>
                  <a:pt x="8" y="16"/>
                </a:cubicBezTo>
                <a:cubicBezTo>
                  <a:pt x="6" y="16"/>
                  <a:pt x="6" y="17"/>
                  <a:pt x="6" y="19"/>
                </a:cubicBezTo>
                <a:cubicBezTo>
                  <a:pt x="7" y="20"/>
                  <a:pt x="9" y="21"/>
                  <a:pt x="10" y="20"/>
                </a:cubicBezTo>
                <a:cubicBezTo>
                  <a:pt x="12" y="19"/>
                  <a:pt x="13" y="16"/>
                  <a:pt x="11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5"/>
                  <a:pt x="13" y="15"/>
                  <a:pt x="13" y="15"/>
                </a:cubicBezTo>
                <a:close/>
                <a:moveTo>
                  <a:pt x="13" y="22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4"/>
                  <a:pt x="12" y="24"/>
                </a:cubicBezTo>
                <a:cubicBezTo>
                  <a:pt x="12" y="24"/>
                  <a:pt x="13" y="25"/>
                  <a:pt x="13" y="26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1"/>
                  <a:pt x="11" y="32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7" y="31"/>
                  <a:pt x="7" y="29"/>
                  <a:pt x="8" y="28"/>
                </a:cubicBezTo>
                <a:cubicBezTo>
                  <a:pt x="8" y="27"/>
                  <a:pt x="9" y="27"/>
                  <a:pt x="9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7"/>
                  <a:pt x="11" y="29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2" y="29"/>
                  <a:pt x="12" y="28"/>
                </a:cubicBezTo>
                <a:cubicBezTo>
                  <a:pt x="12" y="26"/>
                  <a:pt x="10" y="25"/>
                  <a:pt x="8" y="25"/>
                </a:cubicBezTo>
                <a:cubicBezTo>
                  <a:pt x="6" y="25"/>
                  <a:pt x="4" y="28"/>
                  <a:pt x="5" y="30"/>
                </a:cubicBezTo>
                <a:cubicBezTo>
                  <a:pt x="6" y="33"/>
                  <a:pt x="9" y="35"/>
                  <a:pt x="12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2" y="34"/>
                </a:cubicBezTo>
                <a:cubicBezTo>
                  <a:pt x="9" y="35"/>
                  <a:pt x="5" y="34"/>
                  <a:pt x="4" y="30"/>
                </a:cubicBezTo>
                <a:cubicBezTo>
                  <a:pt x="4" y="28"/>
                  <a:pt x="5" y="25"/>
                  <a:pt x="8" y="24"/>
                </a:cubicBezTo>
                <a:cubicBezTo>
                  <a:pt x="10" y="24"/>
                  <a:pt x="13" y="26"/>
                  <a:pt x="13" y="28"/>
                </a:cubicBezTo>
                <a:cubicBezTo>
                  <a:pt x="12" y="29"/>
                  <a:pt x="12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10" y="29"/>
                  <a:pt x="10" y="28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30"/>
                  <a:pt x="9" y="31"/>
                </a:cubicBezTo>
                <a:cubicBezTo>
                  <a:pt x="11" y="31"/>
                  <a:pt x="12" y="30"/>
                  <a:pt x="13" y="29"/>
                </a:cubicBezTo>
                <a:cubicBezTo>
                  <a:pt x="14" y="26"/>
                  <a:pt x="12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2" y="23"/>
                  <a:pt x="13" y="23"/>
                  <a:pt x="13" y="22"/>
                </a:cubicBezTo>
                <a:close/>
              </a:path>
            </a:pathLst>
          </a:custGeom>
          <a:solidFill>
            <a:srgbClr val="7C0F0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5E14C87E-BCC1-410E-A2A4-D5B40545366E}"/>
              </a:ext>
            </a:extLst>
          </p:cNvPr>
          <p:cNvSpPr txBox="1"/>
          <p:nvPr/>
        </p:nvSpPr>
        <p:spPr>
          <a:xfrm>
            <a:off x="5798483" y="153135"/>
            <a:ext cx="646331" cy="646331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latin typeface="华文隶书" panose="02010800040101010101" pitchFamily="2" charset="-122"/>
                <a:ea typeface="华文隶书" panose="02010800040101010101" pitchFamily="2" charset="-122"/>
              </a:rPr>
              <a:t>贰</a:t>
            </a:r>
          </a:p>
        </p:txBody>
      </p:sp>
      <p:grpSp>
        <p:nvGrpSpPr>
          <p:cNvPr id="7" name="Group 4">
            <a:extLst>
              <a:ext uri="{FF2B5EF4-FFF2-40B4-BE49-F238E27FC236}">
                <a16:creationId xmlns:a16="http://schemas.microsoft.com/office/drawing/2014/main" id="{709D77D1-946F-45DA-AB79-875973847F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42518" y="2180115"/>
            <a:ext cx="2506964" cy="2497771"/>
            <a:chOff x="3938" y="1665"/>
            <a:chExt cx="818" cy="815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96BE8B7C-F43C-4EA2-B2F0-D31B44E62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072"/>
              <a:ext cx="408" cy="408"/>
            </a:xfrm>
            <a:custGeom>
              <a:avLst/>
              <a:gdLst>
                <a:gd name="T0" fmla="*/ 189 w 351"/>
                <a:gd name="T1" fmla="*/ 352 h 352"/>
                <a:gd name="T2" fmla="*/ 162 w 351"/>
                <a:gd name="T3" fmla="*/ 352 h 352"/>
                <a:gd name="T4" fmla="*/ 11 w 351"/>
                <a:gd name="T5" fmla="*/ 352 h 352"/>
                <a:gd name="T6" fmla="*/ 0 w 351"/>
                <a:gd name="T7" fmla="*/ 341 h 352"/>
                <a:gd name="T8" fmla="*/ 0 w 351"/>
                <a:gd name="T9" fmla="*/ 190 h 352"/>
                <a:gd name="T10" fmla="*/ 0 w 351"/>
                <a:gd name="T11" fmla="*/ 163 h 352"/>
                <a:gd name="T12" fmla="*/ 162 w 351"/>
                <a:gd name="T13" fmla="*/ 0 h 352"/>
                <a:gd name="T14" fmla="*/ 189 w 351"/>
                <a:gd name="T15" fmla="*/ 0 h 352"/>
                <a:gd name="T16" fmla="*/ 341 w 351"/>
                <a:gd name="T17" fmla="*/ 0 h 352"/>
                <a:gd name="T18" fmla="*/ 351 w 351"/>
                <a:gd name="T19" fmla="*/ 11 h 352"/>
                <a:gd name="T20" fmla="*/ 351 w 351"/>
                <a:gd name="T21" fmla="*/ 163 h 352"/>
                <a:gd name="T22" fmla="*/ 351 w 351"/>
                <a:gd name="T23" fmla="*/ 190 h 352"/>
                <a:gd name="T24" fmla="*/ 189 w 351"/>
                <a:gd name="T2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1" h="352">
                  <a:moveTo>
                    <a:pt x="189" y="352"/>
                  </a:moveTo>
                  <a:cubicBezTo>
                    <a:pt x="162" y="352"/>
                    <a:pt x="162" y="352"/>
                    <a:pt x="162" y="352"/>
                  </a:cubicBezTo>
                  <a:cubicBezTo>
                    <a:pt x="11" y="352"/>
                    <a:pt x="11" y="352"/>
                    <a:pt x="11" y="352"/>
                  </a:cubicBezTo>
                  <a:cubicBezTo>
                    <a:pt x="4" y="352"/>
                    <a:pt x="0" y="347"/>
                    <a:pt x="0" y="341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73"/>
                    <a:pt x="73" y="0"/>
                    <a:pt x="162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47" y="0"/>
                    <a:pt x="351" y="5"/>
                    <a:pt x="351" y="11"/>
                  </a:cubicBezTo>
                  <a:cubicBezTo>
                    <a:pt x="351" y="163"/>
                    <a:pt x="351" y="163"/>
                    <a:pt x="351" y="163"/>
                  </a:cubicBezTo>
                  <a:cubicBezTo>
                    <a:pt x="351" y="190"/>
                    <a:pt x="351" y="190"/>
                    <a:pt x="351" y="190"/>
                  </a:cubicBezTo>
                  <a:cubicBezTo>
                    <a:pt x="351" y="279"/>
                    <a:pt x="278" y="352"/>
                    <a:pt x="189" y="352"/>
                  </a:cubicBezTo>
                  <a:close/>
                </a:path>
              </a:pathLst>
            </a:custGeom>
            <a:solidFill>
              <a:srgbClr val="7C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F03374AF-9213-45E6-8BD5-2534081CD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665"/>
              <a:ext cx="410" cy="407"/>
            </a:xfrm>
            <a:custGeom>
              <a:avLst/>
              <a:gdLst>
                <a:gd name="T0" fmla="*/ 189 w 352"/>
                <a:gd name="T1" fmla="*/ 351 h 351"/>
                <a:gd name="T2" fmla="*/ 162 w 352"/>
                <a:gd name="T3" fmla="*/ 351 h 351"/>
                <a:gd name="T4" fmla="*/ 11 w 352"/>
                <a:gd name="T5" fmla="*/ 351 h 351"/>
                <a:gd name="T6" fmla="*/ 0 w 352"/>
                <a:gd name="T7" fmla="*/ 341 h 351"/>
                <a:gd name="T8" fmla="*/ 0 w 352"/>
                <a:gd name="T9" fmla="*/ 189 h 351"/>
                <a:gd name="T10" fmla="*/ 0 w 352"/>
                <a:gd name="T11" fmla="*/ 162 h 351"/>
                <a:gd name="T12" fmla="*/ 162 w 352"/>
                <a:gd name="T13" fmla="*/ 0 h 351"/>
                <a:gd name="T14" fmla="*/ 189 w 352"/>
                <a:gd name="T15" fmla="*/ 0 h 351"/>
                <a:gd name="T16" fmla="*/ 341 w 352"/>
                <a:gd name="T17" fmla="*/ 0 h 351"/>
                <a:gd name="T18" fmla="*/ 352 w 352"/>
                <a:gd name="T19" fmla="*/ 10 h 351"/>
                <a:gd name="T20" fmla="*/ 352 w 352"/>
                <a:gd name="T21" fmla="*/ 162 h 351"/>
                <a:gd name="T22" fmla="*/ 352 w 352"/>
                <a:gd name="T23" fmla="*/ 189 h 351"/>
                <a:gd name="T24" fmla="*/ 189 w 352"/>
                <a:gd name="T25" fmla="*/ 35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2" h="351">
                  <a:moveTo>
                    <a:pt x="189" y="351"/>
                  </a:moveTo>
                  <a:cubicBezTo>
                    <a:pt x="162" y="351"/>
                    <a:pt x="162" y="351"/>
                    <a:pt x="162" y="351"/>
                  </a:cubicBezTo>
                  <a:cubicBezTo>
                    <a:pt x="11" y="351"/>
                    <a:pt x="11" y="351"/>
                    <a:pt x="11" y="351"/>
                  </a:cubicBezTo>
                  <a:cubicBezTo>
                    <a:pt x="5" y="351"/>
                    <a:pt x="0" y="347"/>
                    <a:pt x="0" y="341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73"/>
                    <a:pt x="73" y="0"/>
                    <a:pt x="162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347" y="0"/>
                    <a:pt x="352" y="4"/>
                    <a:pt x="352" y="10"/>
                  </a:cubicBezTo>
                  <a:cubicBezTo>
                    <a:pt x="352" y="162"/>
                    <a:pt x="352" y="162"/>
                    <a:pt x="352" y="162"/>
                  </a:cubicBezTo>
                  <a:cubicBezTo>
                    <a:pt x="352" y="189"/>
                    <a:pt x="352" y="189"/>
                    <a:pt x="352" y="189"/>
                  </a:cubicBezTo>
                  <a:cubicBezTo>
                    <a:pt x="352" y="278"/>
                    <a:pt x="279" y="351"/>
                    <a:pt x="189" y="351"/>
                  </a:cubicBezTo>
                  <a:close/>
                </a:path>
              </a:pathLst>
            </a:custGeom>
            <a:solidFill>
              <a:srgbClr val="7C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BB3CE525-53D2-4A3A-B23D-0256F8B7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1665"/>
              <a:ext cx="408" cy="407"/>
            </a:xfrm>
            <a:custGeom>
              <a:avLst/>
              <a:gdLst>
                <a:gd name="T0" fmla="*/ 162 w 351"/>
                <a:gd name="T1" fmla="*/ 351 h 351"/>
                <a:gd name="T2" fmla="*/ 189 w 351"/>
                <a:gd name="T3" fmla="*/ 351 h 351"/>
                <a:gd name="T4" fmla="*/ 341 w 351"/>
                <a:gd name="T5" fmla="*/ 351 h 351"/>
                <a:gd name="T6" fmla="*/ 351 w 351"/>
                <a:gd name="T7" fmla="*/ 341 h 351"/>
                <a:gd name="T8" fmla="*/ 351 w 351"/>
                <a:gd name="T9" fmla="*/ 189 h 351"/>
                <a:gd name="T10" fmla="*/ 351 w 351"/>
                <a:gd name="T11" fmla="*/ 162 h 351"/>
                <a:gd name="T12" fmla="*/ 189 w 351"/>
                <a:gd name="T13" fmla="*/ 0 h 351"/>
                <a:gd name="T14" fmla="*/ 162 w 351"/>
                <a:gd name="T15" fmla="*/ 0 h 351"/>
                <a:gd name="T16" fmla="*/ 10 w 351"/>
                <a:gd name="T17" fmla="*/ 0 h 351"/>
                <a:gd name="T18" fmla="*/ 0 w 351"/>
                <a:gd name="T19" fmla="*/ 10 h 351"/>
                <a:gd name="T20" fmla="*/ 0 w 351"/>
                <a:gd name="T21" fmla="*/ 162 h 351"/>
                <a:gd name="T22" fmla="*/ 0 w 351"/>
                <a:gd name="T23" fmla="*/ 189 h 351"/>
                <a:gd name="T24" fmla="*/ 162 w 351"/>
                <a:gd name="T25" fmla="*/ 35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1" h="351">
                  <a:moveTo>
                    <a:pt x="162" y="351"/>
                  </a:moveTo>
                  <a:cubicBezTo>
                    <a:pt x="189" y="351"/>
                    <a:pt x="189" y="351"/>
                    <a:pt x="189" y="351"/>
                  </a:cubicBezTo>
                  <a:cubicBezTo>
                    <a:pt x="341" y="351"/>
                    <a:pt x="341" y="351"/>
                    <a:pt x="341" y="351"/>
                  </a:cubicBezTo>
                  <a:cubicBezTo>
                    <a:pt x="347" y="351"/>
                    <a:pt x="351" y="347"/>
                    <a:pt x="351" y="341"/>
                  </a:cubicBezTo>
                  <a:cubicBezTo>
                    <a:pt x="351" y="189"/>
                    <a:pt x="351" y="189"/>
                    <a:pt x="351" y="189"/>
                  </a:cubicBezTo>
                  <a:cubicBezTo>
                    <a:pt x="351" y="162"/>
                    <a:pt x="351" y="162"/>
                    <a:pt x="351" y="162"/>
                  </a:cubicBezTo>
                  <a:cubicBezTo>
                    <a:pt x="351" y="73"/>
                    <a:pt x="278" y="0"/>
                    <a:pt x="189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278"/>
                    <a:pt x="73" y="351"/>
                    <a:pt x="162" y="351"/>
                  </a:cubicBezTo>
                  <a:close/>
                </a:path>
              </a:pathLst>
            </a:custGeom>
            <a:solidFill>
              <a:srgbClr val="7C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B1458B04-D4AF-4FBC-8F98-0A0BEB9AC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072"/>
              <a:ext cx="410" cy="408"/>
            </a:xfrm>
            <a:custGeom>
              <a:avLst/>
              <a:gdLst>
                <a:gd name="T0" fmla="*/ 162 w 352"/>
                <a:gd name="T1" fmla="*/ 352 h 352"/>
                <a:gd name="T2" fmla="*/ 189 w 352"/>
                <a:gd name="T3" fmla="*/ 352 h 352"/>
                <a:gd name="T4" fmla="*/ 341 w 352"/>
                <a:gd name="T5" fmla="*/ 352 h 352"/>
                <a:gd name="T6" fmla="*/ 352 w 352"/>
                <a:gd name="T7" fmla="*/ 341 h 352"/>
                <a:gd name="T8" fmla="*/ 352 w 352"/>
                <a:gd name="T9" fmla="*/ 190 h 352"/>
                <a:gd name="T10" fmla="*/ 352 w 352"/>
                <a:gd name="T11" fmla="*/ 163 h 352"/>
                <a:gd name="T12" fmla="*/ 189 w 352"/>
                <a:gd name="T13" fmla="*/ 0 h 352"/>
                <a:gd name="T14" fmla="*/ 162 w 352"/>
                <a:gd name="T15" fmla="*/ 0 h 352"/>
                <a:gd name="T16" fmla="*/ 11 w 352"/>
                <a:gd name="T17" fmla="*/ 0 h 352"/>
                <a:gd name="T18" fmla="*/ 0 w 352"/>
                <a:gd name="T19" fmla="*/ 11 h 352"/>
                <a:gd name="T20" fmla="*/ 0 w 352"/>
                <a:gd name="T21" fmla="*/ 163 h 352"/>
                <a:gd name="T22" fmla="*/ 0 w 352"/>
                <a:gd name="T23" fmla="*/ 190 h 352"/>
                <a:gd name="T24" fmla="*/ 162 w 352"/>
                <a:gd name="T25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2" h="352">
                  <a:moveTo>
                    <a:pt x="162" y="352"/>
                  </a:moveTo>
                  <a:cubicBezTo>
                    <a:pt x="189" y="352"/>
                    <a:pt x="189" y="352"/>
                    <a:pt x="189" y="352"/>
                  </a:cubicBezTo>
                  <a:cubicBezTo>
                    <a:pt x="341" y="352"/>
                    <a:pt x="341" y="352"/>
                    <a:pt x="341" y="352"/>
                  </a:cubicBezTo>
                  <a:cubicBezTo>
                    <a:pt x="347" y="352"/>
                    <a:pt x="352" y="347"/>
                    <a:pt x="352" y="341"/>
                  </a:cubicBezTo>
                  <a:cubicBezTo>
                    <a:pt x="352" y="190"/>
                    <a:pt x="352" y="190"/>
                    <a:pt x="352" y="190"/>
                  </a:cubicBezTo>
                  <a:cubicBezTo>
                    <a:pt x="352" y="163"/>
                    <a:pt x="352" y="163"/>
                    <a:pt x="352" y="163"/>
                  </a:cubicBezTo>
                  <a:cubicBezTo>
                    <a:pt x="352" y="73"/>
                    <a:pt x="279" y="0"/>
                    <a:pt x="189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279"/>
                    <a:pt x="73" y="352"/>
                    <a:pt x="162" y="352"/>
                  </a:cubicBezTo>
                  <a:close/>
                </a:path>
              </a:pathLst>
            </a:custGeom>
            <a:solidFill>
              <a:srgbClr val="7C0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12" name="矩形 11">
            <a:extLst>
              <a:ext uri="{FF2B5EF4-FFF2-40B4-BE49-F238E27FC236}">
                <a16:creationId xmlns:a16="http://schemas.microsoft.com/office/drawing/2014/main" id="{1B5FF5F4-9D94-4F0D-BF02-15374EE11C67}"/>
              </a:ext>
            </a:extLst>
          </p:cNvPr>
          <p:cNvSpPr/>
          <p:nvPr/>
        </p:nvSpPr>
        <p:spPr>
          <a:xfrm>
            <a:off x="1725513" y="2394871"/>
            <a:ext cx="2843733" cy="87216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单击此处编辑您要的内容，本模版所有图形线条及其相应素材均可自由编辑、改色、替换。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8B36E4A4-2F9A-4F6A-82C1-CD821FCC241A}"/>
              </a:ext>
            </a:extLst>
          </p:cNvPr>
          <p:cNvSpPr/>
          <p:nvPr/>
        </p:nvSpPr>
        <p:spPr>
          <a:xfrm>
            <a:off x="5248308" y="2553455"/>
            <a:ext cx="46161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2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</a:rPr>
              <a:t>A</a:t>
            </a:r>
            <a:endParaRPr lang="zh-CN" altLang="en-US" sz="3200" dirty="0">
              <a:solidFill>
                <a:schemeClr val="bg1"/>
              </a:solidFill>
              <a:latin typeface="华文隶书" panose="02010800040101010101" pitchFamily="2" charset="-122"/>
              <a:ea typeface="华文隶书" panose="02010800040101010101" pitchFamily="2" charset="-122"/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A44663C1-710B-481F-AC11-B5646267D866}"/>
              </a:ext>
            </a:extLst>
          </p:cNvPr>
          <p:cNvSpPr/>
          <p:nvPr/>
        </p:nvSpPr>
        <p:spPr>
          <a:xfrm>
            <a:off x="1725513" y="3766471"/>
            <a:ext cx="2843733" cy="87216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单击此处编辑您要的内容，本模版所有图形线条及其相应素材均可自由编辑、改色、替换。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62F67891-AD43-4878-94CB-B1BFA9407589}"/>
              </a:ext>
            </a:extLst>
          </p:cNvPr>
          <p:cNvSpPr/>
          <p:nvPr/>
        </p:nvSpPr>
        <p:spPr>
          <a:xfrm>
            <a:off x="7719913" y="3766471"/>
            <a:ext cx="2843733" cy="87216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单击此处编辑您要的内容，本模版所有图形线条及其相应素材均可自由编辑、改色、替换。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97E8C60E-F3D4-4974-BA00-C2E43141F5E6}"/>
              </a:ext>
            </a:extLst>
          </p:cNvPr>
          <p:cNvSpPr/>
          <p:nvPr/>
        </p:nvSpPr>
        <p:spPr>
          <a:xfrm>
            <a:off x="7770713" y="2394871"/>
            <a:ext cx="2843733" cy="87216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817">
              <a:lnSpc>
                <a:spcPct val="120000"/>
              </a:lnSpc>
              <a:spcBef>
                <a:spcPct val="20000"/>
              </a:spcBef>
            </a:pPr>
            <a:r>
              <a:rPr lang="zh-CN" altLang="en-US" sz="1600" dirty="0">
                <a:latin typeface="华文隶书" panose="02010800040101010101" pitchFamily="2" charset="-122"/>
                <a:ea typeface="华文隶书" panose="02010800040101010101" pitchFamily="2" charset="-122"/>
                <a:sym typeface="Arial" panose="020B0604020202020204" pitchFamily="34" charset="0"/>
              </a:rPr>
              <a:t>单击此处编辑您要的内容，本模版所有图形线条及其相应素材均可自由编辑、改色、替换。</a:t>
            </a:r>
            <a:endParaRPr lang="en-US" altLang="zh-CN" sz="1600" dirty="0">
              <a:latin typeface="华文隶书" panose="02010800040101010101" pitchFamily="2" charset="-122"/>
              <a:ea typeface="华文隶书" panose="02010800040101010101" pitchFamily="2" charset="-122"/>
              <a:sym typeface="Arial" panose="020B0604020202020204" pitchFamily="34" charset="0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EC4A39C5-A14B-423E-9F56-CAACB64A05C0}"/>
              </a:ext>
            </a:extLst>
          </p:cNvPr>
          <p:cNvSpPr/>
          <p:nvPr/>
        </p:nvSpPr>
        <p:spPr>
          <a:xfrm>
            <a:off x="5248308" y="3732015"/>
            <a:ext cx="46161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2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</a:rPr>
              <a:t>B</a:t>
            </a:r>
            <a:endParaRPr lang="zh-CN" altLang="en-US" sz="3200" dirty="0">
              <a:solidFill>
                <a:schemeClr val="bg1"/>
              </a:solidFill>
              <a:latin typeface="华文隶书" panose="02010800040101010101" pitchFamily="2" charset="-122"/>
              <a:ea typeface="华文隶书" panose="02010800040101010101" pitchFamily="2" charset="-122"/>
            </a:endParaRP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72756F68-4A6C-4B08-A92A-38C9BC56FD30}"/>
              </a:ext>
            </a:extLst>
          </p:cNvPr>
          <p:cNvSpPr/>
          <p:nvPr/>
        </p:nvSpPr>
        <p:spPr>
          <a:xfrm>
            <a:off x="6508148" y="2553455"/>
            <a:ext cx="46161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2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</a:rPr>
              <a:t>C</a:t>
            </a:r>
            <a:endParaRPr lang="zh-CN" altLang="en-US" sz="3200" dirty="0">
              <a:solidFill>
                <a:schemeClr val="bg1"/>
              </a:solidFill>
              <a:latin typeface="华文隶书" panose="02010800040101010101" pitchFamily="2" charset="-122"/>
              <a:ea typeface="华文隶书" panose="02010800040101010101" pitchFamily="2" charset="-122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4C0C6C09-DACD-44BE-8731-413407DB5604}"/>
              </a:ext>
            </a:extLst>
          </p:cNvPr>
          <p:cNvSpPr/>
          <p:nvPr/>
        </p:nvSpPr>
        <p:spPr>
          <a:xfrm>
            <a:off x="6508148" y="3732015"/>
            <a:ext cx="46161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altLang="zh-CN" sz="3200" dirty="0">
                <a:solidFill>
                  <a:schemeClr val="bg1"/>
                </a:solidFill>
                <a:latin typeface="华文隶书" panose="02010800040101010101" pitchFamily="2" charset="-122"/>
                <a:ea typeface="华文隶书" panose="02010800040101010101" pitchFamily="2" charset="-122"/>
              </a:rPr>
              <a:t>D</a:t>
            </a:r>
            <a:endParaRPr lang="zh-CN" altLang="en-US" sz="3200" dirty="0">
              <a:solidFill>
                <a:schemeClr val="bg1"/>
              </a:solidFill>
              <a:latin typeface="华文隶书" panose="02010800040101010101" pitchFamily="2" charset="-122"/>
              <a:ea typeface="华文隶书" panose="020108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0731360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129</TotalTime>
  <Words>921</Words>
  <Application>Microsoft Office PowerPoint</Application>
  <PresentationFormat>宽屏</PresentationFormat>
  <Paragraphs>115</Paragraphs>
  <Slides>15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15</vt:i4>
      </vt:variant>
    </vt:vector>
  </HeadingPairs>
  <TitlesOfParts>
    <vt:vector size="22" baseType="lpstr">
      <vt:lpstr>等线</vt:lpstr>
      <vt:lpstr>等线 Light</vt:lpstr>
      <vt:lpstr>华文行楷</vt:lpstr>
      <vt:lpstr>华文隶书</vt:lpstr>
      <vt:lpstr>Arial</vt:lpstr>
      <vt:lpstr>Times New Roman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阮玉琴</dc:creator>
  <cp:lastModifiedBy>阮玉琴</cp:lastModifiedBy>
  <cp:revision>20</cp:revision>
  <dcterms:created xsi:type="dcterms:W3CDTF">2018-03-30T06:22:45Z</dcterms:created>
  <dcterms:modified xsi:type="dcterms:W3CDTF">2018-04-04T09:15:57Z</dcterms:modified>
</cp:coreProperties>
</file>